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3" r:id="rId2"/>
    <p:sldId id="357" r:id="rId3"/>
    <p:sldId id="358" r:id="rId4"/>
    <p:sldId id="329" r:id="rId5"/>
    <p:sldId id="330" r:id="rId6"/>
    <p:sldId id="331" r:id="rId7"/>
    <p:sldId id="332" r:id="rId8"/>
    <p:sldId id="333" r:id="rId9"/>
    <p:sldId id="336" r:id="rId10"/>
    <p:sldId id="334" r:id="rId11"/>
    <p:sldId id="335"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2" r:id="rId27"/>
    <p:sldId id="353" r:id="rId28"/>
    <p:sldId id="354" r:id="rId29"/>
    <p:sldId id="355" r:id="rId30"/>
    <p:sldId id="351" r:id="rId31"/>
    <p:sldId id="356" r:id="rId32"/>
    <p:sldId id="324" r:id="rId33"/>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2" clrIdx="0">
    <p:extLst/>
  </p:cmAuthor>
  <p:cmAuthor id="2" name="Kelly Kok" initials="KK" lastIdx="2" clrIdx="1">
    <p:extLst/>
  </p:cmAuthor>
  <p:cmAuthor id="3" name="Marjolijn de Kruijff" initials="MdK" lastIdx="10" clrIdx="2">
    <p:extLst/>
  </p:cmAuthor>
  <p:cmAuthor id="4" name="Rodney Assenberg" initials="RA"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D1D24"/>
    <a:srgbClr val="232A33"/>
    <a:srgbClr val="00B07F"/>
    <a:srgbClr val="A1A1A2"/>
    <a:srgbClr val="D1D3D4"/>
    <a:srgbClr val="519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9" d="100"/>
          <a:sy n="69" d="100"/>
        </p:scale>
        <p:origin x="524"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90FD16C-8895-420F-A8EA-49A46C0B976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id="{3700728C-ECC4-4B3A-8BFF-86F26773B07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FEACA9-F0E6-4B7E-B44F-E42487D7D50E}" type="datetimeFigureOut">
              <a:rPr lang="en-US" smtClean="0"/>
              <a:t>11/14/2019</a:t>
            </a:fld>
            <a:endParaRPr lang="en-US"/>
          </a:p>
        </p:txBody>
      </p:sp>
      <p:sp>
        <p:nvSpPr>
          <p:cNvPr id="4" name="Tijdelijke aanduiding voor voettekst 3">
            <a:extLst>
              <a:ext uri="{FF2B5EF4-FFF2-40B4-BE49-F238E27FC236}">
                <a16:creationId xmlns:a16="http://schemas.microsoft.com/office/drawing/2014/main" id="{72BF263F-937E-45F8-8B87-C3897AF9CC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id="{FAC4AB41-049A-45F6-8400-96B8E558F0A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3719E2-4BAC-4A20-AFDE-2A2DE3B6FB6C}" type="slidenum">
              <a:rPr lang="en-US" smtClean="0"/>
              <a:t>‹nr.›</a:t>
            </a:fld>
            <a:endParaRPr lang="en-US"/>
          </a:p>
        </p:txBody>
      </p:sp>
    </p:spTree>
    <p:extLst>
      <p:ext uri="{BB962C8B-B14F-4D97-AF65-F5344CB8AC3E}">
        <p14:creationId xmlns:p14="http://schemas.microsoft.com/office/powerpoint/2010/main" val="171239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7E9904-312C-4E6F-8F31-48A38C65A6EC}" type="datetimeFigureOut">
              <a:rPr lang="nl-NL" smtClean="0"/>
              <a:t>14-11-2019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animatie</a:t>
            </a:r>
          </a:p>
        </p:txBody>
      </p:sp>
      <p:sp>
        <p:nvSpPr>
          <p:cNvPr id="2" name="Achtergrond">
            <a:extLst>
              <a:ext uri="{FF2B5EF4-FFF2-40B4-BE49-F238E27FC236}">
                <a16:creationId xmlns:a16="http://schemas.microsoft.com/office/drawing/2014/main" id="{0D930F05-CC85-4460-BA7A-EA00F975EEE6}"/>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Nederland">
            <a:extLst>
              <a:ext uri="{FF2B5EF4-FFF2-40B4-BE49-F238E27FC236}">
                <a16:creationId xmlns:a16="http://schemas.microsoft.com/office/drawing/2014/main" id="{AAA406ED-39BB-4159-B85B-8410FC252988}"/>
              </a:ext>
            </a:extLst>
          </p:cNvPr>
          <p:cNvGrpSpPr/>
          <p:nvPr userDrawn="1"/>
        </p:nvGrpSpPr>
        <p:grpSpPr>
          <a:xfrm>
            <a:off x="5285831" y="3552118"/>
            <a:ext cx="3941173" cy="621248"/>
            <a:chOff x="5285831" y="3552118"/>
            <a:chExt cx="3941173" cy="621248"/>
          </a:xfrm>
        </p:grpSpPr>
        <p:sp>
          <p:nvSpPr>
            <p:cNvPr id="20" name="Freeform 17">
              <a:extLst>
                <a:ext uri="{FF2B5EF4-FFF2-40B4-BE49-F238E27FC236}">
                  <a16:creationId xmlns:a16="http://schemas.microsoft.com/office/drawing/2014/main" id="{0DB20D94-B121-4540-BDA3-08220D88D3D2}"/>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18">
              <a:extLst>
                <a:ext uri="{FF2B5EF4-FFF2-40B4-BE49-F238E27FC236}">
                  <a16:creationId xmlns:a16="http://schemas.microsoft.com/office/drawing/2014/main" id="{F6E9A9ED-894A-43F4-9D4D-21FC12B24659}"/>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2" name="Freeform 19">
              <a:extLst>
                <a:ext uri="{FF2B5EF4-FFF2-40B4-BE49-F238E27FC236}">
                  <a16:creationId xmlns:a16="http://schemas.microsoft.com/office/drawing/2014/main" id="{C8F03DCA-28FC-4623-8A7E-8954E5FF4974}"/>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20">
              <a:extLst>
                <a:ext uri="{FF2B5EF4-FFF2-40B4-BE49-F238E27FC236}">
                  <a16:creationId xmlns:a16="http://schemas.microsoft.com/office/drawing/2014/main" id="{52C3ED93-5CC7-489B-9CF6-434792CA5E02}"/>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21">
              <a:extLst>
                <a:ext uri="{FF2B5EF4-FFF2-40B4-BE49-F238E27FC236}">
                  <a16:creationId xmlns:a16="http://schemas.microsoft.com/office/drawing/2014/main" id="{3AD2B08A-74B3-483C-8416-136FEF62D0CC}"/>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5" name="Freeform 22">
              <a:extLst>
                <a:ext uri="{FF2B5EF4-FFF2-40B4-BE49-F238E27FC236}">
                  <a16:creationId xmlns:a16="http://schemas.microsoft.com/office/drawing/2014/main" id="{F9A10D15-5182-4B7F-8682-77EDEB87E549}"/>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23">
              <a:extLst>
                <a:ext uri="{FF2B5EF4-FFF2-40B4-BE49-F238E27FC236}">
                  <a16:creationId xmlns:a16="http://schemas.microsoft.com/office/drawing/2014/main" id="{FC8268AD-580A-4306-BEC6-7E9D5D0687FB}"/>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24">
              <a:extLst>
                <a:ext uri="{FF2B5EF4-FFF2-40B4-BE49-F238E27FC236}">
                  <a16:creationId xmlns:a16="http://schemas.microsoft.com/office/drawing/2014/main" id="{33D81163-41DF-4936-8BBF-9831D4891553}"/>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25">
              <a:extLst>
                <a:ext uri="{FF2B5EF4-FFF2-40B4-BE49-F238E27FC236}">
                  <a16:creationId xmlns:a16="http://schemas.microsoft.com/office/drawing/2014/main" id="{3A5290F2-C872-492E-B3E1-8785F100C867}"/>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3" name="COVER2">
            <a:extLst>
              <a:ext uri="{FF2B5EF4-FFF2-40B4-BE49-F238E27FC236}">
                <a16:creationId xmlns:a16="http://schemas.microsoft.com/office/drawing/2014/main" id="{3B43B777-6E2E-4218-BC70-A577CFE5E693}"/>
              </a:ext>
            </a:extLst>
          </p:cNvPr>
          <p:cNvSpPr/>
          <p:nvPr userDrawn="1"/>
        </p:nvSpPr>
        <p:spPr>
          <a:xfrm>
            <a:off x="5220735" y="0"/>
            <a:ext cx="6971264" cy="33897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31" name="Techniek">
            <a:extLst>
              <a:ext uri="{FF2B5EF4-FFF2-40B4-BE49-F238E27FC236}">
                <a16:creationId xmlns:a16="http://schemas.microsoft.com/office/drawing/2014/main" id="{CC3B6276-59B7-406C-B7D0-0104DCE6FCF4}"/>
              </a:ext>
            </a:extLst>
          </p:cNvPr>
          <p:cNvGrpSpPr/>
          <p:nvPr userDrawn="1"/>
        </p:nvGrpSpPr>
        <p:grpSpPr>
          <a:xfrm>
            <a:off x="5231348" y="2704447"/>
            <a:ext cx="3498233" cy="620540"/>
            <a:chOff x="5231348" y="2704447"/>
            <a:chExt cx="3498233" cy="620540"/>
          </a:xfrm>
        </p:grpSpPr>
        <p:sp>
          <p:nvSpPr>
            <p:cNvPr id="11" name="Freeform 8">
              <a:extLst>
                <a:ext uri="{FF2B5EF4-FFF2-40B4-BE49-F238E27FC236}">
                  <a16:creationId xmlns:a16="http://schemas.microsoft.com/office/drawing/2014/main" id="{8A588311-418B-44D9-98EA-D4D20A3AD9AB}"/>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9">
              <a:extLst>
                <a:ext uri="{FF2B5EF4-FFF2-40B4-BE49-F238E27FC236}">
                  <a16:creationId xmlns:a16="http://schemas.microsoft.com/office/drawing/2014/main" id="{1A1DC463-6108-46BD-B28D-CCF4FD73977F}"/>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10">
              <a:extLst>
                <a:ext uri="{FF2B5EF4-FFF2-40B4-BE49-F238E27FC236}">
                  <a16:creationId xmlns:a16="http://schemas.microsoft.com/office/drawing/2014/main" id="{8963C2F9-71F1-4A60-98EF-AF5A4949B20F}"/>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11">
              <a:extLst>
                <a:ext uri="{FF2B5EF4-FFF2-40B4-BE49-F238E27FC236}">
                  <a16:creationId xmlns:a16="http://schemas.microsoft.com/office/drawing/2014/main" id="{50F431AA-22CF-429E-AAEA-BED593C6D5AE}"/>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5" name="Freeform 12">
              <a:extLst>
                <a:ext uri="{FF2B5EF4-FFF2-40B4-BE49-F238E27FC236}">
                  <a16:creationId xmlns:a16="http://schemas.microsoft.com/office/drawing/2014/main" id="{2F6EAA98-ED95-41E2-94D2-38CF0F24A9D9}"/>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6" name="Freeform 13">
              <a:extLst>
                <a:ext uri="{FF2B5EF4-FFF2-40B4-BE49-F238E27FC236}">
                  <a16:creationId xmlns:a16="http://schemas.microsoft.com/office/drawing/2014/main" id="{74D480B7-2605-4949-AC06-D944D6A25A4D}"/>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14">
              <a:extLst>
                <a:ext uri="{FF2B5EF4-FFF2-40B4-BE49-F238E27FC236}">
                  <a16:creationId xmlns:a16="http://schemas.microsoft.com/office/drawing/2014/main" id="{7CB7D06C-A458-4780-96BE-CB4576751FB3}"/>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15">
              <a:extLst>
                <a:ext uri="{FF2B5EF4-FFF2-40B4-BE49-F238E27FC236}">
                  <a16:creationId xmlns:a16="http://schemas.microsoft.com/office/drawing/2014/main" id="{44D7B96E-E28A-4EAE-98C6-C5458C639A56}"/>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9" name="Freeform 16">
              <a:extLst>
                <a:ext uri="{FF2B5EF4-FFF2-40B4-BE49-F238E27FC236}">
                  <a16:creationId xmlns:a16="http://schemas.microsoft.com/office/drawing/2014/main" id="{636802FA-DCDC-4DA8-838F-414BF8D48CC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 name="COVER1">
            <a:extLst>
              <a:ext uri="{FF2B5EF4-FFF2-40B4-BE49-F238E27FC236}">
                <a16:creationId xmlns:a16="http://schemas.microsoft.com/office/drawing/2014/main" id="{8C115CAD-6D41-4D52-9EB7-0E5B496D2997}"/>
              </a:ext>
            </a:extLst>
          </p:cNvPr>
          <p:cNvSpPr/>
          <p:nvPr userDrawn="1"/>
        </p:nvSpPr>
        <p:spPr>
          <a:xfrm>
            <a:off x="-10750" y="0"/>
            <a:ext cx="5124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29" name="Beeldmerk">
            <a:extLst>
              <a:ext uri="{FF2B5EF4-FFF2-40B4-BE49-F238E27FC236}">
                <a16:creationId xmlns:a16="http://schemas.microsoft.com/office/drawing/2014/main" id="{9C816376-6276-44D8-BA87-BBCBA5700423}"/>
              </a:ext>
            </a:extLst>
          </p:cNvPr>
          <p:cNvGrpSpPr/>
          <p:nvPr userDrawn="1"/>
        </p:nvGrpSpPr>
        <p:grpSpPr>
          <a:xfrm>
            <a:off x="2964997" y="2369766"/>
            <a:ext cx="2112101" cy="2118469"/>
            <a:chOff x="2964997" y="2369766"/>
            <a:chExt cx="2112101" cy="2118469"/>
          </a:xfrm>
        </p:grpSpPr>
        <p:sp>
          <p:nvSpPr>
            <p:cNvPr id="8" name="Freeform 5">
              <a:extLst>
                <a:ext uri="{FF2B5EF4-FFF2-40B4-BE49-F238E27FC236}">
                  <a16:creationId xmlns:a16="http://schemas.microsoft.com/office/drawing/2014/main" id="{2A1FD041-4BB7-4516-8094-75D6E8BCFD56}"/>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6">
              <a:extLst>
                <a:ext uri="{FF2B5EF4-FFF2-40B4-BE49-F238E27FC236}">
                  <a16:creationId xmlns:a16="http://schemas.microsoft.com/office/drawing/2014/main" id="{4E00ED51-E79F-42F5-A953-A37C80D45D79}"/>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7">
              <a:extLst>
                <a:ext uri="{FF2B5EF4-FFF2-40B4-BE49-F238E27FC236}">
                  <a16:creationId xmlns:a16="http://schemas.microsoft.com/office/drawing/2014/main" id="{AC78065F-53D7-4195-AB95-7F98B09FF167}"/>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5548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2" presetClass="entr" presetSubtype="8" decel="100000"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0-#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par>
                                <p:cTn id="15" presetID="2" presetClass="entr" presetSubtype="1" decel="100000" fill="hold" nodeType="withEffect">
                                  <p:stCondLst>
                                    <p:cond delay="100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ppt_x"/>
                                          </p:val>
                                        </p:tav>
                                        <p:tav tm="100000">
                                          <p:val>
                                            <p:strVal val="#ppt_x"/>
                                          </p:val>
                                        </p:tav>
                                      </p:tavLst>
                                    </p:anim>
                                    <p:anim calcmode="lin" valueType="num">
                                      <p:cBhvr additive="base">
                                        <p:cTn id="18"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 tekst – 50% Vorm1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97" name="Tijdelijke aanduiding voor tekst 150">
            <a:extLst>
              <a:ext uri="{FF2B5EF4-FFF2-40B4-BE49-F238E27FC236}">
                <a16:creationId xmlns:a16="http://schemas.microsoft.com/office/drawing/2014/main" id="{3972B003-9D86-44EA-8FD0-55717DF8A35D}"/>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Vorm1 Blauw</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55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down)">
                                      <p:cBhvr>
                                        <p:cTn id="16"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97" grpId="0" animBg="1">
        <p:tmplLst>
          <p:tmpl>
            <p:tnLst>
              <p:par>
                <p:cTn presetID="22" presetClass="entr" presetSubtype="4"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wipe(down)">
                      <p:cBhvr>
                        <p:cTn dur="1000"/>
                        <p:tgtEl>
                          <p:spTgt spid="97"/>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 tekst – 50% Vorm1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Zalm</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C627BDFB-B5F0-4DBF-B47D-6783782756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9E07A459-CEBD-43B7-85A5-2A8869078DAB}"/>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rgbClr val="232A33"/>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12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tekst – 50% Vorm1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Grijs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6229CB15-8524-4CFE-9F6F-A89835A0BA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1" name="Tijdelijke aanduiding voor tekst 150">
            <a:extLst>
              <a:ext uri="{FF2B5EF4-FFF2-40B4-BE49-F238E27FC236}">
                <a16:creationId xmlns:a16="http://schemas.microsoft.com/office/drawing/2014/main" id="{649A3B3F-D0E0-4CB0-AB2E-D8C7EE2A9774}"/>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0805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down)">
                                      <p:cBhvr>
                                        <p:cTn id="16"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1" grpId="0" animBg="1">
        <p:tmplLst>
          <p:tmpl>
            <p:tnLst>
              <p:par>
                <p:cTn presetID="22" presetClass="entr" presetSubtype="4"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down)">
                      <p:cBhvr>
                        <p:cTn dur="1000"/>
                        <p:tgtEl>
                          <p:spTgt spid="9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kst – 50% Vorm1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Paars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FD11FCE-2F2A-4B30-8ED3-A3206CB60E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D9D380FB-4526-4360-9AA4-AFFFDFD38AE1}"/>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1063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kst – 50% Vorm1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Groen</a:t>
            </a:r>
          </a:p>
        </p:txBody>
      </p:sp>
      <p:sp>
        <p:nvSpPr>
          <p:cNvPr id="151" name="Tijdelijke aanduiding voor tekst 150">
            <a:extLst>
              <a:ext uri="{FF2B5EF4-FFF2-40B4-BE49-F238E27FC236}">
                <a16:creationId xmlns:a16="http://schemas.microsoft.com/office/drawing/2014/main" id="{36A5B8AE-A168-4A41-94D6-5A4C480EF6FE}"/>
              </a:ext>
            </a:extLst>
          </p:cNvPr>
          <p:cNvSpPr>
            <a:spLocks noGrp="1"/>
          </p:cNvSpPr>
          <p:nvPr>
            <p:ph type="body" sz="quarter" idx="19"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63E010C-DA53-4668-AE47-F1CA7E256B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2725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wipe(down)">
                                      <p:cBhvr>
                                        <p:cTn id="16"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1" grpId="0" animBg="1">
        <p:tmplLst>
          <p:tmpl>
            <p:tnLst>
              <p:par>
                <p:cTn presetID="22" presetClass="entr" presetSubtype="4" fill="hold" nodeType="withEffect">
                  <p:stCondLst>
                    <p:cond delay="0"/>
                  </p:stCondLst>
                  <p:childTnLst>
                    <p:set>
                      <p:cBhvr>
                        <p:cTn dur="1" fill="hold">
                          <p:stCondLst>
                            <p:cond delay="0"/>
                          </p:stCondLst>
                        </p:cTn>
                        <p:tgtEl>
                          <p:spTgt spid="151"/>
                        </p:tgtEl>
                        <p:attrNameLst>
                          <p:attrName>style.visibility</p:attrName>
                        </p:attrNameLst>
                      </p:cBhvr>
                      <p:to>
                        <p:strVal val="visible"/>
                      </p:to>
                    </p:set>
                    <p:animEffect transition="in" filter="wipe(down)">
                      <p:cBhvr>
                        <p:cTn dur="1000"/>
                        <p:tgtEl>
                          <p:spTgt spid="15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tekst – 50% Vorm2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Blauw</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652C6AB6-A278-4BC1-A0FD-5330F805076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08114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tekst – 50% Vorm2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Zalm</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53" name="Tijdelijke aanduiding voor titel 1">
            <a:extLst>
              <a:ext uri="{FF2B5EF4-FFF2-40B4-BE49-F238E27FC236}">
                <a16:creationId xmlns:a16="http://schemas.microsoft.com/office/drawing/2014/main" id="{1C93763F-155B-4B17-9D3F-2CA240CC7DB9}"/>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5" name="Tijdelijke aanduiding voor verticale tekst 2">
            <a:extLst>
              <a:ext uri="{FF2B5EF4-FFF2-40B4-BE49-F238E27FC236}">
                <a16:creationId xmlns:a16="http://schemas.microsoft.com/office/drawing/2014/main" id="{94218BF4-D399-4C9E-9FBB-A108CF10999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pic>
        <p:nvPicPr>
          <p:cNvPr id="297" name="Picture 5">
            <a:extLst>
              <a:ext uri="{FF2B5EF4-FFF2-40B4-BE49-F238E27FC236}">
                <a16:creationId xmlns:a16="http://schemas.microsoft.com/office/drawing/2014/main" id="{9DE8ABBA-21D7-4858-B222-DDA7DF7E4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3B0FFB00-B6B1-4BD3-8B41-36B54911FC41}"/>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accent6"/>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213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1000"/>
                                        <p:tgtEl>
                                          <p:spTgt spid="2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fade">
                                      <p:cBhvr>
                                        <p:cTn id="13" dur="1000"/>
                                        <p:tgtEl>
                                          <p:spTgt spid="153"/>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153" grpId="0"/>
      <p:bldP spid="295" grpId="0">
        <p:tmplLst>
          <p:tmpl>
            <p:tnLst>
              <p:par>
                <p:cTn presetID="10" presetClass="entr" presetSubtype="0" fill="hold" nodeType="withEffect">
                  <p:stCondLst>
                    <p:cond delay="0"/>
                  </p:stCondLst>
                  <p:childTnLst>
                    <p:set>
                      <p:cBhvr>
                        <p:cTn dur="1" fill="hold">
                          <p:stCondLst>
                            <p:cond delay="0"/>
                          </p:stCondLst>
                        </p:cTn>
                        <p:tgtEl>
                          <p:spTgt spid="295"/>
                        </p:tgtEl>
                        <p:attrNameLst>
                          <p:attrName>style.visibility</p:attrName>
                        </p:attrNameLst>
                      </p:cBhvr>
                      <p:to>
                        <p:strVal val="visible"/>
                      </p:to>
                    </p:set>
                    <p:animEffect transition="in" filter="fade">
                      <p:cBhvr>
                        <p:cTn dur="1000"/>
                        <p:tgtEl>
                          <p:spTgt spid="295"/>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tekst – 50% Vorm2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Grijs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295" name="Tijdelijke aanduiding voor titel 1">
            <a:extLst>
              <a:ext uri="{FF2B5EF4-FFF2-40B4-BE49-F238E27FC236}">
                <a16:creationId xmlns:a16="http://schemas.microsoft.com/office/drawing/2014/main" id="{98B373B9-2F3F-4FC3-B505-E770F1358AC8}"/>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B7397E06-4213-4227-BF73-B3E4DC5BB8F5}"/>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49" name="Tijdelijke aanduiding voor tekst 148">
            <a:extLst>
              <a:ext uri="{FF2B5EF4-FFF2-40B4-BE49-F238E27FC236}">
                <a16:creationId xmlns:a16="http://schemas.microsoft.com/office/drawing/2014/main" id="{C395A54F-3905-4098-A3D9-9C22DA842379}"/>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pic>
        <p:nvPicPr>
          <p:cNvPr id="150" name="Picture 5">
            <a:extLst>
              <a:ext uri="{FF2B5EF4-FFF2-40B4-BE49-F238E27FC236}">
                <a16:creationId xmlns:a16="http://schemas.microsoft.com/office/drawing/2014/main" id="{F423D214-1DDC-4CCF-AEFC-5C7975743D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40653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49"/>
                                        </p:tgtEl>
                                        <p:attrNameLst>
                                          <p:attrName>style.visibility</p:attrName>
                                        </p:attrNameLst>
                                      </p:cBhvr>
                                      <p:to>
                                        <p:strVal val="visible"/>
                                      </p:to>
                                    </p:set>
                                    <p:anim calcmode="lin" valueType="num">
                                      <p:cBhvr additive="base">
                                        <p:cTn id="16" dur="1000" fill="hold"/>
                                        <p:tgtEl>
                                          <p:spTgt spid="149"/>
                                        </p:tgtEl>
                                        <p:attrNameLst>
                                          <p:attrName>ppt_x</p:attrName>
                                        </p:attrNameLst>
                                      </p:cBhvr>
                                      <p:tavLst>
                                        <p:tav tm="0">
                                          <p:val>
                                            <p:strVal val="#ppt_x"/>
                                          </p:val>
                                        </p:tav>
                                        <p:tav tm="100000">
                                          <p:val>
                                            <p:strVal val="#ppt_x"/>
                                          </p:val>
                                        </p:tav>
                                      </p:tavLst>
                                    </p:anim>
                                    <p:anim calcmode="lin" valueType="num">
                                      <p:cBhvr additive="base">
                                        <p:cTn id="17" dur="10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49" grpId="0" animBg="1">
        <p:tmplLst>
          <p:tmpl>
            <p:tnLst>
              <p:par>
                <p:cTn presetID="2" presetClass="entr" presetSubtype="4" decel="100000" fill="hold" nodeType="with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fill="hold"/>
                        <p:tgtEl>
                          <p:spTgt spid="149"/>
                        </p:tgtEl>
                        <p:attrNameLst>
                          <p:attrName>ppt_x</p:attrName>
                        </p:attrNameLst>
                      </p:cBhvr>
                      <p:tavLst>
                        <p:tav tm="0">
                          <p:val>
                            <p:strVal val="#ppt_x"/>
                          </p:val>
                        </p:tav>
                        <p:tav tm="100000">
                          <p:val>
                            <p:strVal val="#ppt_x"/>
                          </p:val>
                        </p:tav>
                      </p:tavLst>
                    </p:anim>
                    <p:anim calcmode="lin" valueType="num">
                      <p:cBhvr additive="base">
                        <p:cTn dur="1000" fill="hold"/>
                        <p:tgtEl>
                          <p:spTgt spid="14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 tekst – 50% Vorm2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Paars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60C1A2DF-EA9A-4017-9B71-FA9DD3E003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F82A6167-AB05-44A7-B534-ABB1E5F9BBAE}"/>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ECAE83AC-49BF-41E7-BF55-B74887DAA5AA}"/>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303" name="Tijdelijke aanduiding voor tekst 302">
            <a:extLst>
              <a:ext uri="{FF2B5EF4-FFF2-40B4-BE49-F238E27FC236}">
                <a16:creationId xmlns:a16="http://schemas.microsoft.com/office/drawing/2014/main" id="{FF8E7220-3F72-4D71-9557-7E8A2EE16550}"/>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2520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303"/>
                                        </p:tgtEl>
                                        <p:attrNameLst>
                                          <p:attrName>style.visibility</p:attrName>
                                        </p:attrNameLst>
                                      </p:cBhvr>
                                      <p:to>
                                        <p:strVal val="visible"/>
                                      </p:to>
                                    </p:set>
                                    <p:anim calcmode="lin" valueType="num">
                                      <p:cBhvr additive="base">
                                        <p:cTn id="16" dur="1000" fill="hold"/>
                                        <p:tgtEl>
                                          <p:spTgt spid="303"/>
                                        </p:tgtEl>
                                        <p:attrNameLst>
                                          <p:attrName>ppt_x</p:attrName>
                                        </p:attrNameLst>
                                      </p:cBhvr>
                                      <p:tavLst>
                                        <p:tav tm="0">
                                          <p:val>
                                            <p:strVal val="#ppt_x"/>
                                          </p:val>
                                        </p:tav>
                                        <p:tav tm="100000">
                                          <p:val>
                                            <p:strVal val="#ppt_x"/>
                                          </p:val>
                                        </p:tav>
                                      </p:tavLst>
                                    </p:anim>
                                    <p:anim calcmode="lin" valueType="num">
                                      <p:cBhvr additive="base">
                                        <p:cTn id="17" dur="1000" fill="hold"/>
                                        <p:tgtEl>
                                          <p:spTgt spid="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303" grpId="0" animBg="1">
        <p:tmplLst>
          <p:tmpl>
            <p:tnLst>
              <p:par>
                <p:cTn presetID="2" presetClass="entr" presetSubtype="4" decel="100000" fill="hold" nodeType="withEffect">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fill="hold"/>
                        <p:tgtEl>
                          <p:spTgt spid="303"/>
                        </p:tgtEl>
                        <p:attrNameLst>
                          <p:attrName>ppt_x</p:attrName>
                        </p:attrNameLst>
                      </p:cBhvr>
                      <p:tavLst>
                        <p:tav tm="0">
                          <p:val>
                            <p:strVal val="#ppt_x"/>
                          </p:val>
                        </p:tav>
                        <p:tav tm="100000">
                          <p:val>
                            <p:strVal val="#ppt_x"/>
                          </p:val>
                        </p:tav>
                      </p:tavLst>
                    </p:anim>
                    <p:anim calcmode="lin" valueType="num">
                      <p:cBhvr additive="base">
                        <p:cTn dur="1000" fill="hold"/>
                        <p:tgtEl>
                          <p:spTgt spid="30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 tekst – 50% Vorm2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Groen</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7CA88535-25EC-4883-A88C-09753FA2EB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CEA02B61-812C-4715-B97B-93000E1F7C75}"/>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781482C4-968C-4C68-9B89-40310422E149}"/>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50" name="Tijdelijke aanduiding voor tekst 149">
            <a:extLst>
              <a:ext uri="{FF2B5EF4-FFF2-40B4-BE49-F238E27FC236}">
                <a16:creationId xmlns:a16="http://schemas.microsoft.com/office/drawing/2014/main" id="{C3C7F2DF-CF00-4F17-8686-50861730C4A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92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Paar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 name="Tijdelijke aanduiding voor tekst 8">
            <a:extLst>
              <a:ext uri="{FF2B5EF4-FFF2-40B4-BE49-F238E27FC236}">
                <a16:creationId xmlns:a16="http://schemas.microsoft.com/office/drawing/2014/main" id="{DF6C496A-91E8-47C1-9DF6-6A1817878C3A}"/>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00B07F"/>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Paars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79055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50" presetClass="entr" presetSubtype="0" decel="10000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strVal val="#ppt_w+.3"/>
                          </p:val>
                        </p:tav>
                        <p:tav tm="100000">
                          <p:val>
                            <p:strVal val="#ppt_w"/>
                          </p:val>
                        </p:tav>
                      </p:tavLst>
                    </p:anim>
                    <p:anim calcmode="lin" valueType="num">
                      <p:cBhvr>
                        <p:cTn dur="1000" fill="hold"/>
                        <p:tgtEl>
                          <p:spTgt spid="14"/>
                        </p:tgtEl>
                        <p:attrNameLst>
                          <p:attrName>ppt_h</p:attrName>
                        </p:attrNameLst>
                      </p:cBhvr>
                      <p:tavLst>
                        <p:tav tm="0">
                          <p:val>
                            <p:strVal val="#ppt_h"/>
                          </p:val>
                        </p:tav>
                        <p:tav tm="100000">
                          <p:val>
                            <p:strVal val="#ppt_h"/>
                          </p:val>
                        </p:tav>
                      </p:tavLst>
                    </p:anim>
                    <p:animEffect transition="in" filter="fade">
                      <p:cBhvr>
                        <p:cTn dur="1000"/>
                        <p:tgtEl>
                          <p:spTgt spid="14"/>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0% foto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wit logo</a:t>
            </a:r>
          </a:p>
        </p:txBody>
      </p:sp>
      <p:sp>
        <p:nvSpPr>
          <p:cNvPr id="54" name="Tijdelijke aanduiding voor tekst 53">
            <a:extLst>
              <a:ext uri="{FF2B5EF4-FFF2-40B4-BE49-F238E27FC236}">
                <a16:creationId xmlns:a16="http://schemas.microsoft.com/office/drawing/2014/main" id="{6C6D6AF4-3D19-469F-9E47-90B624A33266}"/>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3943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0% VIDEO wi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a:t>
            </a:r>
          </a:p>
        </p:txBody>
      </p:sp>
      <p:sp>
        <p:nvSpPr>
          <p:cNvPr id="48" name="Tijdelijke aanduiding voor tekst 53">
            <a:extLst>
              <a:ext uri="{FF2B5EF4-FFF2-40B4-BE49-F238E27FC236}">
                <a16:creationId xmlns:a16="http://schemas.microsoft.com/office/drawing/2014/main" id="{182F285F-3F3D-4C86-9E66-4B9111EA2E7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3649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0% foto + Quote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1"/>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wit logo</a:t>
            </a:r>
          </a:p>
        </p:txBody>
      </p:sp>
      <p:sp>
        <p:nvSpPr>
          <p:cNvPr id="51" name="Tijdelijke aanduiding voor tekst 53">
            <a:extLst>
              <a:ext uri="{FF2B5EF4-FFF2-40B4-BE49-F238E27FC236}">
                <a16:creationId xmlns:a16="http://schemas.microsoft.com/office/drawing/2014/main" id="{E0A7896E-820D-49EE-BDCB-8A1FC29A849A}"/>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4724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foto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zwart logo</a:t>
            </a:r>
          </a:p>
        </p:txBody>
      </p:sp>
      <p:sp>
        <p:nvSpPr>
          <p:cNvPr id="50" name="Tijdelijke aanduiding voor tekst 53">
            <a:extLst>
              <a:ext uri="{FF2B5EF4-FFF2-40B4-BE49-F238E27FC236}">
                <a16:creationId xmlns:a16="http://schemas.microsoft.com/office/drawing/2014/main" id="{2E6E8F78-BFC0-47DB-8D38-18A9B04DB9AB}"/>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924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0% video zwar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 zwart logo</a:t>
            </a:r>
          </a:p>
        </p:txBody>
      </p:sp>
      <p:sp>
        <p:nvSpPr>
          <p:cNvPr id="48" name="Tijdelijke aanduiding voor tekst 53">
            <a:extLst>
              <a:ext uri="{FF2B5EF4-FFF2-40B4-BE49-F238E27FC236}">
                <a16:creationId xmlns:a16="http://schemas.microsoft.com/office/drawing/2014/main" id="{1B1FBF49-E5A9-4554-9A4C-0C7CBF9D120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276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0% foto + Quote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tx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zwart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62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0% foto + Quote oranje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oranje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9172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275457" y="1027975"/>
            <a:ext cx="5195818" cy="491109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84" name="Instructie">
            <a:extLst>
              <a:ext uri="{FF2B5EF4-FFF2-40B4-BE49-F238E27FC236}">
                <a16:creationId xmlns:a16="http://schemas.microsoft.com/office/drawing/2014/main" id="{3040CDD4-D43B-4858-AFF7-2A7881136288}"/>
              </a:ext>
            </a:extLst>
          </p:cNvPr>
          <p:cNvGrpSpPr/>
          <p:nvPr userDrawn="1"/>
        </p:nvGrpSpPr>
        <p:grpSpPr>
          <a:xfrm>
            <a:off x="12389714" y="3046306"/>
            <a:ext cx="3183677" cy="2546619"/>
            <a:chOff x="12389714" y="4327164"/>
            <a:chExt cx="3183677" cy="2546619"/>
          </a:xfrm>
        </p:grpSpPr>
        <p:grpSp>
          <p:nvGrpSpPr>
            <p:cNvPr id="85" name="Meer informatie">
              <a:extLst>
                <a:ext uri="{FF2B5EF4-FFF2-40B4-BE49-F238E27FC236}">
                  <a16:creationId xmlns:a16="http://schemas.microsoft.com/office/drawing/2014/main" id="{29E2AE78-3DF6-4E14-949C-3FEC29B8A764}"/>
                </a:ext>
              </a:extLst>
            </p:cNvPr>
            <p:cNvGrpSpPr/>
            <p:nvPr userDrawn="1"/>
          </p:nvGrpSpPr>
          <p:grpSpPr>
            <a:xfrm>
              <a:off x="12394875" y="6090510"/>
              <a:ext cx="3178515" cy="783273"/>
              <a:chOff x="-3741486" y="3359148"/>
              <a:chExt cx="3178515" cy="783273"/>
            </a:xfrm>
          </p:grpSpPr>
          <p:sp>
            <p:nvSpPr>
              <p:cNvPr id="123" name="Freeform 101">
                <a:extLst>
                  <a:ext uri="{FF2B5EF4-FFF2-40B4-BE49-F238E27FC236}">
                    <a16:creationId xmlns:a16="http://schemas.microsoft.com/office/drawing/2014/main" id="{98C6B6CE-EC5F-4D71-837B-753F4470302F}"/>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4" name="Rechthoek 123">
                <a:extLst>
                  <a:ext uri="{FF2B5EF4-FFF2-40B4-BE49-F238E27FC236}">
                    <a16:creationId xmlns:a16="http://schemas.microsoft.com/office/drawing/2014/main" id="{E53BAAEC-1210-4367-A1E1-84514B72428B}"/>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5" name="Rechte verbindingslijn 124">
                <a:extLst>
                  <a:ext uri="{FF2B5EF4-FFF2-40B4-BE49-F238E27FC236}">
                    <a16:creationId xmlns:a16="http://schemas.microsoft.com/office/drawing/2014/main" id="{A85CA397-C77B-4F60-9888-9DE3ABD5962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86" name="Rechte verbindingslijn 85">
              <a:extLst>
                <a:ext uri="{FF2B5EF4-FFF2-40B4-BE49-F238E27FC236}">
                  <a16:creationId xmlns:a16="http://schemas.microsoft.com/office/drawing/2014/main" id="{8B03B769-6AE8-47D6-9EAA-43748CAA8584}"/>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87" name="Rechthoek 86">
              <a:extLst>
                <a:ext uri="{FF2B5EF4-FFF2-40B4-BE49-F238E27FC236}">
                  <a16:creationId xmlns:a16="http://schemas.microsoft.com/office/drawing/2014/main" id="{F4D1655B-BBF9-4FF2-9EBF-FE02857E160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88" name="Ovaal 87">
              <a:extLst>
                <a:ext uri="{FF2B5EF4-FFF2-40B4-BE49-F238E27FC236}">
                  <a16:creationId xmlns:a16="http://schemas.microsoft.com/office/drawing/2014/main" id="{35557D85-5409-4044-ADE8-6620E922D76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7AC76742-7059-4EF5-B715-1E42F0F385D7}"/>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0" name="Rechthoek 89">
              <a:extLst>
                <a:ext uri="{FF2B5EF4-FFF2-40B4-BE49-F238E27FC236}">
                  <a16:creationId xmlns:a16="http://schemas.microsoft.com/office/drawing/2014/main" id="{C6EB2D17-5AF1-42E3-AC17-F3949CB0600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91" name="Groep 90">
              <a:extLst>
                <a:ext uri="{FF2B5EF4-FFF2-40B4-BE49-F238E27FC236}">
                  <a16:creationId xmlns:a16="http://schemas.microsoft.com/office/drawing/2014/main" id="{775CE237-5131-4A8A-B7D9-EB2AC1B0B0A2}"/>
                </a:ext>
              </a:extLst>
            </p:cNvPr>
            <p:cNvGrpSpPr/>
            <p:nvPr userDrawn="1"/>
          </p:nvGrpSpPr>
          <p:grpSpPr>
            <a:xfrm>
              <a:off x="12755394" y="5222855"/>
              <a:ext cx="1714530" cy="639425"/>
              <a:chOff x="12757283" y="4365594"/>
              <a:chExt cx="1714530" cy="639425"/>
            </a:xfrm>
          </p:grpSpPr>
          <p:sp>
            <p:nvSpPr>
              <p:cNvPr id="92" name="Rechthoek 91">
                <a:extLst>
                  <a:ext uri="{FF2B5EF4-FFF2-40B4-BE49-F238E27FC236}">
                    <a16:creationId xmlns:a16="http://schemas.microsoft.com/office/drawing/2014/main" id="{D49A3A18-71BB-4909-96FC-45384F247FC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3" name="Rechthoek 92">
                <a:extLst>
                  <a:ext uri="{FF2B5EF4-FFF2-40B4-BE49-F238E27FC236}">
                    <a16:creationId xmlns:a16="http://schemas.microsoft.com/office/drawing/2014/main" id="{AEFEE9BE-068A-400F-A262-0796DE729E33}"/>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Tekstvak 93">
                <a:extLst>
                  <a:ext uri="{FF2B5EF4-FFF2-40B4-BE49-F238E27FC236}">
                    <a16:creationId xmlns:a16="http://schemas.microsoft.com/office/drawing/2014/main" id="{EFE7A094-B7CE-423A-8455-9A22458CC37F}"/>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95" name="Tekstvak 94">
                <a:extLst>
                  <a:ext uri="{FF2B5EF4-FFF2-40B4-BE49-F238E27FC236}">
                    <a16:creationId xmlns:a16="http://schemas.microsoft.com/office/drawing/2014/main" id="{3BF3FC1E-E58D-4C65-B403-15D003784926}"/>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96" name="Picture 3">
                <a:extLst>
                  <a:ext uri="{FF2B5EF4-FFF2-40B4-BE49-F238E27FC236}">
                    <a16:creationId xmlns:a16="http://schemas.microsoft.com/office/drawing/2014/main" id="{895A2E88-9E1E-4608-92C4-978405E52D0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 name="Groep 96">
                <a:extLst>
                  <a:ext uri="{FF2B5EF4-FFF2-40B4-BE49-F238E27FC236}">
                    <a16:creationId xmlns:a16="http://schemas.microsoft.com/office/drawing/2014/main" id="{90C4656C-ECF8-4353-8538-12A916A1BC3C}"/>
                  </a:ext>
                </a:extLst>
              </p:cNvPr>
              <p:cNvGrpSpPr/>
              <p:nvPr userDrawn="1"/>
            </p:nvGrpSpPr>
            <p:grpSpPr>
              <a:xfrm>
                <a:off x="12831198" y="4432250"/>
                <a:ext cx="139861" cy="152244"/>
                <a:chOff x="12574450" y="6053892"/>
                <a:chExt cx="169232" cy="184215"/>
              </a:xfrm>
            </p:grpSpPr>
            <p:sp>
              <p:nvSpPr>
                <p:cNvPr id="120" name="Rechthoek 119">
                  <a:extLst>
                    <a:ext uri="{FF2B5EF4-FFF2-40B4-BE49-F238E27FC236}">
                      <a16:creationId xmlns:a16="http://schemas.microsoft.com/office/drawing/2014/main" id="{ABFAB90C-CD41-4409-A842-2589A129253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1" name="Rechthoek 120">
                  <a:extLst>
                    <a:ext uri="{FF2B5EF4-FFF2-40B4-BE49-F238E27FC236}">
                      <a16:creationId xmlns:a16="http://schemas.microsoft.com/office/drawing/2014/main" id="{8E8DC2EC-2252-44BE-9B71-1D2D899CE2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2" name="Rechthoek 121">
                  <a:extLst>
                    <a:ext uri="{FF2B5EF4-FFF2-40B4-BE49-F238E27FC236}">
                      <a16:creationId xmlns:a16="http://schemas.microsoft.com/office/drawing/2014/main" id="{970C6290-91FE-446C-87A0-4A23F55F45B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98" name="Groep 97">
                <a:extLst>
                  <a:ext uri="{FF2B5EF4-FFF2-40B4-BE49-F238E27FC236}">
                    <a16:creationId xmlns:a16="http://schemas.microsoft.com/office/drawing/2014/main" id="{8DBA938C-EC8F-49B9-9090-39F34DBFB3E0}"/>
                  </a:ext>
                </a:extLst>
              </p:cNvPr>
              <p:cNvGrpSpPr/>
              <p:nvPr userDrawn="1"/>
            </p:nvGrpSpPr>
            <p:grpSpPr>
              <a:xfrm>
                <a:off x="12831198" y="4748585"/>
                <a:ext cx="184916" cy="120210"/>
                <a:chOff x="8815516" y="1076284"/>
                <a:chExt cx="503174" cy="327105"/>
              </a:xfrm>
            </p:grpSpPr>
            <p:sp>
              <p:nvSpPr>
                <p:cNvPr id="99" name="Rechthoek 98">
                  <a:extLst>
                    <a:ext uri="{FF2B5EF4-FFF2-40B4-BE49-F238E27FC236}">
                      <a16:creationId xmlns:a16="http://schemas.microsoft.com/office/drawing/2014/main" id="{E3AD2895-5934-40A7-ABED-8C2EABB9C97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0" name="Groep 99">
                  <a:extLst>
                    <a:ext uri="{FF2B5EF4-FFF2-40B4-BE49-F238E27FC236}">
                      <a16:creationId xmlns:a16="http://schemas.microsoft.com/office/drawing/2014/main" id="{2F48D139-504C-4793-80C8-5961A0DCF0EA}"/>
                    </a:ext>
                  </a:extLst>
                </p:cNvPr>
                <p:cNvGrpSpPr/>
                <p:nvPr userDrawn="1"/>
              </p:nvGrpSpPr>
              <p:grpSpPr>
                <a:xfrm>
                  <a:off x="8815517" y="1076284"/>
                  <a:ext cx="503173" cy="327105"/>
                  <a:chOff x="1351248" y="-683635"/>
                  <a:chExt cx="503173" cy="327105"/>
                </a:xfrm>
              </p:grpSpPr>
              <p:grpSp>
                <p:nvGrpSpPr>
                  <p:cNvPr id="101" name="Groep 100">
                    <a:extLst>
                      <a:ext uri="{FF2B5EF4-FFF2-40B4-BE49-F238E27FC236}">
                        <a16:creationId xmlns:a16="http://schemas.microsoft.com/office/drawing/2014/main" id="{C0DEA568-E21E-4627-9F37-69C35D4D1BDC}"/>
                      </a:ext>
                    </a:extLst>
                  </p:cNvPr>
                  <p:cNvGrpSpPr/>
                  <p:nvPr userDrawn="1"/>
                </p:nvGrpSpPr>
                <p:grpSpPr>
                  <a:xfrm>
                    <a:off x="1351248" y="-683635"/>
                    <a:ext cx="375186" cy="293652"/>
                    <a:chOff x="1094874" y="-884923"/>
                    <a:chExt cx="884668" cy="692417"/>
                  </a:xfrm>
                </p:grpSpPr>
                <p:sp>
                  <p:nvSpPr>
                    <p:cNvPr id="106" name="Rechthoek 105">
                      <a:extLst>
                        <a:ext uri="{FF2B5EF4-FFF2-40B4-BE49-F238E27FC236}">
                          <a16:creationId xmlns:a16="http://schemas.microsoft.com/office/drawing/2014/main" id="{BB5EA993-EF05-42E3-8EB4-FDA738B650C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7" name="Groep 106">
                      <a:extLst>
                        <a:ext uri="{FF2B5EF4-FFF2-40B4-BE49-F238E27FC236}">
                          <a16:creationId xmlns:a16="http://schemas.microsoft.com/office/drawing/2014/main" id="{8740D22C-ED6D-4AEC-AC96-C5CDB6B19603}"/>
                        </a:ext>
                      </a:extLst>
                    </p:cNvPr>
                    <p:cNvGrpSpPr/>
                    <p:nvPr userDrawn="1"/>
                  </p:nvGrpSpPr>
                  <p:grpSpPr>
                    <a:xfrm>
                      <a:off x="1094874" y="-878306"/>
                      <a:ext cx="867364" cy="685800"/>
                      <a:chOff x="1094874" y="-878306"/>
                      <a:chExt cx="867364" cy="613611"/>
                    </a:xfrm>
                  </p:grpSpPr>
                  <p:cxnSp>
                    <p:nvCxnSpPr>
                      <p:cNvPr id="113" name="Rechte verbindingslijn 112">
                        <a:extLst>
                          <a:ext uri="{FF2B5EF4-FFF2-40B4-BE49-F238E27FC236}">
                            <a16:creationId xmlns:a16="http://schemas.microsoft.com/office/drawing/2014/main" id="{84A4447F-3506-434E-B7CB-C9482F1E268A}"/>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89B430D2-34EC-4426-8A46-A7273952D42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5" name="Groep 114">
                        <a:extLst>
                          <a:ext uri="{FF2B5EF4-FFF2-40B4-BE49-F238E27FC236}">
                            <a16:creationId xmlns:a16="http://schemas.microsoft.com/office/drawing/2014/main" id="{5A0E8B36-AB50-4743-9B6E-61C4D9FFBA62}"/>
                          </a:ext>
                        </a:extLst>
                      </p:cNvPr>
                      <p:cNvGrpSpPr/>
                      <p:nvPr userDrawn="1"/>
                    </p:nvGrpSpPr>
                    <p:grpSpPr>
                      <a:xfrm>
                        <a:off x="1270535" y="-878306"/>
                        <a:ext cx="526983" cy="613611"/>
                        <a:chOff x="1270535" y="-745959"/>
                        <a:chExt cx="526983" cy="481264"/>
                      </a:xfrm>
                    </p:grpSpPr>
                    <p:cxnSp>
                      <p:nvCxnSpPr>
                        <p:cNvPr id="116" name="Rechte verbindingslijn 115">
                          <a:extLst>
                            <a:ext uri="{FF2B5EF4-FFF2-40B4-BE49-F238E27FC236}">
                              <a16:creationId xmlns:a16="http://schemas.microsoft.com/office/drawing/2014/main" id="{207762C7-623A-414F-A24B-0ABD1B64E7C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B04045A0-7178-497A-830A-0E4C14C52701}"/>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B696B029-9A33-4289-A061-53BA8F70BE5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DFBED0D-8216-4471-B34F-032B676ADFD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8" name="Rechte verbindingslijn 107">
                      <a:extLst>
                        <a:ext uri="{FF2B5EF4-FFF2-40B4-BE49-F238E27FC236}">
                          <a16:creationId xmlns:a16="http://schemas.microsoft.com/office/drawing/2014/main" id="{EE1F61A5-3B08-4C53-AE47-EF707575F6D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9" name="Groep 108">
                      <a:extLst>
                        <a:ext uri="{FF2B5EF4-FFF2-40B4-BE49-F238E27FC236}">
                          <a16:creationId xmlns:a16="http://schemas.microsoft.com/office/drawing/2014/main" id="{7B0A56C3-92A1-41D2-90EE-36139C768347}"/>
                        </a:ext>
                      </a:extLst>
                    </p:cNvPr>
                    <p:cNvGrpSpPr/>
                    <p:nvPr userDrawn="1"/>
                  </p:nvGrpSpPr>
                  <p:grpSpPr>
                    <a:xfrm>
                      <a:off x="1094874" y="-607596"/>
                      <a:ext cx="878306" cy="276726"/>
                      <a:chOff x="1106905" y="-607596"/>
                      <a:chExt cx="878307" cy="276726"/>
                    </a:xfrm>
                  </p:grpSpPr>
                  <p:cxnSp>
                    <p:nvCxnSpPr>
                      <p:cNvPr id="110" name="Rechte verbindingslijn 109">
                        <a:extLst>
                          <a:ext uri="{FF2B5EF4-FFF2-40B4-BE49-F238E27FC236}">
                            <a16:creationId xmlns:a16="http://schemas.microsoft.com/office/drawing/2014/main" id="{ABD172B5-D25E-4BCE-B566-E67E0ECA3BF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4A002C7F-7F65-439F-8006-16B6B33A9F4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746F57B4-9398-43BF-96CA-0E87D428EDE4}"/>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02" name="Groep 101">
                    <a:extLst>
                      <a:ext uri="{FF2B5EF4-FFF2-40B4-BE49-F238E27FC236}">
                        <a16:creationId xmlns:a16="http://schemas.microsoft.com/office/drawing/2014/main" id="{2AC444CA-10CB-4F07-8F0F-956318721EA8}"/>
                      </a:ext>
                    </a:extLst>
                  </p:cNvPr>
                  <p:cNvGrpSpPr/>
                  <p:nvPr userDrawn="1"/>
                </p:nvGrpSpPr>
                <p:grpSpPr>
                  <a:xfrm rot="2700000">
                    <a:off x="1605871" y="-605080"/>
                    <a:ext cx="90079" cy="407021"/>
                    <a:chOff x="3130062" y="-817193"/>
                    <a:chExt cx="131884" cy="595920"/>
                  </a:xfrm>
                  <a:solidFill>
                    <a:srgbClr val="3399FF"/>
                  </a:solidFill>
                </p:grpSpPr>
                <p:sp>
                  <p:nvSpPr>
                    <p:cNvPr id="103" name="Rechthoek 102">
                      <a:extLst>
                        <a:ext uri="{FF2B5EF4-FFF2-40B4-BE49-F238E27FC236}">
                          <a16:creationId xmlns:a16="http://schemas.microsoft.com/office/drawing/2014/main" id="{F27438E5-CE63-43B4-A9D8-D4638A72CE33}"/>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4" name="Rechthoek: afgeronde bovenhoeken 103">
                      <a:extLst>
                        <a:ext uri="{FF2B5EF4-FFF2-40B4-BE49-F238E27FC236}">
                          <a16:creationId xmlns:a16="http://schemas.microsoft.com/office/drawing/2014/main" id="{55CA6D74-12FA-4202-95B4-99BC7424E241}"/>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5" name="Gelijkbenige driehoek 104">
                      <a:extLst>
                        <a:ext uri="{FF2B5EF4-FFF2-40B4-BE49-F238E27FC236}">
                          <a16:creationId xmlns:a16="http://schemas.microsoft.com/office/drawing/2014/main" id="{2B43681A-2530-4C88-8941-C5831B2CB88A}"/>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26" name="Instructie">
            <a:extLst>
              <a:ext uri="{FF2B5EF4-FFF2-40B4-BE49-F238E27FC236}">
                <a16:creationId xmlns:a16="http://schemas.microsoft.com/office/drawing/2014/main" id="{A3BA4220-3933-48D6-8441-691A2BD100E3}"/>
              </a:ext>
            </a:extLst>
          </p:cNvPr>
          <p:cNvGrpSpPr/>
          <p:nvPr userDrawn="1"/>
        </p:nvGrpSpPr>
        <p:grpSpPr>
          <a:xfrm>
            <a:off x="12391601" y="0"/>
            <a:ext cx="3183677" cy="2499789"/>
            <a:chOff x="12391601" y="0"/>
            <a:chExt cx="3183677" cy="2499789"/>
          </a:xfrm>
        </p:grpSpPr>
        <p:sp>
          <p:nvSpPr>
            <p:cNvPr id="127" name="Rechthoek 126">
              <a:extLst>
                <a:ext uri="{FF2B5EF4-FFF2-40B4-BE49-F238E27FC236}">
                  <a16:creationId xmlns:a16="http://schemas.microsoft.com/office/drawing/2014/main" id="{5A9D2346-2FA9-46E2-9B6C-D7DD0904DFF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28" name="Ovaal 127">
              <a:extLst>
                <a:ext uri="{FF2B5EF4-FFF2-40B4-BE49-F238E27FC236}">
                  <a16:creationId xmlns:a16="http://schemas.microsoft.com/office/drawing/2014/main" id="{33FE8831-4AB7-406C-81CC-82DEBAD9B88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9" name="Rechte verbindingslijn 128">
              <a:extLst>
                <a:ext uri="{FF2B5EF4-FFF2-40B4-BE49-F238E27FC236}">
                  <a16:creationId xmlns:a16="http://schemas.microsoft.com/office/drawing/2014/main" id="{ADB6C3DD-F949-402D-8C0F-6296445CA23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0" name="Rechte verbindingslijn 129">
              <a:extLst>
                <a:ext uri="{FF2B5EF4-FFF2-40B4-BE49-F238E27FC236}">
                  <a16:creationId xmlns:a16="http://schemas.microsoft.com/office/drawing/2014/main" id="{14A352D7-FE9E-4B1D-B498-0D1DEC3672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31" name="Rechthoek 130">
              <a:extLst>
                <a:ext uri="{FF2B5EF4-FFF2-40B4-BE49-F238E27FC236}">
                  <a16:creationId xmlns:a16="http://schemas.microsoft.com/office/drawing/2014/main" id="{38238DC7-10AC-41FC-B3D8-9BE433EDACD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2" name="Ovaal 131">
              <a:extLst>
                <a:ext uri="{FF2B5EF4-FFF2-40B4-BE49-F238E27FC236}">
                  <a16:creationId xmlns:a16="http://schemas.microsoft.com/office/drawing/2014/main" id="{F5E9C67A-688A-4B50-9AE6-E6A6E4D81DE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3" name="Rechthoek 132">
              <a:extLst>
                <a:ext uri="{FF2B5EF4-FFF2-40B4-BE49-F238E27FC236}">
                  <a16:creationId xmlns:a16="http://schemas.microsoft.com/office/drawing/2014/main" id="{5EF7268E-0F4A-4235-A5A7-D9E0E8E1A5F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4" name="Groep 133">
              <a:extLst>
                <a:ext uri="{FF2B5EF4-FFF2-40B4-BE49-F238E27FC236}">
                  <a16:creationId xmlns:a16="http://schemas.microsoft.com/office/drawing/2014/main" id="{DA3F8D87-2940-4BBD-9A63-BE1C02E5382C}"/>
                </a:ext>
              </a:extLst>
            </p:cNvPr>
            <p:cNvGrpSpPr/>
            <p:nvPr userDrawn="1"/>
          </p:nvGrpSpPr>
          <p:grpSpPr>
            <a:xfrm>
              <a:off x="12757282" y="2184550"/>
              <a:ext cx="825500" cy="209550"/>
              <a:chOff x="13504624" y="2482850"/>
              <a:chExt cx="825500" cy="209550"/>
            </a:xfrm>
          </p:grpSpPr>
          <p:sp>
            <p:nvSpPr>
              <p:cNvPr id="184" name="Rechthoek 183">
                <a:extLst>
                  <a:ext uri="{FF2B5EF4-FFF2-40B4-BE49-F238E27FC236}">
                    <a16:creationId xmlns:a16="http://schemas.microsoft.com/office/drawing/2014/main" id="{F096DBC5-562B-41BB-9EBA-B0D7E9DED9F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5" name="Rechte verbindingslijn 184">
                <a:extLst>
                  <a:ext uri="{FF2B5EF4-FFF2-40B4-BE49-F238E27FC236}">
                    <a16:creationId xmlns:a16="http://schemas.microsoft.com/office/drawing/2014/main" id="{207DA725-B890-48A0-B5F7-59A3EF7ED21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6" name="Gelijkbenige driehoek 185">
                <a:extLst>
                  <a:ext uri="{FF2B5EF4-FFF2-40B4-BE49-F238E27FC236}">
                    <a16:creationId xmlns:a16="http://schemas.microsoft.com/office/drawing/2014/main" id="{9937CD7C-7AB3-47EE-A484-7B8CF01D04C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35" name="Rechte verbindingslijn 134">
              <a:extLst>
                <a:ext uri="{FF2B5EF4-FFF2-40B4-BE49-F238E27FC236}">
                  <a16:creationId xmlns:a16="http://schemas.microsoft.com/office/drawing/2014/main" id="{71128E38-C92C-435A-B51F-2315219C210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36" name="Groep 135">
              <a:extLst>
                <a:ext uri="{FF2B5EF4-FFF2-40B4-BE49-F238E27FC236}">
                  <a16:creationId xmlns:a16="http://schemas.microsoft.com/office/drawing/2014/main" id="{805A8577-7278-4501-B7FA-AA4F0CDC9422}"/>
                </a:ext>
              </a:extLst>
            </p:cNvPr>
            <p:cNvGrpSpPr/>
            <p:nvPr userDrawn="1"/>
          </p:nvGrpSpPr>
          <p:grpSpPr>
            <a:xfrm>
              <a:off x="12751697" y="1147804"/>
              <a:ext cx="289372" cy="314992"/>
              <a:chOff x="7322769" y="-310267"/>
              <a:chExt cx="289372" cy="314992"/>
            </a:xfrm>
          </p:grpSpPr>
          <p:sp>
            <p:nvSpPr>
              <p:cNvPr id="137" name="Rechthoek 136">
                <a:extLst>
                  <a:ext uri="{FF2B5EF4-FFF2-40B4-BE49-F238E27FC236}">
                    <a16:creationId xmlns:a16="http://schemas.microsoft.com/office/drawing/2014/main" id="{D98BB6D3-EC0F-4F53-BE0B-B9EAB01A9A2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8" name="Rechthoek 137">
                <a:extLst>
                  <a:ext uri="{FF2B5EF4-FFF2-40B4-BE49-F238E27FC236}">
                    <a16:creationId xmlns:a16="http://schemas.microsoft.com/office/drawing/2014/main" id="{7BC47542-40C7-4CD3-A818-B098205A289B}"/>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9" name="Rechthoek 138">
                <a:extLst>
                  <a:ext uri="{FF2B5EF4-FFF2-40B4-BE49-F238E27FC236}">
                    <a16:creationId xmlns:a16="http://schemas.microsoft.com/office/drawing/2014/main" id="{5EECC0AC-D547-45C9-B7FE-89A509609B7D}"/>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13" name="Tekstvak 312">
            <a:extLst>
              <a:ext uri="{FF2B5EF4-FFF2-40B4-BE49-F238E27FC236}">
                <a16:creationId xmlns:a16="http://schemas.microsoft.com/office/drawing/2014/main" id="{062A5EC5-9004-46AB-9C12-2A5B7187FEB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grafiek</a:t>
            </a:r>
          </a:p>
        </p:txBody>
      </p:sp>
      <p:grpSp>
        <p:nvGrpSpPr>
          <p:cNvPr id="164" name="Instructie">
            <a:extLst>
              <a:ext uri="{FF2B5EF4-FFF2-40B4-BE49-F238E27FC236}">
                <a16:creationId xmlns:a16="http://schemas.microsoft.com/office/drawing/2014/main" id="{EC6F4D36-16FC-42F0-800B-4963F71561C6}"/>
              </a:ext>
            </a:extLst>
          </p:cNvPr>
          <p:cNvGrpSpPr/>
          <p:nvPr userDrawn="1"/>
        </p:nvGrpSpPr>
        <p:grpSpPr>
          <a:xfrm>
            <a:off x="-3437547" y="1434"/>
            <a:ext cx="3201327" cy="6001164"/>
            <a:chOff x="-3437547" y="1434"/>
            <a:chExt cx="3201327" cy="6001164"/>
          </a:xfrm>
        </p:grpSpPr>
        <p:cxnSp>
          <p:nvCxnSpPr>
            <p:cNvPr id="165" name="Rechte verbindingslijn 164">
              <a:extLst>
                <a:ext uri="{FF2B5EF4-FFF2-40B4-BE49-F238E27FC236}">
                  <a16:creationId xmlns:a16="http://schemas.microsoft.com/office/drawing/2014/main" id="{C584F1F9-5B27-4402-92E6-58CD309DB60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66" name="Ovaal 165">
              <a:extLst>
                <a:ext uri="{FF2B5EF4-FFF2-40B4-BE49-F238E27FC236}">
                  <a16:creationId xmlns:a16="http://schemas.microsoft.com/office/drawing/2014/main" id="{6EA86812-DB7D-4947-B2A1-87CD67E4D7A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7" name="Rechthoek 166">
              <a:extLst>
                <a:ext uri="{FF2B5EF4-FFF2-40B4-BE49-F238E27FC236}">
                  <a16:creationId xmlns:a16="http://schemas.microsoft.com/office/drawing/2014/main" id="{6BE41D0F-A335-4D14-8D70-F488A7E549EB}"/>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68" name="Ovaal 167">
              <a:extLst>
                <a:ext uri="{FF2B5EF4-FFF2-40B4-BE49-F238E27FC236}">
                  <a16:creationId xmlns:a16="http://schemas.microsoft.com/office/drawing/2014/main" id="{AD2DDF5E-4A9B-44AD-A36E-6EF3C452950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9" name="Rechthoek 168">
              <a:extLst>
                <a:ext uri="{FF2B5EF4-FFF2-40B4-BE49-F238E27FC236}">
                  <a16:creationId xmlns:a16="http://schemas.microsoft.com/office/drawing/2014/main" id="{ADC45A5A-2897-4B4A-935F-EB724F7BE19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70" name="Ovaal 169">
              <a:extLst>
                <a:ext uri="{FF2B5EF4-FFF2-40B4-BE49-F238E27FC236}">
                  <a16:creationId xmlns:a16="http://schemas.microsoft.com/office/drawing/2014/main" id="{9F56B14F-9B64-4EB0-B774-91C6205166A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71" name="Ovaal 170">
              <a:extLst>
                <a:ext uri="{FF2B5EF4-FFF2-40B4-BE49-F238E27FC236}">
                  <a16:creationId xmlns:a16="http://schemas.microsoft.com/office/drawing/2014/main" id="{9DD4D074-28FB-460E-9D3B-D8D09E0CF8D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2" name="Rechthoek 171">
              <a:extLst>
                <a:ext uri="{FF2B5EF4-FFF2-40B4-BE49-F238E27FC236}">
                  <a16:creationId xmlns:a16="http://schemas.microsoft.com/office/drawing/2014/main" id="{906A712D-0BB8-467F-B533-3990FF0ACD5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73" name="Meer informatie">
              <a:extLst>
                <a:ext uri="{FF2B5EF4-FFF2-40B4-BE49-F238E27FC236}">
                  <a16:creationId xmlns:a16="http://schemas.microsoft.com/office/drawing/2014/main" id="{BFB01CC6-1E3B-4811-B8E7-FB1553783E1A}"/>
                </a:ext>
              </a:extLst>
            </p:cNvPr>
            <p:cNvGrpSpPr/>
            <p:nvPr userDrawn="1"/>
          </p:nvGrpSpPr>
          <p:grpSpPr>
            <a:xfrm>
              <a:off x="-3421298" y="5206936"/>
              <a:ext cx="3178515" cy="795662"/>
              <a:chOff x="-3741486" y="3387723"/>
              <a:chExt cx="3178515" cy="795662"/>
            </a:xfrm>
          </p:grpSpPr>
          <p:sp>
            <p:nvSpPr>
              <p:cNvPr id="261" name="Freeform 101">
                <a:extLst>
                  <a:ext uri="{FF2B5EF4-FFF2-40B4-BE49-F238E27FC236}">
                    <a16:creationId xmlns:a16="http://schemas.microsoft.com/office/drawing/2014/main" id="{023EB564-FE75-4E36-98E0-59EDEEEDD951}"/>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62" name="Rechthoek 261">
                <a:extLst>
                  <a:ext uri="{FF2B5EF4-FFF2-40B4-BE49-F238E27FC236}">
                    <a16:creationId xmlns:a16="http://schemas.microsoft.com/office/drawing/2014/main" id="{15A47076-2885-406F-B7A1-4B9A1EFB7BC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63" name="Rechte verbindingslijn 262">
                <a:extLst>
                  <a:ext uri="{FF2B5EF4-FFF2-40B4-BE49-F238E27FC236}">
                    <a16:creationId xmlns:a16="http://schemas.microsoft.com/office/drawing/2014/main" id="{27C3D4D3-39D9-40A2-A566-1F8C70C784D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74" name="Rechthoek 173">
              <a:extLst>
                <a:ext uri="{FF2B5EF4-FFF2-40B4-BE49-F238E27FC236}">
                  <a16:creationId xmlns:a16="http://schemas.microsoft.com/office/drawing/2014/main" id="{21857BBD-2B78-4365-BBFC-C48552D0A9A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75" name="Ovaal 174">
              <a:extLst>
                <a:ext uri="{FF2B5EF4-FFF2-40B4-BE49-F238E27FC236}">
                  <a16:creationId xmlns:a16="http://schemas.microsoft.com/office/drawing/2014/main" id="{BE377FA4-B500-4486-B0B6-39A0B719F71F}"/>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6" name="Rechte verbindingslijn 175">
              <a:extLst>
                <a:ext uri="{FF2B5EF4-FFF2-40B4-BE49-F238E27FC236}">
                  <a16:creationId xmlns:a16="http://schemas.microsoft.com/office/drawing/2014/main" id="{84E87CE1-B118-46B7-AED3-55C65E4256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7" name="Groep 176">
              <a:extLst>
                <a:ext uri="{FF2B5EF4-FFF2-40B4-BE49-F238E27FC236}">
                  <a16:creationId xmlns:a16="http://schemas.microsoft.com/office/drawing/2014/main" id="{944FEF11-A940-4E7E-A99F-79CC9E0CA205}"/>
                </a:ext>
              </a:extLst>
            </p:cNvPr>
            <p:cNvGrpSpPr/>
            <p:nvPr userDrawn="1"/>
          </p:nvGrpSpPr>
          <p:grpSpPr>
            <a:xfrm>
              <a:off x="-3437547" y="349413"/>
              <a:ext cx="2933825" cy="558875"/>
              <a:chOff x="-3419346" y="368233"/>
              <a:chExt cx="3904920" cy="743862"/>
            </a:xfrm>
          </p:grpSpPr>
          <p:sp>
            <p:nvSpPr>
              <p:cNvPr id="193" name="Rechthoek 192">
                <a:extLst>
                  <a:ext uri="{FF2B5EF4-FFF2-40B4-BE49-F238E27FC236}">
                    <a16:creationId xmlns:a16="http://schemas.microsoft.com/office/drawing/2014/main" id="{42CB7667-7405-4BF8-8068-04032F9BF53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94" name="Rechte verbindingslijn 193">
                <a:extLst>
                  <a:ext uri="{FF2B5EF4-FFF2-40B4-BE49-F238E27FC236}">
                    <a16:creationId xmlns:a16="http://schemas.microsoft.com/office/drawing/2014/main" id="{05D67B64-4D3F-42DD-A8CA-395B68D66BD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Rechte verbindingslijn 194">
                <a:extLst>
                  <a:ext uri="{FF2B5EF4-FFF2-40B4-BE49-F238E27FC236}">
                    <a16:creationId xmlns:a16="http://schemas.microsoft.com/office/drawing/2014/main" id="{3835E895-0F9C-47BA-93AC-54139E6F6DC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6" name="Rechthoek 195">
                <a:extLst>
                  <a:ext uri="{FF2B5EF4-FFF2-40B4-BE49-F238E27FC236}">
                    <a16:creationId xmlns:a16="http://schemas.microsoft.com/office/drawing/2014/main" id="{9A85A1B2-8293-4679-B0F4-3AE4DF6375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7" name="Groep 196">
                <a:extLst>
                  <a:ext uri="{FF2B5EF4-FFF2-40B4-BE49-F238E27FC236}">
                    <a16:creationId xmlns:a16="http://schemas.microsoft.com/office/drawing/2014/main" id="{009A68BE-C75B-462C-8855-DF653570E30D}"/>
                  </a:ext>
                </a:extLst>
              </p:cNvPr>
              <p:cNvGrpSpPr/>
              <p:nvPr userDrawn="1"/>
            </p:nvGrpSpPr>
            <p:grpSpPr>
              <a:xfrm>
                <a:off x="-3002834" y="720303"/>
                <a:ext cx="182598" cy="143759"/>
                <a:chOff x="-3310843" y="700986"/>
                <a:chExt cx="182598" cy="143759"/>
              </a:xfrm>
            </p:grpSpPr>
            <p:grpSp>
              <p:nvGrpSpPr>
                <p:cNvPr id="252" name="Groep 251">
                  <a:extLst>
                    <a:ext uri="{FF2B5EF4-FFF2-40B4-BE49-F238E27FC236}">
                      <a16:creationId xmlns:a16="http://schemas.microsoft.com/office/drawing/2014/main" id="{1840DA11-214E-46F0-A951-E9BA60B2DE6B}"/>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8C491573-4A6C-4EBC-9F1F-AA34CE10481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3F1A883-1BF4-43C4-96DB-49D24EAAF9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F2C54066-208A-443B-9ED6-0446E15E1C61}"/>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A11CCDB6-41AD-4986-853C-A0D16AC3DA2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40EA7923-F0EA-4D53-8BB5-E3E83AFA0DD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FCFEBE50-33B7-4FE5-8058-1CCC1A1A4CCE}"/>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A728BB8C-8E26-445A-B5E3-F334A20605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AB1E66CF-1453-4427-AF44-ADCD54227C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8" name="Groep 197">
                <a:extLst>
                  <a:ext uri="{FF2B5EF4-FFF2-40B4-BE49-F238E27FC236}">
                    <a16:creationId xmlns:a16="http://schemas.microsoft.com/office/drawing/2014/main" id="{F6861D90-53E4-4DAD-A724-423BAB3F7CCB}"/>
                  </a:ext>
                </a:extLst>
              </p:cNvPr>
              <p:cNvGrpSpPr/>
              <p:nvPr userDrawn="1"/>
            </p:nvGrpSpPr>
            <p:grpSpPr>
              <a:xfrm>
                <a:off x="-3326107" y="720303"/>
                <a:ext cx="182598" cy="143759"/>
                <a:chOff x="-3634116" y="700986"/>
                <a:chExt cx="182598" cy="143759"/>
              </a:xfrm>
            </p:grpSpPr>
            <p:grpSp>
              <p:nvGrpSpPr>
                <p:cNvPr id="243" name="Groep 242">
                  <a:extLst>
                    <a:ext uri="{FF2B5EF4-FFF2-40B4-BE49-F238E27FC236}">
                      <a16:creationId xmlns:a16="http://schemas.microsoft.com/office/drawing/2014/main" id="{C021BBAD-69C3-46F2-B3FC-00941AF0A430}"/>
                    </a:ext>
                  </a:extLst>
                </p:cNvPr>
                <p:cNvGrpSpPr/>
                <p:nvPr userDrawn="1"/>
              </p:nvGrpSpPr>
              <p:grpSpPr>
                <a:xfrm>
                  <a:off x="-3634116" y="700986"/>
                  <a:ext cx="182598" cy="143759"/>
                  <a:chOff x="-3634116" y="700986"/>
                  <a:chExt cx="182598" cy="143759"/>
                </a:xfrm>
              </p:grpSpPr>
              <p:cxnSp>
                <p:nvCxnSpPr>
                  <p:cNvPr id="247" name="Rechte verbindingslijn 246">
                    <a:extLst>
                      <a:ext uri="{FF2B5EF4-FFF2-40B4-BE49-F238E27FC236}">
                        <a16:creationId xmlns:a16="http://schemas.microsoft.com/office/drawing/2014/main" id="{ADC16ADB-3C22-427C-A9C4-721E5E72B84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33AB62FB-F168-4C64-BDE3-B2A323F0E5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9" name="Rechte verbindingslijn 248">
                    <a:extLst>
                      <a:ext uri="{FF2B5EF4-FFF2-40B4-BE49-F238E27FC236}">
                        <a16:creationId xmlns:a16="http://schemas.microsoft.com/office/drawing/2014/main" id="{222A5511-03B3-45A4-A976-557BBB18E93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50" name="Rechte verbindingslijn 249">
                    <a:extLst>
                      <a:ext uri="{FF2B5EF4-FFF2-40B4-BE49-F238E27FC236}">
                        <a16:creationId xmlns:a16="http://schemas.microsoft.com/office/drawing/2014/main" id="{1CA4E897-1723-4B47-A69F-3048C0839CB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51" name="Rechte verbindingslijn 250">
                    <a:extLst>
                      <a:ext uri="{FF2B5EF4-FFF2-40B4-BE49-F238E27FC236}">
                        <a16:creationId xmlns:a16="http://schemas.microsoft.com/office/drawing/2014/main" id="{3C4A2E69-DD66-4B4B-B8E3-E2DE3B413BF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4" name="Groep 243">
                  <a:extLst>
                    <a:ext uri="{FF2B5EF4-FFF2-40B4-BE49-F238E27FC236}">
                      <a16:creationId xmlns:a16="http://schemas.microsoft.com/office/drawing/2014/main" id="{538599DF-3016-4DAB-9C1A-81F6CAB65107}"/>
                    </a:ext>
                  </a:extLst>
                </p:cNvPr>
                <p:cNvGrpSpPr/>
                <p:nvPr userDrawn="1"/>
              </p:nvGrpSpPr>
              <p:grpSpPr>
                <a:xfrm>
                  <a:off x="-3634047" y="735854"/>
                  <a:ext cx="88801" cy="72568"/>
                  <a:chOff x="-2091059" y="1395403"/>
                  <a:chExt cx="157316" cy="128558"/>
                </a:xfrm>
              </p:grpSpPr>
              <p:sp>
                <p:nvSpPr>
                  <p:cNvPr id="245" name="Rechthoek 244">
                    <a:extLst>
                      <a:ext uri="{FF2B5EF4-FFF2-40B4-BE49-F238E27FC236}">
                        <a16:creationId xmlns:a16="http://schemas.microsoft.com/office/drawing/2014/main" id="{FDFA5AD3-B90F-4466-BEF2-0D62A5D4D15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6" name="Pijl: punthaak 245">
                    <a:extLst>
                      <a:ext uri="{FF2B5EF4-FFF2-40B4-BE49-F238E27FC236}">
                        <a16:creationId xmlns:a16="http://schemas.microsoft.com/office/drawing/2014/main" id="{0084F1CA-AFDC-471A-8FA9-2321DB96B9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9" name="Rechte verbindingslijn 198">
                <a:extLst>
                  <a:ext uri="{FF2B5EF4-FFF2-40B4-BE49-F238E27FC236}">
                    <a16:creationId xmlns:a16="http://schemas.microsoft.com/office/drawing/2014/main" id="{777DB5C8-8944-41FA-B343-F021CA099D3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00" name="Rechte verbindingslijn 199">
                <a:extLst>
                  <a:ext uri="{FF2B5EF4-FFF2-40B4-BE49-F238E27FC236}">
                    <a16:creationId xmlns:a16="http://schemas.microsoft.com/office/drawing/2014/main" id="{A8138254-665C-44D1-942E-4978CC30D47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01" name="Groep 200">
                <a:extLst>
                  <a:ext uri="{FF2B5EF4-FFF2-40B4-BE49-F238E27FC236}">
                    <a16:creationId xmlns:a16="http://schemas.microsoft.com/office/drawing/2014/main" id="{D69853AA-4BB2-43BF-A631-4436ABF23421}"/>
                  </a:ext>
                </a:extLst>
              </p:cNvPr>
              <p:cNvGrpSpPr/>
              <p:nvPr userDrawn="1"/>
            </p:nvGrpSpPr>
            <p:grpSpPr>
              <a:xfrm>
                <a:off x="-2425037" y="370226"/>
                <a:ext cx="357690" cy="330595"/>
                <a:chOff x="-2721817" y="347336"/>
                <a:chExt cx="432805" cy="400021"/>
              </a:xfrm>
            </p:grpSpPr>
            <p:sp>
              <p:nvSpPr>
                <p:cNvPr id="232" name="Rechthoek 231">
                  <a:extLst>
                    <a:ext uri="{FF2B5EF4-FFF2-40B4-BE49-F238E27FC236}">
                      <a16:creationId xmlns:a16="http://schemas.microsoft.com/office/drawing/2014/main" id="{F134BFFA-9308-4A6B-AB9C-A24A79E0CDF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3" name="Groep 232">
                  <a:extLst>
                    <a:ext uri="{FF2B5EF4-FFF2-40B4-BE49-F238E27FC236}">
                      <a16:creationId xmlns:a16="http://schemas.microsoft.com/office/drawing/2014/main" id="{5B3D765F-EB3C-4F05-8C70-1B20697365F8}"/>
                    </a:ext>
                  </a:extLst>
                </p:cNvPr>
                <p:cNvGrpSpPr/>
                <p:nvPr userDrawn="1"/>
              </p:nvGrpSpPr>
              <p:grpSpPr>
                <a:xfrm>
                  <a:off x="-2652453" y="431583"/>
                  <a:ext cx="294076" cy="231526"/>
                  <a:chOff x="-3634116" y="700986"/>
                  <a:chExt cx="182598" cy="143759"/>
                </a:xfrm>
              </p:grpSpPr>
              <p:grpSp>
                <p:nvGrpSpPr>
                  <p:cNvPr id="234" name="Groep 233">
                    <a:extLst>
                      <a:ext uri="{FF2B5EF4-FFF2-40B4-BE49-F238E27FC236}">
                        <a16:creationId xmlns:a16="http://schemas.microsoft.com/office/drawing/2014/main" id="{3AE52F71-53BE-448C-9C94-A3A2547724FC}"/>
                      </a:ext>
                    </a:extLst>
                  </p:cNvPr>
                  <p:cNvGrpSpPr/>
                  <p:nvPr userDrawn="1"/>
                </p:nvGrpSpPr>
                <p:grpSpPr>
                  <a:xfrm>
                    <a:off x="-3634116" y="700986"/>
                    <a:ext cx="182598" cy="143759"/>
                    <a:chOff x="-3634116" y="700986"/>
                    <a:chExt cx="182598" cy="143759"/>
                  </a:xfrm>
                </p:grpSpPr>
                <p:cxnSp>
                  <p:nvCxnSpPr>
                    <p:cNvPr id="238" name="Rechte verbindingslijn 237">
                      <a:extLst>
                        <a:ext uri="{FF2B5EF4-FFF2-40B4-BE49-F238E27FC236}">
                          <a16:creationId xmlns:a16="http://schemas.microsoft.com/office/drawing/2014/main" id="{6D1781CB-73F7-4247-9201-21991FF971E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9" name="Rechte verbindingslijn 238">
                      <a:extLst>
                        <a:ext uri="{FF2B5EF4-FFF2-40B4-BE49-F238E27FC236}">
                          <a16:creationId xmlns:a16="http://schemas.microsoft.com/office/drawing/2014/main" id="{28B793DB-3A42-4153-BE14-64917DE1489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C9B805BB-10D2-4AB1-BBBB-F6F9CFF8CEA1}"/>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8141BDF4-4B1B-4BB9-82A1-DBD70FA4C64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A1173CE8-B13E-4ED8-B209-3277D81BD9A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5" name="Groep 234">
                    <a:extLst>
                      <a:ext uri="{FF2B5EF4-FFF2-40B4-BE49-F238E27FC236}">
                        <a16:creationId xmlns:a16="http://schemas.microsoft.com/office/drawing/2014/main" id="{54DF663F-A76B-41DF-B7DA-C2F3B58C841B}"/>
                      </a:ext>
                    </a:extLst>
                  </p:cNvPr>
                  <p:cNvGrpSpPr/>
                  <p:nvPr userDrawn="1"/>
                </p:nvGrpSpPr>
                <p:grpSpPr>
                  <a:xfrm>
                    <a:off x="-3634047" y="735854"/>
                    <a:ext cx="88801" cy="72568"/>
                    <a:chOff x="-2091059" y="1395403"/>
                    <a:chExt cx="157316" cy="128558"/>
                  </a:xfrm>
                </p:grpSpPr>
                <p:sp>
                  <p:nvSpPr>
                    <p:cNvPr id="236" name="Rechthoek 235">
                      <a:extLst>
                        <a:ext uri="{FF2B5EF4-FFF2-40B4-BE49-F238E27FC236}">
                          <a16:creationId xmlns:a16="http://schemas.microsoft.com/office/drawing/2014/main" id="{02537948-3F8B-4572-B969-9CF9ED61DF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Pijl: punthaak 236">
                      <a:extLst>
                        <a:ext uri="{FF2B5EF4-FFF2-40B4-BE49-F238E27FC236}">
                          <a16:creationId xmlns:a16="http://schemas.microsoft.com/office/drawing/2014/main" id="{781A52F3-9DE1-4731-AF02-5E46A1632B8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02" name="Groep 201">
                <a:extLst>
                  <a:ext uri="{FF2B5EF4-FFF2-40B4-BE49-F238E27FC236}">
                    <a16:creationId xmlns:a16="http://schemas.microsoft.com/office/drawing/2014/main" id="{9E1937F4-6ACF-4769-B952-9FF5B2092A4B}"/>
                  </a:ext>
                </a:extLst>
              </p:cNvPr>
              <p:cNvGrpSpPr/>
              <p:nvPr userDrawn="1"/>
            </p:nvGrpSpPr>
            <p:grpSpPr>
              <a:xfrm>
                <a:off x="-2425037" y="781500"/>
                <a:ext cx="357690" cy="330595"/>
                <a:chOff x="-2721817" y="782525"/>
                <a:chExt cx="432805" cy="400021"/>
              </a:xfrm>
            </p:grpSpPr>
            <p:sp>
              <p:nvSpPr>
                <p:cNvPr id="205" name="Rechthoek 204">
                  <a:extLst>
                    <a:ext uri="{FF2B5EF4-FFF2-40B4-BE49-F238E27FC236}">
                      <a16:creationId xmlns:a16="http://schemas.microsoft.com/office/drawing/2014/main" id="{B8DE3D0C-FE1C-4AA0-ADB5-6C3D261EF3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6" name="Groep 205">
                  <a:extLst>
                    <a:ext uri="{FF2B5EF4-FFF2-40B4-BE49-F238E27FC236}">
                      <a16:creationId xmlns:a16="http://schemas.microsoft.com/office/drawing/2014/main" id="{498266D6-1C19-4075-A986-45A5F08A54AF}"/>
                    </a:ext>
                  </a:extLst>
                </p:cNvPr>
                <p:cNvGrpSpPr/>
                <p:nvPr userDrawn="1"/>
              </p:nvGrpSpPr>
              <p:grpSpPr>
                <a:xfrm>
                  <a:off x="-2652453" y="866772"/>
                  <a:ext cx="294076" cy="231526"/>
                  <a:chOff x="-3310843" y="700986"/>
                  <a:chExt cx="182598" cy="143759"/>
                </a:xfrm>
              </p:grpSpPr>
              <p:grpSp>
                <p:nvGrpSpPr>
                  <p:cNvPr id="207" name="Groep 206">
                    <a:extLst>
                      <a:ext uri="{FF2B5EF4-FFF2-40B4-BE49-F238E27FC236}">
                        <a16:creationId xmlns:a16="http://schemas.microsoft.com/office/drawing/2014/main" id="{8F3D52B4-9C95-421C-99E4-E05DC3D83E90}"/>
                      </a:ext>
                    </a:extLst>
                  </p:cNvPr>
                  <p:cNvGrpSpPr/>
                  <p:nvPr userDrawn="1"/>
                </p:nvGrpSpPr>
                <p:grpSpPr>
                  <a:xfrm>
                    <a:off x="-3310843" y="700986"/>
                    <a:ext cx="182598" cy="143759"/>
                    <a:chOff x="-3310843" y="700986"/>
                    <a:chExt cx="182598" cy="143759"/>
                  </a:xfrm>
                </p:grpSpPr>
                <p:cxnSp>
                  <p:nvCxnSpPr>
                    <p:cNvPr id="211" name="Rechte verbindingslijn 210">
                      <a:extLst>
                        <a:ext uri="{FF2B5EF4-FFF2-40B4-BE49-F238E27FC236}">
                          <a16:creationId xmlns:a16="http://schemas.microsoft.com/office/drawing/2014/main" id="{E8F42BA1-FB84-4884-AF2C-A5DE8C41E00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7529341E-E085-4922-B064-06F0E97C9C3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5E21964C-53EF-455E-B044-B53D42E3CB9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1C9C2C-4B73-4C3B-93A0-FDDD345FE69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2B66A27-6E43-4394-89FC-A4A8C8CE9D0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671C3BD5-72D0-4F8E-8817-574647F97F7F}"/>
                      </a:ext>
                    </a:extLst>
                  </p:cNvPr>
                  <p:cNvGrpSpPr/>
                  <p:nvPr userDrawn="1"/>
                </p:nvGrpSpPr>
                <p:grpSpPr>
                  <a:xfrm flipH="1">
                    <a:off x="-3310774" y="735854"/>
                    <a:ext cx="88801" cy="72568"/>
                    <a:chOff x="-2091059" y="1395403"/>
                    <a:chExt cx="157316" cy="128558"/>
                  </a:xfrm>
                </p:grpSpPr>
                <p:sp>
                  <p:nvSpPr>
                    <p:cNvPr id="209" name="Rechthoek 208">
                      <a:extLst>
                        <a:ext uri="{FF2B5EF4-FFF2-40B4-BE49-F238E27FC236}">
                          <a16:creationId xmlns:a16="http://schemas.microsoft.com/office/drawing/2014/main" id="{B43F26D7-BA2E-40A3-BD9A-F46980A000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B8C63C72-BDCB-4313-8E0B-2B34C6C80C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03" name="Rechthoek 202">
                <a:extLst>
                  <a:ext uri="{FF2B5EF4-FFF2-40B4-BE49-F238E27FC236}">
                    <a16:creationId xmlns:a16="http://schemas.microsoft.com/office/drawing/2014/main" id="{A4D224DD-994C-4782-A2E1-33E64F81E08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04" name="Rechthoek 203">
                <a:extLst>
                  <a:ext uri="{FF2B5EF4-FFF2-40B4-BE49-F238E27FC236}">
                    <a16:creationId xmlns:a16="http://schemas.microsoft.com/office/drawing/2014/main" id="{3DE8D098-427D-45FE-AAF9-F69471E3EBA3}"/>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8" name="Rechte verbindingslijn 177">
              <a:extLst>
                <a:ext uri="{FF2B5EF4-FFF2-40B4-BE49-F238E27FC236}">
                  <a16:creationId xmlns:a16="http://schemas.microsoft.com/office/drawing/2014/main" id="{3A711548-8535-464A-91AA-86801578B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9" name="Rechthoek 178">
              <a:extLst>
                <a:ext uri="{FF2B5EF4-FFF2-40B4-BE49-F238E27FC236}">
                  <a16:creationId xmlns:a16="http://schemas.microsoft.com/office/drawing/2014/main" id="{B6F2AFD8-2906-4A72-B335-8A8F0579CA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80" name="Ovaal 179">
              <a:extLst>
                <a:ext uri="{FF2B5EF4-FFF2-40B4-BE49-F238E27FC236}">
                  <a16:creationId xmlns:a16="http://schemas.microsoft.com/office/drawing/2014/main" id="{F0F7F925-D907-42A2-B970-778A02C5295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1" name="Rechthoek 180">
              <a:extLst>
                <a:ext uri="{FF2B5EF4-FFF2-40B4-BE49-F238E27FC236}">
                  <a16:creationId xmlns:a16="http://schemas.microsoft.com/office/drawing/2014/main" id="{C59B69D5-5C32-4DF8-AC3C-8D795AE332A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82" name="Ovaal 181">
              <a:extLst>
                <a:ext uri="{FF2B5EF4-FFF2-40B4-BE49-F238E27FC236}">
                  <a16:creationId xmlns:a16="http://schemas.microsoft.com/office/drawing/2014/main" id="{75ACBA4D-377B-44A1-839E-728F1539C10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83" name="Ovaal 182">
              <a:extLst>
                <a:ext uri="{FF2B5EF4-FFF2-40B4-BE49-F238E27FC236}">
                  <a16:creationId xmlns:a16="http://schemas.microsoft.com/office/drawing/2014/main" id="{1380F8AA-DA2B-4798-91E0-185F1F7FDDDF}"/>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87" name="Rechthoek 186">
              <a:extLst>
                <a:ext uri="{FF2B5EF4-FFF2-40B4-BE49-F238E27FC236}">
                  <a16:creationId xmlns:a16="http://schemas.microsoft.com/office/drawing/2014/main" id="{27F7BEC9-8812-45AA-99E9-DF7535EB0290}"/>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88" name="Ovaal 187">
              <a:extLst>
                <a:ext uri="{FF2B5EF4-FFF2-40B4-BE49-F238E27FC236}">
                  <a16:creationId xmlns:a16="http://schemas.microsoft.com/office/drawing/2014/main" id="{E83DFB5B-2341-4120-860B-F35005E075BB}"/>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9" name="Rechthoek 188">
              <a:extLst>
                <a:ext uri="{FF2B5EF4-FFF2-40B4-BE49-F238E27FC236}">
                  <a16:creationId xmlns:a16="http://schemas.microsoft.com/office/drawing/2014/main" id="{AC4E9549-8930-4D03-8663-9FDE191E7003}"/>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90" name="Rechthoek 189">
              <a:extLst>
                <a:ext uri="{FF2B5EF4-FFF2-40B4-BE49-F238E27FC236}">
                  <a16:creationId xmlns:a16="http://schemas.microsoft.com/office/drawing/2014/main" id="{8E590D54-0911-4F27-B346-CE51B56FE6B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91" name="Rechthoek 190">
              <a:extLst>
                <a:ext uri="{FF2B5EF4-FFF2-40B4-BE49-F238E27FC236}">
                  <a16:creationId xmlns:a16="http://schemas.microsoft.com/office/drawing/2014/main" id="{8FBB26E8-EB3F-4890-AE02-CEBBC90BDED3}"/>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92" name="Rechthoek 191">
              <a:extLst>
                <a:ext uri="{FF2B5EF4-FFF2-40B4-BE49-F238E27FC236}">
                  <a16:creationId xmlns:a16="http://schemas.microsoft.com/office/drawing/2014/main" id="{8F1153A6-7A02-400E-A6E8-A30D9A000F5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64" name="Picture 5">
            <a:extLst>
              <a:ext uri="{FF2B5EF4-FFF2-40B4-BE49-F238E27FC236}">
                <a16:creationId xmlns:a16="http://schemas.microsoft.com/office/drawing/2014/main" id="{E50B86EE-CF8F-4D32-AB2A-A0B35BF784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67" name="Tijdelijke aanduiding voor titel 1">
            <a:extLst>
              <a:ext uri="{FF2B5EF4-FFF2-40B4-BE49-F238E27FC236}">
                <a16:creationId xmlns:a16="http://schemas.microsoft.com/office/drawing/2014/main" id="{51C3E35B-F3E2-42CF-B9DC-CD2B0BA3457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68" name="Tijdelijke aanduiding voor verticale tekst 2">
            <a:extLst>
              <a:ext uri="{FF2B5EF4-FFF2-40B4-BE49-F238E27FC236}">
                <a16:creationId xmlns:a16="http://schemas.microsoft.com/office/drawing/2014/main" id="{F594C446-BBE4-4836-987F-91FB92AC384D}"/>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21775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p:tmplLst>
          <p:tmpl>
            <p:tnLst>
              <p:par>
                <p:cTn presetID="10" presetClass="entr" presetSubtype="0" fill="hold" nodeType="withEffect">
                  <p:stCondLst>
                    <p:cond delay="0"/>
                  </p:stCondLst>
                  <p:childTnLst>
                    <p:set>
                      <p:cBhvr>
                        <p:cTn dur="1" fill="hold">
                          <p:stCondLst>
                            <p:cond delay="0"/>
                          </p:stCondLst>
                        </p:cTn>
                        <p:tgtEl>
                          <p:spTgt spid="268"/>
                        </p:tgtEl>
                        <p:attrNameLst>
                          <p:attrName>style.visibility</p:attrName>
                        </p:attrNameLst>
                      </p:cBhvr>
                      <p:to>
                        <p:strVal val="visible"/>
                      </p:to>
                    </p:set>
                    <p:animEffect transition="in" filter="fade">
                      <p:cBhvr>
                        <p:cTn dur="1000"/>
                        <p:tgtEl>
                          <p:spTgt spid="268"/>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98500" y="1695786"/>
            <a:ext cx="10772775" cy="424305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70" name="Instructie">
            <a:extLst>
              <a:ext uri="{FF2B5EF4-FFF2-40B4-BE49-F238E27FC236}">
                <a16:creationId xmlns:a16="http://schemas.microsoft.com/office/drawing/2014/main" id="{45FDE370-240E-4076-953E-E2403E9ECBA1}"/>
              </a:ext>
            </a:extLst>
          </p:cNvPr>
          <p:cNvGrpSpPr/>
          <p:nvPr userDrawn="1"/>
        </p:nvGrpSpPr>
        <p:grpSpPr>
          <a:xfrm>
            <a:off x="12389714" y="3046306"/>
            <a:ext cx="3183677" cy="2546619"/>
            <a:chOff x="12389714" y="4327164"/>
            <a:chExt cx="3183677" cy="2546619"/>
          </a:xfrm>
        </p:grpSpPr>
        <p:grpSp>
          <p:nvGrpSpPr>
            <p:cNvPr id="71" name="Meer informatie">
              <a:extLst>
                <a:ext uri="{FF2B5EF4-FFF2-40B4-BE49-F238E27FC236}">
                  <a16:creationId xmlns:a16="http://schemas.microsoft.com/office/drawing/2014/main" id="{2B29E139-EB10-4009-A41A-730D6A3647F5}"/>
                </a:ext>
              </a:extLst>
            </p:cNvPr>
            <p:cNvGrpSpPr/>
            <p:nvPr userDrawn="1"/>
          </p:nvGrpSpPr>
          <p:grpSpPr>
            <a:xfrm>
              <a:off x="12394875" y="6090510"/>
              <a:ext cx="3178515" cy="783273"/>
              <a:chOff x="-3741486" y="3359148"/>
              <a:chExt cx="3178515" cy="783273"/>
            </a:xfrm>
          </p:grpSpPr>
          <p:sp>
            <p:nvSpPr>
              <p:cNvPr id="109" name="Freeform 101">
                <a:extLst>
                  <a:ext uri="{FF2B5EF4-FFF2-40B4-BE49-F238E27FC236}">
                    <a16:creationId xmlns:a16="http://schemas.microsoft.com/office/drawing/2014/main" id="{C5F9C97C-B6AD-48C6-8469-353BDE8B9CEC}"/>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10" name="Rechthoek 109">
                <a:extLst>
                  <a:ext uri="{FF2B5EF4-FFF2-40B4-BE49-F238E27FC236}">
                    <a16:creationId xmlns:a16="http://schemas.microsoft.com/office/drawing/2014/main" id="{2D9B3648-6887-45E7-ACD3-CEED16734462}"/>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1" name="Rechte verbindingslijn 110">
                <a:extLst>
                  <a:ext uri="{FF2B5EF4-FFF2-40B4-BE49-F238E27FC236}">
                    <a16:creationId xmlns:a16="http://schemas.microsoft.com/office/drawing/2014/main" id="{EFD47E98-2725-4D56-A329-A45C087CFC5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72" name="Rechte verbindingslijn 71">
              <a:extLst>
                <a:ext uri="{FF2B5EF4-FFF2-40B4-BE49-F238E27FC236}">
                  <a16:creationId xmlns:a16="http://schemas.microsoft.com/office/drawing/2014/main" id="{C356F83E-15E9-4519-8A64-252E8CD5124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73" name="Rechthoek 72">
              <a:extLst>
                <a:ext uri="{FF2B5EF4-FFF2-40B4-BE49-F238E27FC236}">
                  <a16:creationId xmlns:a16="http://schemas.microsoft.com/office/drawing/2014/main" id="{2390EF75-DAE0-473E-9CA0-E58D1C2AAE65}"/>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74" name="Ovaal 73">
              <a:extLst>
                <a:ext uri="{FF2B5EF4-FFF2-40B4-BE49-F238E27FC236}">
                  <a16:creationId xmlns:a16="http://schemas.microsoft.com/office/drawing/2014/main" id="{CCF02127-B281-42FF-9815-5D71606D4B0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5" name="Rechte verbindingslijn 74">
              <a:extLst>
                <a:ext uri="{FF2B5EF4-FFF2-40B4-BE49-F238E27FC236}">
                  <a16:creationId xmlns:a16="http://schemas.microsoft.com/office/drawing/2014/main" id="{E1AD38DD-FFAB-456B-B553-97EB36F24DB9}"/>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76" name="Rechthoek 75">
              <a:extLst>
                <a:ext uri="{FF2B5EF4-FFF2-40B4-BE49-F238E27FC236}">
                  <a16:creationId xmlns:a16="http://schemas.microsoft.com/office/drawing/2014/main" id="{983AED28-B833-4B6F-AE5F-8AD1B5D1841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77" name="Groep 76">
              <a:extLst>
                <a:ext uri="{FF2B5EF4-FFF2-40B4-BE49-F238E27FC236}">
                  <a16:creationId xmlns:a16="http://schemas.microsoft.com/office/drawing/2014/main" id="{250F6F50-614A-4137-87A7-31AC51E922F2}"/>
                </a:ext>
              </a:extLst>
            </p:cNvPr>
            <p:cNvGrpSpPr/>
            <p:nvPr userDrawn="1"/>
          </p:nvGrpSpPr>
          <p:grpSpPr>
            <a:xfrm>
              <a:off x="12755394" y="5222855"/>
              <a:ext cx="1714530" cy="639425"/>
              <a:chOff x="12757283" y="4365594"/>
              <a:chExt cx="1714530" cy="639425"/>
            </a:xfrm>
          </p:grpSpPr>
          <p:sp>
            <p:nvSpPr>
              <p:cNvPr id="78" name="Rechthoek 77">
                <a:extLst>
                  <a:ext uri="{FF2B5EF4-FFF2-40B4-BE49-F238E27FC236}">
                    <a16:creationId xmlns:a16="http://schemas.microsoft.com/office/drawing/2014/main" id="{09FA13E6-F8D4-45C6-9447-E21007BB86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9" name="Rechthoek 78">
                <a:extLst>
                  <a:ext uri="{FF2B5EF4-FFF2-40B4-BE49-F238E27FC236}">
                    <a16:creationId xmlns:a16="http://schemas.microsoft.com/office/drawing/2014/main" id="{CB021D40-8C50-4F87-BB5D-662C128AD0AE}"/>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Tekstvak 79">
                <a:extLst>
                  <a:ext uri="{FF2B5EF4-FFF2-40B4-BE49-F238E27FC236}">
                    <a16:creationId xmlns:a16="http://schemas.microsoft.com/office/drawing/2014/main" id="{CE512453-BAFB-49E1-92F5-4DFBB4F1790A}"/>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81" name="Tekstvak 80">
                <a:extLst>
                  <a:ext uri="{FF2B5EF4-FFF2-40B4-BE49-F238E27FC236}">
                    <a16:creationId xmlns:a16="http://schemas.microsoft.com/office/drawing/2014/main" id="{87785271-7A1B-4DC9-8821-FC84B165094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82" name="Picture 3">
                <a:extLst>
                  <a:ext uri="{FF2B5EF4-FFF2-40B4-BE49-F238E27FC236}">
                    <a16:creationId xmlns:a16="http://schemas.microsoft.com/office/drawing/2014/main" id="{133924A3-70A1-49C1-968B-60E4345D6AC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ep 82">
                <a:extLst>
                  <a:ext uri="{FF2B5EF4-FFF2-40B4-BE49-F238E27FC236}">
                    <a16:creationId xmlns:a16="http://schemas.microsoft.com/office/drawing/2014/main" id="{082E9C95-FA56-4284-801D-0937CBCBB97C}"/>
                  </a:ext>
                </a:extLst>
              </p:cNvPr>
              <p:cNvGrpSpPr/>
              <p:nvPr userDrawn="1"/>
            </p:nvGrpSpPr>
            <p:grpSpPr>
              <a:xfrm>
                <a:off x="12831198" y="4432250"/>
                <a:ext cx="139861" cy="152244"/>
                <a:chOff x="12574450" y="6053892"/>
                <a:chExt cx="169232" cy="184215"/>
              </a:xfrm>
            </p:grpSpPr>
            <p:sp>
              <p:nvSpPr>
                <p:cNvPr id="106" name="Rechthoek 105">
                  <a:extLst>
                    <a:ext uri="{FF2B5EF4-FFF2-40B4-BE49-F238E27FC236}">
                      <a16:creationId xmlns:a16="http://schemas.microsoft.com/office/drawing/2014/main" id="{6787FE99-1894-4DD5-8C0E-0D8DC9E52E88}"/>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7" name="Rechthoek 106">
                  <a:extLst>
                    <a:ext uri="{FF2B5EF4-FFF2-40B4-BE49-F238E27FC236}">
                      <a16:creationId xmlns:a16="http://schemas.microsoft.com/office/drawing/2014/main" id="{84D4D524-2A89-4579-91CF-CA4533AE9ED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8" name="Rechthoek 107">
                  <a:extLst>
                    <a:ext uri="{FF2B5EF4-FFF2-40B4-BE49-F238E27FC236}">
                      <a16:creationId xmlns:a16="http://schemas.microsoft.com/office/drawing/2014/main" id="{D80F3FFD-F9D3-4AAC-A8D7-50D7315970E7}"/>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84" name="Groep 83">
                <a:extLst>
                  <a:ext uri="{FF2B5EF4-FFF2-40B4-BE49-F238E27FC236}">
                    <a16:creationId xmlns:a16="http://schemas.microsoft.com/office/drawing/2014/main" id="{B06DEC23-038A-4D6E-A9CB-D05B7389AB56}"/>
                  </a:ext>
                </a:extLst>
              </p:cNvPr>
              <p:cNvGrpSpPr/>
              <p:nvPr userDrawn="1"/>
            </p:nvGrpSpPr>
            <p:grpSpPr>
              <a:xfrm>
                <a:off x="12831198" y="4748585"/>
                <a:ext cx="184916" cy="120210"/>
                <a:chOff x="8815516" y="1076284"/>
                <a:chExt cx="503174" cy="327105"/>
              </a:xfrm>
            </p:grpSpPr>
            <p:sp>
              <p:nvSpPr>
                <p:cNvPr id="85" name="Rechthoek 84">
                  <a:extLst>
                    <a:ext uri="{FF2B5EF4-FFF2-40B4-BE49-F238E27FC236}">
                      <a16:creationId xmlns:a16="http://schemas.microsoft.com/office/drawing/2014/main" id="{C823CC2E-F082-48D3-82C4-5C50FC741A6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86" name="Groep 85">
                  <a:extLst>
                    <a:ext uri="{FF2B5EF4-FFF2-40B4-BE49-F238E27FC236}">
                      <a16:creationId xmlns:a16="http://schemas.microsoft.com/office/drawing/2014/main" id="{1AE350D8-BB94-4F5F-A153-DF6A55CBADF8}"/>
                    </a:ext>
                  </a:extLst>
                </p:cNvPr>
                <p:cNvGrpSpPr/>
                <p:nvPr userDrawn="1"/>
              </p:nvGrpSpPr>
              <p:grpSpPr>
                <a:xfrm>
                  <a:off x="8815517" y="1076284"/>
                  <a:ext cx="503173" cy="327105"/>
                  <a:chOff x="1351248" y="-683635"/>
                  <a:chExt cx="503173" cy="327105"/>
                </a:xfrm>
              </p:grpSpPr>
              <p:grpSp>
                <p:nvGrpSpPr>
                  <p:cNvPr id="87" name="Groep 86">
                    <a:extLst>
                      <a:ext uri="{FF2B5EF4-FFF2-40B4-BE49-F238E27FC236}">
                        <a16:creationId xmlns:a16="http://schemas.microsoft.com/office/drawing/2014/main" id="{75E97B3C-1A1E-43AD-848D-89885535D1BA}"/>
                      </a:ext>
                    </a:extLst>
                  </p:cNvPr>
                  <p:cNvGrpSpPr/>
                  <p:nvPr userDrawn="1"/>
                </p:nvGrpSpPr>
                <p:grpSpPr>
                  <a:xfrm>
                    <a:off x="1351248" y="-683635"/>
                    <a:ext cx="375186" cy="293652"/>
                    <a:chOff x="1094874" y="-884923"/>
                    <a:chExt cx="884668" cy="692417"/>
                  </a:xfrm>
                </p:grpSpPr>
                <p:sp>
                  <p:nvSpPr>
                    <p:cNvPr id="92" name="Rechthoek 91">
                      <a:extLst>
                        <a:ext uri="{FF2B5EF4-FFF2-40B4-BE49-F238E27FC236}">
                          <a16:creationId xmlns:a16="http://schemas.microsoft.com/office/drawing/2014/main" id="{EF87F1F7-A39D-4E3B-9DFA-E61812C8CAB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93" name="Groep 92">
                      <a:extLst>
                        <a:ext uri="{FF2B5EF4-FFF2-40B4-BE49-F238E27FC236}">
                          <a16:creationId xmlns:a16="http://schemas.microsoft.com/office/drawing/2014/main" id="{061C977C-E3F1-4802-AFE1-C19F8EE4D525}"/>
                        </a:ext>
                      </a:extLst>
                    </p:cNvPr>
                    <p:cNvGrpSpPr/>
                    <p:nvPr userDrawn="1"/>
                  </p:nvGrpSpPr>
                  <p:grpSpPr>
                    <a:xfrm>
                      <a:off x="1094874" y="-878306"/>
                      <a:ext cx="867364" cy="685800"/>
                      <a:chOff x="1094874" y="-878306"/>
                      <a:chExt cx="867364" cy="613611"/>
                    </a:xfrm>
                  </p:grpSpPr>
                  <p:cxnSp>
                    <p:nvCxnSpPr>
                      <p:cNvPr id="99" name="Rechte verbindingslijn 98">
                        <a:extLst>
                          <a:ext uri="{FF2B5EF4-FFF2-40B4-BE49-F238E27FC236}">
                            <a16:creationId xmlns:a16="http://schemas.microsoft.com/office/drawing/2014/main" id="{BE7C68A8-50B4-4BD9-8163-20B37C6B487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64734BC1-4FAF-485C-8669-92BE5763116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1" name="Groep 100">
                        <a:extLst>
                          <a:ext uri="{FF2B5EF4-FFF2-40B4-BE49-F238E27FC236}">
                            <a16:creationId xmlns:a16="http://schemas.microsoft.com/office/drawing/2014/main" id="{E92F5228-4EB9-4F15-AE0D-ABE8F17CC96F}"/>
                          </a:ext>
                        </a:extLst>
                      </p:cNvPr>
                      <p:cNvGrpSpPr/>
                      <p:nvPr userDrawn="1"/>
                    </p:nvGrpSpPr>
                    <p:grpSpPr>
                      <a:xfrm>
                        <a:off x="1270535" y="-878306"/>
                        <a:ext cx="526983" cy="613611"/>
                        <a:chOff x="1270535" y="-745959"/>
                        <a:chExt cx="526983" cy="481264"/>
                      </a:xfrm>
                    </p:grpSpPr>
                    <p:cxnSp>
                      <p:nvCxnSpPr>
                        <p:cNvPr id="102" name="Rechte verbindingslijn 101">
                          <a:extLst>
                            <a:ext uri="{FF2B5EF4-FFF2-40B4-BE49-F238E27FC236}">
                              <a16:creationId xmlns:a16="http://schemas.microsoft.com/office/drawing/2014/main" id="{3D8D8A96-19D6-4305-826B-15687554834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21908C0A-79A7-4459-B31F-A5E6C0341F08}"/>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3A59F544-8FD7-4360-84D3-96465935463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6A3C06C-B89F-4210-8204-163AE50C54B0}"/>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94" name="Rechte verbindingslijn 93">
                      <a:extLst>
                        <a:ext uri="{FF2B5EF4-FFF2-40B4-BE49-F238E27FC236}">
                          <a16:creationId xmlns:a16="http://schemas.microsoft.com/office/drawing/2014/main" id="{7F074114-4844-447F-90EC-27D04180B55E}"/>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95" name="Groep 94">
                      <a:extLst>
                        <a:ext uri="{FF2B5EF4-FFF2-40B4-BE49-F238E27FC236}">
                          <a16:creationId xmlns:a16="http://schemas.microsoft.com/office/drawing/2014/main" id="{192C2CED-B4A2-4F70-92F2-EBFEDC0F288A}"/>
                        </a:ext>
                      </a:extLst>
                    </p:cNvPr>
                    <p:cNvGrpSpPr/>
                    <p:nvPr userDrawn="1"/>
                  </p:nvGrpSpPr>
                  <p:grpSpPr>
                    <a:xfrm>
                      <a:off x="1094874" y="-607596"/>
                      <a:ext cx="878306" cy="276726"/>
                      <a:chOff x="1106905" y="-607596"/>
                      <a:chExt cx="878307" cy="276726"/>
                    </a:xfrm>
                  </p:grpSpPr>
                  <p:cxnSp>
                    <p:nvCxnSpPr>
                      <p:cNvPr id="96" name="Rechte verbindingslijn 95">
                        <a:extLst>
                          <a:ext uri="{FF2B5EF4-FFF2-40B4-BE49-F238E27FC236}">
                            <a16:creationId xmlns:a16="http://schemas.microsoft.com/office/drawing/2014/main" id="{AA01CC48-653C-4F14-BAFB-9D5B6B836EE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1C158C7-92C4-48E8-AA49-F7986375BEB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F5070C8-B2B3-46CE-BADA-CD1E32E72D0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88" name="Groep 87">
                    <a:extLst>
                      <a:ext uri="{FF2B5EF4-FFF2-40B4-BE49-F238E27FC236}">
                        <a16:creationId xmlns:a16="http://schemas.microsoft.com/office/drawing/2014/main" id="{F850A2DA-7E7F-4105-A4D3-9E7FFED88177}"/>
                      </a:ext>
                    </a:extLst>
                  </p:cNvPr>
                  <p:cNvGrpSpPr/>
                  <p:nvPr userDrawn="1"/>
                </p:nvGrpSpPr>
                <p:grpSpPr>
                  <a:xfrm rot="2700000">
                    <a:off x="1605871" y="-605080"/>
                    <a:ext cx="90079" cy="407021"/>
                    <a:chOff x="3130062" y="-817193"/>
                    <a:chExt cx="131884" cy="595920"/>
                  </a:xfrm>
                  <a:solidFill>
                    <a:srgbClr val="3399FF"/>
                  </a:solidFill>
                </p:grpSpPr>
                <p:sp>
                  <p:nvSpPr>
                    <p:cNvPr id="89" name="Rechthoek 88">
                      <a:extLst>
                        <a:ext uri="{FF2B5EF4-FFF2-40B4-BE49-F238E27FC236}">
                          <a16:creationId xmlns:a16="http://schemas.microsoft.com/office/drawing/2014/main" id="{974DE76B-DC2E-4813-98D9-D3BD3C52B277}"/>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afgeronde bovenhoeken 89">
                      <a:extLst>
                        <a:ext uri="{FF2B5EF4-FFF2-40B4-BE49-F238E27FC236}">
                          <a16:creationId xmlns:a16="http://schemas.microsoft.com/office/drawing/2014/main" id="{FDFBB381-5480-4B78-83DF-14844B6B9B03}"/>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Gelijkbenige driehoek 90">
                      <a:extLst>
                        <a:ext uri="{FF2B5EF4-FFF2-40B4-BE49-F238E27FC236}">
                          <a16:creationId xmlns:a16="http://schemas.microsoft.com/office/drawing/2014/main" id="{08374219-DC6A-48CD-9B4B-1083A07B3439}"/>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12" name="Instructie">
            <a:extLst>
              <a:ext uri="{FF2B5EF4-FFF2-40B4-BE49-F238E27FC236}">
                <a16:creationId xmlns:a16="http://schemas.microsoft.com/office/drawing/2014/main" id="{7381D8D8-89AC-4E1D-BA54-BCD513ACB6AB}"/>
              </a:ext>
            </a:extLst>
          </p:cNvPr>
          <p:cNvGrpSpPr/>
          <p:nvPr userDrawn="1"/>
        </p:nvGrpSpPr>
        <p:grpSpPr>
          <a:xfrm>
            <a:off x="12391601" y="0"/>
            <a:ext cx="3183677" cy="2499789"/>
            <a:chOff x="12391601" y="0"/>
            <a:chExt cx="3183677" cy="2499789"/>
          </a:xfrm>
        </p:grpSpPr>
        <p:sp>
          <p:nvSpPr>
            <p:cNvPr id="113" name="Rechthoek 112">
              <a:extLst>
                <a:ext uri="{FF2B5EF4-FFF2-40B4-BE49-F238E27FC236}">
                  <a16:creationId xmlns:a16="http://schemas.microsoft.com/office/drawing/2014/main" id="{E4ACFFC3-6545-4E58-9EAC-2882C95D624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14" name="Ovaal 113">
              <a:extLst>
                <a:ext uri="{FF2B5EF4-FFF2-40B4-BE49-F238E27FC236}">
                  <a16:creationId xmlns:a16="http://schemas.microsoft.com/office/drawing/2014/main" id="{F8D6C71A-DF4E-4A92-8B3C-11FAD4601DF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5" name="Rechte verbindingslijn 114">
              <a:extLst>
                <a:ext uri="{FF2B5EF4-FFF2-40B4-BE49-F238E27FC236}">
                  <a16:creationId xmlns:a16="http://schemas.microsoft.com/office/drawing/2014/main" id="{3644BF5B-A430-4976-AB40-562C24C435B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6" name="Rechte verbindingslijn 115">
              <a:extLst>
                <a:ext uri="{FF2B5EF4-FFF2-40B4-BE49-F238E27FC236}">
                  <a16:creationId xmlns:a16="http://schemas.microsoft.com/office/drawing/2014/main" id="{BA858C4C-B187-4A52-9D34-EDF93256BD9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7" name="Rechthoek 116">
              <a:extLst>
                <a:ext uri="{FF2B5EF4-FFF2-40B4-BE49-F238E27FC236}">
                  <a16:creationId xmlns:a16="http://schemas.microsoft.com/office/drawing/2014/main" id="{01D36AD1-9F2E-48AB-B7CF-165A03EF8F6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18" name="Ovaal 117">
              <a:extLst>
                <a:ext uri="{FF2B5EF4-FFF2-40B4-BE49-F238E27FC236}">
                  <a16:creationId xmlns:a16="http://schemas.microsoft.com/office/drawing/2014/main" id="{BC099914-F5A7-4B50-ACE5-E41086BEA3E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639D7117-B281-4BE9-8662-387C343BB8E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AFBE6E1A-6027-47F6-95AB-EC95F0EF63B6}"/>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9AE83AF0-0E63-499B-B540-C54AF87817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E9AD9682-3A69-4309-BDE8-FF42784FF33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8" name="Gelijkbenige driehoek 187">
                <a:extLst>
                  <a:ext uri="{FF2B5EF4-FFF2-40B4-BE49-F238E27FC236}">
                    <a16:creationId xmlns:a16="http://schemas.microsoft.com/office/drawing/2014/main" id="{B2A62773-909B-406A-86EE-D7C0106C14A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21" name="Rechte verbindingslijn 120">
              <a:extLst>
                <a:ext uri="{FF2B5EF4-FFF2-40B4-BE49-F238E27FC236}">
                  <a16:creationId xmlns:a16="http://schemas.microsoft.com/office/drawing/2014/main" id="{A024B559-5038-4130-A307-53FC0456F01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2" name="Groep 121">
              <a:extLst>
                <a:ext uri="{FF2B5EF4-FFF2-40B4-BE49-F238E27FC236}">
                  <a16:creationId xmlns:a16="http://schemas.microsoft.com/office/drawing/2014/main" id="{957836BD-3504-478A-B8E1-235043B1DA13}"/>
                </a:ext>
              </a:extLst>
            </p:cNvPr>
            <p:cNvGrpSpPr/>
            <p:nvPr userDrawn="1"/>
          </p:nvGrpSpPr>
          <p:grpSpPr>
            <a:xfrm>
              <a:off x="12751697" y="1147804"/>
              <a:ext cx="289372" cy="314992"/>
              <a:chOff x="7322769" y="-310267"/>
              <a:chExt cx="289372" cy="314992"/>
            </a:xfrm>
          </p:grpSpPr>
          <p:sp>
            <p:nvSpPr>
              <p:cNvPr id="123" name="Rechthoek 122">
                <a:extLst>
                  <a:ext uri="{FF2B5EF4-FFF2-40B4-BE49-F238E27FC236}">
                    <a16:creationId xmlns:a16="http://schemas.microsoft.com/office/drawing/2014/main" id="{0E314AC5-02C6-4A87-BA09-64894EB075E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4" name="Rechthoek 123">
                <a:extLst>
                  <a:ext uri="{FF2B5EF4-FFF2-40B4-BE49-F238E27FC236}">
                    <a16:creationId xmlns:a16="http://schemas.microsoft.com/office/drawing/2014/main" id="{A2AA3DE8-8F96-4FAA-A8F7-D1B3401BD5C5}"/>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5" name="Rechthoek 124">
                <a:extLst>
                  <a:ext uri="{FF2B5EF4-FFF2-40B4-BE49-F238E27FC236}">
                    <a16:creationId xmlns:a16="http://schemas.microsoft.com/office/drawing/2014/main" id="{C5929EC2-E470-4A35-92D0-1DEC44648CD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67" name="Tekstvak 66">
            <a:extLst>
              <a:ext uri="{FF2B5EF4-FFF2-40B4-BE49-F238E27FC236}">
                <a16:creationId xmlns:a16="http://schemas.microsoft.com/office/drawing/2014/main" id="{464A015C-7EB2-4DCC-8235-6C61167F5A69}"/>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grafiek</a:t>
            </a:r>
          </a:p>
        </p:txBody>
      </p:sp>
      <p:pic>
        <p:nvPicPr>
          <p:cNvPr id="66" name="Picture 5">
            <a:extLst>
              <a:ext uri="{FF2B5EF4-FFF2-40B4-BE49-F238E27FC236}">
                <a16:creationId xmlns:a16="http://schemas.microsoft.com/office/drawing/2014/main" id="{4F400A57-FA75-4C0D-A4FC-37E5C39FB8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69" name="Tijdelijke aanduiding voor titel 1">
            <a:extLst>
              <a:ext uri="{FF2B5EF4-FFF2-40B4-BE49-F238E27FC236}">
                <a16:creationId xmlns:a16="http://schemas.microsoft.com/office/drawing/2014/main" id="{8EF50576-34AB-41D6-861C-05B2074E379B}"/>
              </a:ext>
            </a:extLst>
          </p:cNvPr>
          <p:cNvSpPr>
            <a:spLocks noGrp="1"/>
          </p:cNvSpPr>
          <p:nvPr>
            <p:ph type="title" hasCustomPrompt="1"/>
          </p:nvPr>
        </p:nvSpPr>
        <p:spPr>
          <a:xfrm>
            <a:off x="692467" y="1024409"/>
            <a:ext cx="10772775"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0658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 tekst – 5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275457" y="1027976"/>
            <a:ext cx="5195817" cy="4920388"/>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39" name="Instructie">
            <a:extLst>
              <a:ext uri="{FF2B5EF4-FFF2-40B4-BE49-F238E27FC236}">
                <a16:creationId xmlns:a16="http://schemas.microsoft.com/office/drawing/2014/main" id="{C6A113A6-3205-4FCA-8647-FA9DD5D498E0}"/>
              </a:ext>
            </a:extLst>
          </p:cNvPr>
          <p:cNvGrpSpPr/>
          <p:nvPr userDrawn="1"/>
        </p:nvGrpSpPr>
        <p:grpSpPr>
          <a:xfrm>
            <a:off x="12391601" y="0"/>
            <a:ext cx="3183678" cy="3418198"/>
            <a:chOff x="12391601" y="0"/>
            <a:chExt cx="3183678" cy="3418198"/>
          </a:xfrm>
        </p:grpSpPr>
        <p:grpSp>
          <p:nvGrpSpPr>
            <p:cNvPr id="40" name="Meer informatie">
              <a:extLst>
                <a:ext uri="{FF2B5EF4-FFF2-40B4-BE49-F238E27FC236}">
                  <a16:creationId xmlns:a16="http://schemas.microsoft.com/office/drawing/2014/main" id="{80E26E46-27C3-4F4B-9BBE-F6A9C6C8FF00}"/>
                </a:ext>
              </a:extLst>
            </p:cNvPr>
            <p:cNvGrpSpPr/>
            <p:nvPr userDrawn="1"/>
          </p:nvGrpSpPr>
          <p:grpSpPr>
            <a:xfrm>
              <a:off x="12396764" y="2622893"/>
              <a:ext cx="3178515" cy="795305"/>
              <a:chOff x="-3741486" y="3347116"/>
              <a:chExt cx="3178515" cy="795305"/>
            </a:xfrm>
          </p:grpSpPr>
          <p:sp>
            <p:nvSpPr>
              <p:cNvPr id="89" name="Freeform 101">
                <a:extLst>
                  <a:ext uri="{FF2B5EF4-FFF2-40B4-BE49-F238E27FC236}">
                    <a16:creationId xmlns:a16="http://schemas.microsoft.com/office/drawing/2014/main" id="{058C32D9-5EEB-4F74-A3BC-DBC08B180AD6}"/>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0" name="Rechthoek 89">
                <a:extLst>
                  <a:ext uri="{FF2B5EF4-FFF2-40B4-BE49-F238E27FC236}">
                    <a16:creationId xmlns:a16="http://schemas.microsoft.com/office/drawing/2014/main" id="{AA6FCE67-3552-4D86-A057-01A8AC6A1104}"/>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EA39E1A-3DA7-44E2-AC55-85A412600BD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1" name="Rechthoek 40">
              <a:extLst>
                <a:ext uri="{FF2B5EF4-FFF2-40B4-BE49-F238E27FC236}">
                  <a16:creationId xmlns:a16="http://schemas.microsoft.com/office/drawing/2014/main" id="{8E6E99EB-2EFA-4205-8E02-1FDC38D57C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69" name="Ovaal 68">
              <a:extLst>
                <a:ext uri="{FF2B5EF4-FFF2-40B4-BE49-F238E27FC236}">
                  <a16:creationId xmlns:a16="http://schemas.microsoft.com/office/drawing/2014/main" id="{65F9B526-16D3-4442-B27E-ACE7FD395C0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54475BC9-45AD-469D-A444-BD2F6FF6713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3E55B373-3917-49E4-A7BC-CA89B71C69D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18057774-AC43-4F74-A4C1-182D5BC2420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3" name="Ovaal 72">
              <a:extLst>
                <a:ext uri="{FF2B5EF4-FFF2-40B4-BE49-F238E27FC236}">
                  <a16:creationId xmlns:a16="http://schemas.microsoft.com/office/drawing/2014/main" id="{02F693C6-2B3A-406E-B490-991CC8C00CC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4" name="Rechthoek 73">
              <a:extLst>
                <a:ext uri="{FF2B5EF4-FFF2-40B4-BE49-F238E27FC236}">
                  <a16:creationId xmlns:a16="http://schemas.microsoft.com/office/drawing/2014/main" id="{43C5C3C4-DA05-43AB-9159-3FF06682E39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5" name="Groep 74">
              <a:extLst>
                <a:ext uri="{FF2B5EF4-FFF2-40B4-BE49-F238E27FC236}">
                  <a16:creationId xmlns:a16="http://schemas.microsoft.com/office/drawing/2014/main" id="{AD5F765D-5A35-4AEB-A369-16E53F54CDEF}"/>
                </a:ext>
              </a:extLst>
            </p:cNvPr>
            <p:cNvGrpSpPr/>
            <p:nvPr userDrawn="1"/>
          </p:nvGrpSpPr>
          <p:grpSpPr>
            <a:xfrm>
              <a:off x="12757282" y="2184550"/>
              <a:ext cx="825500" cy="209550"/>
              <a:chOff x="13504624" y="2482850"/>
              <a:chExt cx="825500" cy="209550"/>
            </a:xfrm>
          </p:grpSpPr>
          <p:sp>
            <p:nvSpPr>
              <p:cNvPr id="86" name="Rechthoek 85">
                <a:extLst>
                  <a:ext uri="{FF2B5EF4-FFF2-40B4-BE49-F238E27FC236}">
                    <a16:creationId xmlns:a16="http://schemas.microsoft.com/office/drawing/2014/main" id="{59C35E44-9746-49BB-ABBE-493FC14EA88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87" name="Rechte verbindingslijn 86">
                <a:extLst>
                  <a:ext uri="{FF2B5EF4-FFF2-40B4-BE49-F238E27FC236}">
                    <a16:creationId xmlns:a16="http://schemas.microsoft.com/office/drawing/2014/main" id="{C826F05D-06BD-4405-85DA-812FFBDB086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8" name="Gelijkbenige driehoek 87">
                <a:extLst>
                  <a:ext uri="{FF2B5EF4-FFF2-40B4-BE49-F238E27FC236}">
                    <a16:creationId xmlns:a16="http://schemas.microsoft.com/office/drawing/2014/main" id="{5F1C9581-BB39-44FF-AF51-22FDF7CE0D8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6" name="Rechte verbindingslijn 75">
              <a:extLst>
                <a:ext uri="{FF2B5EF4-FFF2-40B4-BE49-F238E27FC236}">
                  <a16:creationId xmlns:a16="http://schemas.microsoft.com/office/drawing/2014/main" id="{8254FAA4-3944-43BF-8EB2-5E84DD87D9E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7" name="Tabel icoon">
              <a:extLst>
                <a:ext uri="{FF2B5EF4-FFF2-40B4-BE49-F238E27FC236}">
                  <a16:creationId xmlns:a16="http://schemas.microsoft.com/office/drawing/2014/main" id="{760C83DE-2DC2-47C9-A084-8BDE4CF6C864}"/>
                </a:ext>
              </a:extLst>
            </p:cNvPr>
            <p:cNvGrpSpPr/>
            <p:nvPr userDrawn="1"/>
          </p:nvGrpSpPr>
          <p:grpSpPr>
            <a:xfrm>
              <a:off x="12757283" y="1133664"/>
              <a:ext cx="375500" cy="339168"/>
              <a:chOff x="6072040" y="3376043"/>
              <a:chExt cx="1227920" cy="1109109"/>
            </a:xfrm>
          </p:grpSpPr>
          <p:sp>
            <p:nvSpPr>
              <p:cNvPr id="78" name="Rechthoek 77">
                <a:extLst>
                  <a:ext uri="{FF2B5EF4-FFF2-40B4-BE49-F238E27FC236}">
                    <a16:creationId xmlns:a16="http://schemas.microsoft.com/office/drawing/2014/main" id="{96725EEB-9338-42F6-B369-C3851D03D1BC}"/>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9" name="Rechthoek 78">
                <a:extLst>
                  <a:ext uri="{FF2B5EF4-FFF2-40B4-BE49-F238E27FC236}">
                    <a16:creationId xmlns:a16="http://schemas.microsoft.com/office/drawing/2014/main" id="{775D9E61-ACEE-436C-BBCB-F42C8E0BDD36}"/>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80" name="Rechte verbindingslijn 79">
                <a:extLst>
                  <a:ext uri="{FF2B5EF4-FFF2-40B4-BE49-F238E27FC236}">
                    <a16:creationId xmlns:a16="http://schemas.microsoft.com/office/drawing/2014/main" id="{6AFE0785-8044-49A8-A2FB-E2FCBD9E1A6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4036A6C4-3836-4B89-AE42-4519C23CDE6B}"/>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FB642F7-DB63-4983-878E-CC79E4FE165D}"/>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D7C4F5E-B3FC-42D2-850A-394E55C3F33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ABF1255A-EE1C-4324-B257-BDA6B4BAE71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85" name="Rechthoek 84">
                <a:extLst>
                  <a:ext uri="{FF2B5EF4-FFF2-40B4-BE49-F238E27FC236}">
                    <a16:creationId xmlns:a16="http://schemas.microsoft.com/office/drawing/2014/main" id="{5EB05BF6-9724-412A-905D-210926DBD3A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247" name="Tekstvak 246">
            <a:extLst>
              <a:ext uri="{FF2B5EF4-FFF2-40B4-BE49-F238E27FC236}">
                <a16:creationId xmlns:a16="http://schemas.microsoft.com/office/drawing/2014/main" id="{C3D9B6B5-161A-410C-9E83-4A284DDF10D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tabel</a:t>
            </a:r>
          </a:p>
        </p:txBody>
      </p:sp>
      <p:grpSp>
        <p:nvGrpSpPr>
          <p:cNvPr id="131" name="Instructie">
            <a:extLst>
              <a:ext uri="{FF2B5EF4-FFF2-40B4-BE49-F238E27FC236}">
                <a16:creationId xmlns:a16="http://schemas.microsoft.com/office/drawing/2014/main" id="{C786B4AA-5A51-4772-9643-528A2C6FCDD3}"/>
              </a:ext>
            </a:extLst>
          </p:cNvPr>
          <p:cNvGrpSpPr/>
          <p:nvPr userDrawn="1"/>
        </p:nvGrpSpPr>
        <p:grpSpPr>
          <a:xfrm>
            <a:off x="-3437547" y="1434"/>
            <a:ext cx="3201327" cy="6001164"/>
            <a:chOff x="-3437547" y="1434"/>
            <a:chExt cx="3201327" cy="6001164"/>
          </a:xfrm>
        </p:grpSpPr>
        <p:cxnSp>
          <p:nvCxnSpPr>
            <p:cNvPr id="132" name="Rechte verbindingslijn 131">
              <a:extLst>
                <a:ext uri="{FF2B5EF4-FFF2-40B4-BE49-F238E27FC236}">
                  <a16:creationId xmlns:a16="http://schemas.microsoft.com/office/drawing/2014/main" id="{2C926267-17B2-43DB-A897-AFB8B457A7D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33" name="Ovaal 132">
              <a:extLst>
                <a:ext uri="{FF2B5EF4-FFF2-40B4-BE49-F238E27FC236}">
                  <a16:creationId xmlns:a16="http://schemas.microsoft.com/office/drawing/2014/main" id="{4757989C-F3CF-4CE6-A3FA-6ABAF71C9C4F}"/>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34" name="Rechthoek 133">
              <a:extLst>
                <a:ext uri="{FF2B5EF4-FFF2-40B4-BE49-F238E27FC236}">
                  <a16:creationId xmlns:a16="http://schemas.microsoft.com/office/drawing/2014/main" id="{3C8B7073-CE50-4885-B5FD-FE966BB1C46E}"/>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35" name="Ovaal 134">
              <a:extLst>
                <a:ext uri="{FF2B5EF4-FFF2-40B4-BE49-F238E27FC236}">
                  <a16:creationId xmlns:a16="http://schemas.microsoft.com/office/drawing/2014/main" id="{D1E2D60C-F03A-4B3C-BCFD-5C44E3A265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6" name="Rechthoek 135">
              <a:extLst>
                <a:ext uri="{FF2B5EF4-FFF2-40B4-BE49-F238E27FC236}">
                  <a16:creationId xmlns:a16="http://schemas.microsoft.com/office/drawing/2014/main" id="{4C3C7A59-948F-4E42-8CB9-3FC62B4D855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37" name="Ovaal 136">
              <a:extLst>
                <a:ext uri="{FF2B5EF4-FFF2-40B4-BE49-F238E27FC236}">
                  <a16:creationId xmlns:a16="http://schemas.microsoft.com/office/drawing/2014/main" id="{50BE677C-C8EE-4B2D-ACB7-1032FCEE1BB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8" name="Ovaal 137">
              <a:extLst>
                <a:ext uri="{FF2B5EF4-FFF2-40B4-BE49-F238E27FC236}">
                  <a16:creationId xmlns:a16="http://schemas.microsoft.com/office/drawing/2014/main" id="{20D3BCFF-7A1F-4524-8E41-FF647302FE79}"/>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9" name="Rechthoek 138">
              <a:extLst>
                <a:ext uri="{FF2B5EF4-FFF2-40B4-BE49-F238E27FC236}">
                  <a16:creationId xmlns:a16="http://schemas.microsoft.com/office/drawing/2014/main" id="{CF299AE6-8747-4BE3-8F58-9453B0699D35}"/>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40" name="Meer informatie">
              <a:extLst>
                <a:ext uri="{FF2B5EF4-FFF2-40B4-BE49-F238E27FC236}">
                  <a16:creationId xmlns:a16="http://schemas.microsoft.com/office/drawing/2014/main" id="{22100FDA-D952-4589-8AFD-1792BD8699B4}"/>
                </a:ext>
              </a:extLst>
            </p:cNvPr>
            <p:cNvGrpSpPr/>
            <p:nvPr userDrawn="1"/>
          </p:nvGrpSpPr>
          <p:grpSpPr>
            <a:xfrm>
              <a:off x="-3421298" y="5206936"/>
              <a:ext cx="3178515" cy="795662"/>
              <a:chOff x="-3741486" y="3387723"/>
              <a:chExt cx="3178515" cy="795662"/>
            </a:xfrm>
          </p:grpSpPr>
          <p:sp>
            <p:nvSpPr>
              <p:cNvPr id="225" name="Freeform 101">
                <a:extLst>
                  <a:ext uri="{FF2B5EF4-FFF2-40B4-BE49-F238E27FC236}">
                    <a16:creationId xmlns:a16="http://schemas.microsoft.com/office/drawing/2014/main" id="{20052190-2C93-4042-8D85-6211819A2CD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6" name="Rechthoek 225">
                <a:extLst>
                  <a:ext uri="{FF2B5EF4-FFF2-40B4-BE49-F238E27FC236}">
                    <a16:creationId xmlns:a16="http://schemas.microsoft.com/office/drawing/2014/main" id="{9ECE2A63-A086-438E-AAFF-95EE5A973392}"/>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7" name="Rechte verbindingslijn 226">
                <a:extLst>
                  <a:ext uri="{FF2B5EF4-FFF2-40B4-BE49-F238E27FC236}">
                    <a16:creationId xmlns:a16="http://schemas.microsoft.com/office/drawing/2014/main" id="{A7BF7EEB-61C8-4C94-87FF-CDAB13AF23F9}"/>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1" name="Rechthoek 140">
              <a:extLst>
                <a:ext uri="{FF2B5EF4-FFF2-40B4-BE49-F238E27FC236}">
                  <a16:creationId xmlns:a16="http://schemas.microsoft.com/office/drawing/2014/main" id="{7B018920-1798-430A-A1DD-37CE976978F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42" name="Ovaal 141">
              <a:extLst>
                <a:ext uri="{FF2B5EF4-FFF2-40B4-BE49-F238E27FC236}">
                  <a16:creationId xmlns:a16="http://schemas.microsoft.com/office/drawing/2014/main" id="{F1181835-A7B3-4BE4-A0E1-79D625ED558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id="{50E283B9-17AA-4723-9CD4-B904E97DAF1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4" name="Groep 143">
              <a:extLst>
                <a:ext uri="{FF2B5EF4-FFF2-40B4-BE49-F238E27FC236}">
                  <a16:creationId xmlns:a16="http://schemas.microsoft.com/office/drawing/2014/main" id="{6FFEC5A6-29FE-4A9B-ADA9-D5251D9F00D8}"/>
                </a:ext>
              </a:extLst>
            </p:cNvPr>
            <p:cNvGrpSpPr/>
            <p:nvPr userDrawn="1"/>
          </p:nvGrpSpPr>
          <p:grpSpPr>
            <a:xfrm>
              <a:off x="-3437547" y="349413"/>
              <a:ext cx="2933825" cy="558875"/>
              <a:chOff x="-3419346" y="368233"/>
              <a:chExt cx="3904920" cy="743862"/>
            </a:xfrm>
          </p:grpSpPr>
          <p:sp>
            <p:nvSpPr>
              <p:cNvPr id="173" name="Rechthoek 172">
                <a:extLst>
                  <a:ext uri="{FF2B5EF4-FFF2-40B4-BE49-F238E27FC236}">
                    <a16:creationId xmlns:a16="http://schemas.microsoft.com/office/drawing/2014/main" id="{448D638D-D026-4B72-93D7-E307A4A04BB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74" name="Rechte verbindingslijn 173">
                <a:extLst>
                  <a:ext uri="{FF2B5EF4-FFF2-40B4-BE49-F238E27FC236}">
                    <a16:creationId xmlns:a16="http://schemas.microsoft.com/office/drawing/2014/main" id="{78D662E4-9C55-43B5-91A8-6458B1F21FE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0501B07D-0109-45F7-B40F-678F29D01A4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6" name="Rechthoek 175">
                <a:extLst>
                  <a:ext uri="{FF2B5EF4-FFF2-40B4-BE49-F238E27FC236}">
                    <a16:creationId xmlns:a16="http://schemas.microsoft.com/office/drawing/2014/main" id="{59D6A4CE-171C-4A26-83EB-7910E36C9A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7" name="Groep 176">
                <a:extLst>
                  <a:ext uri="{FF2B5EF4-FFF2-40B4-BE49-F238E27FC236}">
                    <a16:creationId xmlns:a16="http://schemas.microsoft.com/office/drawing/2014/main" id="{BD583474-A114-4DA6-BF1C-B91745083CE7}"/>
                  </a:ext>
                </a:extLst>
              </p:cNvPr>
              <p:cNvGrpSpPr/>
              <p:nvPr userDrawn="1"/>
            </p:nvGrpSpPr>
            <p:grpSpPr>
              <a:xfrm>
                <a:off x="-3002834" y="720303"/>
                <a:ext cx="182598" cy="143759"/>
                <a:chOff x="-3310843" y="700986"/>
                <a:chExt cx="182598" cy="143759"/>
              </a:xfrm>
            </p:grpSpPr>
            <p:grpSp>
              <p:nvGrpSpPr>
                <p:cNvPr id="216" name="Groep 215">
                  <a:extLst>
                    <a:ext uri="{FF2B5EF4-FFF2-40B4-BE49-F238E27FC236}">
                      <a16:creationId xmlns:a16="http://schemas.microsoft.com/office/drawing/2014/main" id="{53AD05E2-2681-4EF7-98A1-17613C2C479F}"/>
                    </a:ext>
                  </a:extLst>
                </p:cNvPr>
                <p:cNvGrpSpPr/>
                <p:nvPr userDrawn="1"/>
              </p:nvGrpSpPr>
              <p:grpSpPr>
                <a:xfrm>
                  <a:off x="-3310843" y="700986"/>
                  <a:ext cx="182598" cy="143759"/>
                  <a:chOff x="-3310843" y="700986"/>
                  <a:chExt cx="182598" cy="143759"/>
                </a:xfrm>
              </p:grpSpPr>
              <p:cxnSp>
                <p:nvCxnSpPr>
                  <p:cNvPr id="220" name="Rechte verbindingslijn 219">
                    <a:extLst>
                      <a:ext uri="{FF2B5EF4-FFF2-40B4-BE49-F238E27FC236}">
                        <a16:creationId xmlns:a16="http://schemas.microsoft.com/office/drawing/2014/main" id="{E775B454-DEA5-4D6D-A593-FDD6168D47B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A7144F1C-14F2-49B9-9A6C-6467EF10430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2596893-35C7-4D03-98CE-3AF7E248F53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0F7E9683-D1BA-43B7-9EFD-1569F49F60E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68F1FB2-F1F9-437F-9435-F682F442BA3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7" name="Groep 216">
                  <a:extLst>
                    <a:ext uri="{FF2B5EF4-FFF2-40B4-BE49-F238E27FC236}">
                      <a16:creationId xmlns:a16="http://schemas.microsoft.com/office/drawing/2014/main" id="{C0DC6995-FB14-4613-8A7C-CBCC1223CBB4}"/>
                    </a:ext>
                  </a:extLst>
                </p:cNvPr>
                <p:cNvGrpSpPr/>
                <p:nvPr userDrawn="1"/>
              </p:nvGrpSpPr>
              <p:grpSpPr>
                <a:xfrm flipH="1">
                  <a:off x="-3310774" y="735854"/>
                  <a:ext cx="88801" cy="72568"/>
                  <a:chOff x="-2091059" y="1395403"/>
                  <a:chExt cx="157316" cy="128558"/>
                </a:xfrm>
              </p:grpSpPr>
              <p:sp>
                <p:nvSpPr>
                  <p:cNvPr id="218" name="Rechthoek 217">
                    <a:extLst>
                      <a:ext uri="{FF2B5EF4-FFF2-40B4-BE49-F238E27FC236}">
                        <a16:creationId xmlns:a16="http://schemas.microsoft.com/office/drawing/2014/main" id="{4158A001-003F-463E-9B57-B64D71CAB9E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9" name="Pijl: punthaak 218">
                    <a:extLst>
                      <a:ext uri="{FF2B5EF4-FFF2-40B4-BE49-F238E27FC236}">
                        <a16:creationId xmlns:a16="http://schemas.microsoft.com/office/drawing/2014/main" id="{F195117C-38D7-4102-9B5D-4162116180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8" name="Groep 177">
                <a:extLst>
                  <a:ext uri="{FF2B5EF4-FFF2-40B4-BE49-F238E27FC236}">
                    <a16:creationId xmlns:a16="http://schemas.microsoft.com/office/drawing/2014/main" id="{3C8A69EF-6C5A-4A64-9EA4-D92CC5B1CF85}"/>
                  </a:ext>
                </a:extLst>
              </p:cNvPr>
              <p:cNvGrpSpPr/>
              <p:nvPr userDrawn="1"/>
            </p:nvGrpSpPr>
            <p:grpSpPr>
              <a:xfrm>
                <a:off x="-3326107" y="720303"/>
                <a:ext cx="182598" cy="143759"/>
                <a:chOff x="-3634116" y="700986"/>
                <a:chExt cx="182598" cy="143759"/>
              </a:xfrm>
            </p:grpSpPr>
            <p:grpSp>
              <p:nvGrpSpPr>
                <p:cNvPr id="207" name="Groep 206">
                  <a:extLst>
                    <a:ext uri="{FF2B5EF4-FFF2-40B4-BE49-F238E27FC236}">
                      <a16:creationId xmlns:a16="http://schemas.microsoft.com/office/drawing/2014/main" id="{3A9D856F-2F0A-46B7-AD79-484FD5765533}"/>
                    </a:ext>
                  </a:extLst>
                </p:cNvPr>
                <p:cNvGrpSpPr/>
                <p:nvPr userDrawn="1"/>
              </p:nvGrpSpPr>
              <p:grpSpPr>
                <a:xfrm>
                  <a:off x="-3634116" y="700986"/>
                  <a:ext cx="182598" cy="143759"/>
                  <a:chOff x="-3634116" y="700986"/>
                  <a:chExt cx="182598" cy="143759"/>
                </a:xfrm>
              </p:grpSpPr>
              <p:cxnSp>
                <p:nvCxnSpPr>
                  <p:cNvPr id="211" name="Rechte verbindingslijn 210">
                    <a:extLst>
                      <a:ext uri="{FF2B5EF4-FFF2-40B4-BE49-F238E27FC236}">
                        <a16:creationId xmlns:a16="http://schemas.microsoft.com/office/drawing/2014/main" id="{4E807C1D-F49A-4636-9FCE-CAAA6D524576}"/>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F101ED28-BA22-4F03-BBD5-047E98BFB88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40BB84EB-E429-4695-8E3A-808DCFE5F94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91682CB5-7F7A-46D6-BDDF-6174860359B0}"/>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9614F58F-0673-4149-8F19-1BBE584E7E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366757BF-34BB-4AEB-A49C-5EAD0195FFA5}"/>
                    </a:ext>
                  </a:extLst>
                </p:cNvPr>
                <p:cNvGrpSpPr/>
                <p:nvPr userDrawn="1"/>
              </p:nvGrpSpPr>
              <p:grpSpPr>
                <a:xfrm>
                  <a:off x="-3634047" y="735854"/>
                  <a:ext cx="88801" cy="72568"/>
                  <a:chOff x="-2091059" y="1395403"/>
                  <a:chExt cx="157316" cy="128558"/>
                </a:xfrm>
              </p:grpSpPr>
              <p:sp>
                <p:nvSpPr>
                  <p:cNvPr id="209" name="Rechthoek 208">
                    <a:extLst>
                      <a:ext uri="{FF2B5EF4-FFF2-40B4-BE49-F238E27FC236}">
                        <a16:creationId xmlns:a16="http://schemas.microsoft.com/office/drawing/2014/main" id="{C459B98F-4763-4472-A2E2-636FB29AED4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D163E36D-1ED0-44DF-981E-74279C966D2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9" name="Rechte verbindingslijn 178">
                <a:extLst>
                  <a:ext uri="{FF2B5EF4-FFF2-40B4-BE49-F238E27FC236}">
                    <a16:creationId xmlns:a16="http://schemas.microsoft.com/office/drawing/2014/main" id="{084AEC4D-0491-450E-B3D3-6EE59D71C9A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0" name="Rechte verbindingslijn 179">
                <a:extLst>
                  <a:ext uri="{FF2B5EF4-FFF2-40B4-BE49-F238E27FC236}">
                    <a16:creationId xmlns:a16="http://schemas.microsoft.com/office/drawing/2014/main" id="{A3E96F52-2742-4AF2-995E-7C2F1F32203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1" name="Groep 180">
                <a:extLst>
                  <a:ext uri="{FF2B5EF4-FFF2-40B4-BE49-F238E27FC236}">
                    <a16:creationId xmlns:a16="http://schemas.microsoft.com/office/drawing/2014/main" id="{FC0FC2A9-91EB-450E-9461-3380F4716DBF}"/>
                  </a:ext>
                </a:extLst>
              </p:cNvPr>
              <p:cNvGrpSpPr/>
              <p:nvPr userDrawn="1"/>
            </p:nvGrpSpPr>
            <p:grpSpPr>
              <a:xfrm>
                <a:off x="-2425037" y="370226"/>
                <a:ext cx="357690" cy="330595"/>
                <a:chOff x="-2721817" y="347336"/>
                <a:chExt cx="432805" cy="400021"/>
              </a:xfrm>
            </p:grpSpPr>
            <p:sp>
              <p:nvSpPr>
                <p:cNvPr id="196" name="Rechthoek 195">
                  <a:extLst>
                    <a:ext uri="{FF2B5EF4-FFF2-40B4-BE49-F238E27FC236}">
                      <a16:creationId xmlns:a16="http://schemas.microsoft.com/office/drawing/2014/main" id="{B4B37EE4-C57A-4E4A-ADF3-03CB107065B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7" name="Groep 196">
                  <a:extLst>
                    <a:ext uri="{FF2B5EF4-FFF2-40B4-BE49-F238E27FC236}">
                      <a16:creationId xmlns:a16="http://schemas.microsoft.com/office/drawing/2014/main" id="{D0511B4E-109C-4C0D-8BE6-9C841A1AB956}"/>
                    </a:ext>
                  </a:extLst>
                </p:cNvPr>
                <p:cNvGrpSpPr/>
                <p:nvPr userDrawn="1"/>
              </p:nvGrpSpPr>
              <p:grpSpPr>
                <a:xfrm>
                  <a:off x="-2652453" y="431583"/>
                  <a:ext cx="294076" cy="231526"/>
                  <a:chOff x="-3634116" y="700986"/>
                  <a:chExt cx="182598" cy="143759"/>
                </a:xfrm>
              </p:grpSpPr>
              <p:grpSp>
                <p:nvGrpSpPr>
                  <p:cNvPr id="198" name="Groep 197">
                    <a:extLst>
                      <a:ext uri="{FF2B5EF4-FFF2-40B4-BE49-F238E27FC236}">
                        <a16:creationId xmlns:a16="http://schemas.microsoft.com/office/drawing/2014/main" id="{DE9F2CA4-1939-46BF-9F34-B90E342BD3F0}"/>
                      </a:ext>
                    </a:extLst>
                  </p:cNvPr>
                  <p:cNvGrpSpPr/>
                  <p:nvPr userDrawn="1"/>
                </p:nvGrpSpPr>
                <p:grpSpPr>
                  <a:xfrm>
                    <a:off x="-3634116" y="700986"/>
                    <a:ext cx="182598" cy="143759"/>
                    <a:chOff x="-3634116" y="700986"/>
                    <a:chExt cx="182598" cy="143759"/>
                  </a:xfrm>
                </p:grpSpPr>
                <p:cxnSp>
                  <p:nvCxnSpPr>
                    <p:cNvPr id="202" name="Rechte verbindingslijn 201">
                      <a:extLst>
                        <a:ext uri="{FF2B5EF4-FFF2-40B4-BE49-F238E27FC236}">
                          <a16:creationId xmlns:a16="http://schemas.microsoft.com/office/drawing/2014/main" id="{77220708-D47B-4324-993D-2E24C5B92B0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6611C50B-3B6B-4E9D-AE54-816DA46369F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60549571-192A-4167-A43E-8357BC5D340C}"/>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B6B334D-E2F9-4828-AC50-71259256B1E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8320710-2957-4014-A2D6-DA47901DA51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9" name="Groep 198">
                    <a:extLst>
                      <a:ext uri="{FF2B5EF4-FFF2-40B4-BE49-F238E27FC236}">
                        <a16:creationId xmlns:a16="http://schemas.microsoft.com/office/drawing/2014/main" id="{5D0BF555-4B46-490F-B1A0-023BB5DF71B1}"/>
                      </a:ext>
                    </a:extLst>
                  </p:cNvPr>
                  <p:cNvGrpSpPr/>
                  <p:nvPr userDrawn="1"/>
                </p:nvGrpSpPr>
                <p:grpSpPr>
                  <a:xfrm>
                    <a:off x="-3634047" y="735854"/>
                    <a:ext cx="88801" cy="72568"/>
                    <a:chOff x="-2091059" y="1395403"/>
                    <a:chExt cx="157316" cy="128558"/>
                  </a:xfrm>
                </p:grpSpPr>
                <p:sp>
                  <p:nvSpPr>
                    <p:cNvPr id="200" name="Rechthoek 199">
                      <a:extLst>
                        <a:ext uri="{FF2B5EF4-FFF2-40B4-BE49-F238E27FC236}">
                          <a16:creationId xmlns:a16="http://schemas.microsoft.com/office/drawing/2014/main" id="{035157A5-1E47-49C5-A3D6-5410CBA128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1" name="Pijl: punthaak 200">
                      <a:extLst>
                        <a:ext uri="{FF2B5EF4-FFF2-40B4-BE49-F238E27FC236}">
                          <a16:creationId xmlns:a16="http://schemas.microsoft.com/office/drawing/2014/main" id="{8CD523CA-1325-4CEA-80F2-87F70D8598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2" name="Groep 181">
                <a:extLst>
                  <a:ext uri="{FF2B5EF4-FFF2-40B4-BE49-F238E27FC236}">
                    <a16:creationId xmlns:a16="http://schemas.microsoft.com/office/drawing/2014/main" id="{60DA9272-8ABD-4458-833C-70B64CA7EA4F}"/>
                  </a:ext>
                </a:extLst>
              </p:cNvPr>
              <p:cNvGrpSpPr/>
              <p:nvPr userDrawn="1"/>
            </p:nvGrpSpPr>
            <p:grpSpPr>
              <a:xfrm>
                <a:off x="-2425037" y="781500"/>
                <a:ext cx="357690" cy="330595"/>
                <a:chOff x="-2721817" y="782525"/>
                <a:chExt cx="432805" cy="400021"/>
              </a:xfrm>
            </p:grpSpPr>
            <p:sp>
              <p:nvSpPr>
                <p:cNvPr id="185" name="Rechthoek 184">
                  <a:extLst>
                    <a:ext uri="{FF2B5EF4-FFF2-40B4-BE49-F238E27FC236}">
                      <a16:creationId xmlns:a16="http://schemas.microsoft.com/office/drawing/2014/main" id="{D2C30618-3E31-4CDB-9A94-880234196AD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86" name="Groep 185">
                  <a:extLst>
                    <a:ext uri="{FF2B5EF4-FFF2-40B4-BE49-F238E27FC236}">
                      <a16:creationId xmlns:a16="http://schemas.microsoft.com/office/drawing/2014/main" id="{F7893CF0-AC1B-4A86-B497-3E11B5CF69FB}"/>
                    </a:ext>
                  </a:extLst>
                </p:cNvPr>
                <p:cNvGrpSpPr/>
                <p:nvPr userDrawn="1"/>
              </p:nvGrpSpPr>
              <p:grpSpPr>
                <a:xfrm>
                  <a:off x="-2652453" y="866772"/>
                  <a:ext cx="294076" cy="231526"/>
                  <a:chOff x="-3310843" y="700986"/>
                  <a:chExt cx="182598" cy="143759"/>
                </a:xfrm>
              </p:grpSpPr>
              <p:grpSp>
                <p:nvGrpSpPr>
                  <p:cNvPr id="187" name="Groep 186">
                    <a:extLst>
                      <a:ext uri="{FF2B5EF4-FFF2-40B4-BE49-F238E27FC236}">
                        <a16:creationId xmlns:a16="http://schemas.microsoft.com/office/drawing/2014/main" id="{6C4A93EE-2A30-4B0E-959A-F47B56BE09A1}"/>
                      </a:ext>
                    </a:extLst>
                  </p:cNvPr>
                  <p:cNvGrpSpPr/>
                  <p:nvPr userDrawn="1"/>
                </p:nvGrpSpPr>
                <p:grpSpPr>
                  <a:xfrm>
                    <a:off x="-3310843" y="700986"/>
                    <a:ext cx="182598" cy="143759"/>
                    <a:chOff x="-3310843" y="700986"/>
                    <a:chExt cx="182598" cy="143759"/>
                  </a:xfrm>
                </p:grpSpPr>
                <p:cxnSp>
                  <p:nvCxnSpPr>
                    <p:cNvPr id="191" name="Rechte verbindingslijn 190">
                      <a:extLst>
                        <a:ext uri="{FF2B5EF4-FFF2-40B4-BE49-F238E27FC236}">
                          <a16:creationId xmlns:a16="http://schemas.microsoft.com/office/drawing/2014/main" id="{C94A3235-F016-4A75-B4C2-D4F56DEA155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041477D1-4221-4F8E-88FB-9ADAF55A572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713ED916-3DAC-4F83-8CBC-7AD1F76BB1E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7042CD27-5D60-473A-81EA-C6AA20B57F4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321D5C3-EED2-4D64-BECF-5813CEE1A5B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8" name="Groep 187">
                    <a:extLst>
                      <a:ext uri="{FF2B5EF4-FFF2-40B4-BE49-F238E27FC236}">
                        <a16:creationId xmlns:a16="http://schemas.microsoft.com/office/drawing/2014/main" id="{60EBD87A-A8CE-4858-B159-7A6179C1A1D9}"/>
                      </a:ext>
                    </a:extLst>
                  </p:cNvPr>
                  <p:cNvGrpSpPr/>
                  <p:nvPr userDrawn="1"/>
                </p:nvGrpSpPr>
                <p:grpSpPr>
                  <a:xfrm flipH="1">
                    <a:off x="-3310774" y="735854"/>
                    <a:ext cx="88801" cy="72568"/>
                    <a:chOff x="-2091059" y="1395403"/>
                    <a:chExt cx="157316" cy="128558"/>
                  </a:xfrm>
                </p:grpSpPr>
                <p:sp>
                  <p:nvSpPr>
                    <p:cNvPr id="189" name="Rechthoek 188">
                      <a:extLst>
                        <a:ext uri="{FF2B5EF4-FFF2-40B4-BE49-F238E27FC236}">
                          <a16:creationId xmlns:a16="http://schemas.microsoft.com/office/drawing/2014/main" id="{B67E09B0-E167-48B9-AF91-8E644CD3479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0" name="Pijl: punthaak 189">
                      <a:extLst>
                        <a:ext uri="{FF2B5EF4-FFF2-40B4-BE49-F238E27FC236}">
                          <a16:creationId xmlns:a16="http://schemas.microsoft.com/office/drawing/2014/main" id="{4C20B15B-9BF4-429D-B237-79203E4DDF7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83" name="Rechthoek 182">
                <a:extLst>
                  <a:ext uri="{FF2B5EF4-FFF2-40B4-BE49-F238E27FC236}">
                    <a16:creationId xmlns:a16="http://schemas.microsoft.com/office/drawing/2014/main" id="{67B4B15B-06B7-48CA-B5BC-7A9B51E46F0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4" name="Rechthoek 183">
                <a:extLst>
                  <a:ext uri="{FF2B5EF4-FFF2-40B4-BE49-F238E27FC236}">
                    <a16:creationId xmlns:a16="http://schemas.microsoft.com/office/drawing/2014/main" id="{F65CACEA-4113-4BB3-B9AB-D4B771FF77A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5" name="Rechte verbindingslijn 144">
              <a:extLst>
                <a:ext uri="{FF2B5EF4-FFF2-40B4-BE49-F238E27FC236}">
                  <a16:creationId xmlns:a16="http://schemas.microsoft.com/office/drawing/2014/main" id="{A932F109-C5A9-430C-B5C9-BD85B9E8013C}"/>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6" name="Rechthoek 145">
              <a:extLst>
                <a:ext uri="{FF2B5EF4-FFF2-40B4-BE49-F238E27FC236}">
                  <a16:creationId xmlns:a16="http://schemas.microsoft.com/office/drawing/2014/main" id="{E4C16CC5-C8ED-48CC-A914-A80574BBFBC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47" name="Ovaal 146">
              <a:extLst>
                <a:ext uri="{FF2B5EF4-FFF2-40B4-BE49-F238E27FC236}">
                  <a16:creationId xmlns:a16="http://schemas.microsoft.com/office/drawing/2014/main" id="{43C46F66-4A87-4DEC-9635-E50FB687CC0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47">
              <a:extLst>
                <a:ext uri="{FF2B5EF4-FFF2-40B4-BE49-F238E27FC236}">
                  <a16:creationId xmlns:a16="http://schemas.microsoft.com/office/drawing/2014/main" id="{8EAF3AC2-45E4-48B5-9B89-E106D3007DF7}"/>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49" name="Ovaal 148">
              <a:extLst>
                <a:ext uri="{FF2B5EF4-FFF2-40B4-BE49-F238E27FC236}">
                  <a16:creationId xmlns:a16="http://schemas.microsoft.com/office/drawing/2014/main" id="{6A805154-3943-4781-A552-0B7D22391EB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6" name="Ovaal 165">
              <a:extLst>
                <a:ext uri="{FF2B5EF4-FFF2-40B4-BE49-F238E27FC236}">
                  <a16:creationId xmlns:a16="http://schemas.microsoft.com/office/drawing/2014/main" id="{385E6D45-6DAF-4D25-8472-A3A96B3B1C7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7" name="Rechthoek 166">
              <a:extLst>
                <a:ext uri="{FF2B5EF4-FFF2-40B4-BE49-F238E27FC236}">
                  <a16:creationId xmlns:a16="http://schemas.microsoft.com/office/drawing/2014/main" id="{701B77A1-56DB-4B97-B3F7-6B01D0430AD5}"/>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68" name="Ovaal 167">
              <a:extLst>
                <a:ext uri="{FF2B5EF4-FFF2-40B4-BE49-F238E27FC236}">
                  <a16:creationId xmlns:a16="http://schemas.microsoft.com/office/drawing/2014/main" id="{ABBBC047-CDF0-47B2-AA95-B5A4953530D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9" name="Rechthoek 168">
              <a:extLst>
                <a:ext uri="{FF2B5EF4-FFF2-40B4-BE49-F238E27FC236}">
                  <a16:creationId xmlns:a16="http://schemas.microsoft.com/office/drawing/2014/main" id="{79CE16E4-4085-41E5-817F-C77FCB859967}"/>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0" name="Rechthoek 169">
              <a:extLst>
                <a:ext uri="{FF2B5EF4-FFF2-40B4-BE49-F238E27FC236}">
                  <a16:creationId xmlns:a16="http://schemas.microsoft.com/office/drawing/2014/main" id="{776F9370-DE43-4E5E-8BCE-16B27D404D3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1" name="Rechthoek 170">
              <a:extLst>
                <a:ext uri="{FF2B5EF4-FFF2-40B4-BE49-F238E27FC236}">
                  <a16:creationId xmlns:a16="http://schemas.microsoft.com/office/drawing/2014/main" id="{E8A5787B-23C0-42C1-A71F-CEB6B2342457}"/>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2" name="Rechthoek 171">
              <a:extLst>
                <a:ext uri="{FF2B5EF4-FFF2-40B4-BE49-F238E27FC236}">
                  <a16:creationId xmlns:a16="http://schemas.microsoft.com/office/drawing/2014/main" id="{796EF5D2-BFF4-4B3D-A248-C532E5A1F9E0}"/>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28" name="Picture 5">
            <a:extLst>
              <a:ext uri="{FF2B5EF4-FFF2-40B4-BE49-F238E27FC236}">
                <a16:creationId xmlns:a16="http://schemas.microsoft.com/office/drawing/2014/main" id="{A2033F3E-41BF-409E-A308-721332F0E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29" name="Tijdelijke aanduiding voor titel 1">
            <a:extLst>
              <a:ext uri="{FF2B5EF4-FFF2-40B4-BE49-F238E27FC236}">
                <a16:creationId xmlns:a16="http://schemas.microsoft.com/office/drawing/2014/main" id="{1B6AF087-1A1D-4992-961C-E22832E1AA9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30" name="Tijdelijke aanduiding voor verticale tekst 2">
            <a:extLst>
              <a:ext uri="{FF2B5EF4-FFF2-40B4-BE49-F238E27FC236}">
                <a16:creationId xmlns:a16="http://schemas.microsoft.com/office/drawing/2014/main" id="{778968EE-1301-4FEB-A063-0FEB428174E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38989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tmplLst>
          <p:tmpl>
            <p:tnLst>
              <p:par>
                <p:cTn presetID="10" presetClass="entr" presetSubtype="0" fill="hold" nodeType="withEffect">
                  <p:stCondLst>
                    <p:cond delay="0"/>
                  </p:stCondLst>
                  <p:childTnLst>
                    <p:set>
                      <p:cBhvr>
                        <p:cTn dur="1" fill="hold">
                          <p:stCondLst>
                            <p:cond delay="0"/>
                          </p:stCondLst>
                        </p:cTn>
                        <p:tgtEl>
                          <p:spTgt spid="230"/>
                        </p:tgtEl>
                        <p:attrNameLst>
                          <p:attrName>style.visibility</p:attrName>
                        </p:attrNameLst>
                      </p:cBhvr>
                      <p:to>
                        <p:strVal val="visible"/>
                      </p:to>
                    </p:set>
                    <p:animEffect transition="in" filter="fade">
                      <p:cBhvr>
                        <p:cTn dur="1000"/>
                        <p:tgtEl>
                          <p:spTgt spid="23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Zalm">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EF03E0FA-47C4-425F-B015-B6829E3568CF}"/>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232A33"/>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Zalm</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3"/>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80014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98501" y="1700532"/>
            <a:ext cx="10772774" cy="4243053"/>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40" name="Instructie">
            <a:extLst>
              <a:ext uri="{FF2B5EF4-FFF2-40B4-BE49-F238E27FC236}">
                <a16:creationId xmlns:a16="http://schemas.microsoft.com/office/drawing/2014/main" id="{50BFFF81-43B9-49BC-9EF1-E3E74DA82F01}"/>
              </a:ext>
            </a:extLst>
          </p:cNvPr>
          <p:cNvGrpSpPr/>
          <p:nvPr userDrawn="1"/>
        </p:nvGrpSpPr>
        <p:grpSpPr>
          <a:xfrm>
            <a:off x="12391601" y="0"/>
            <a:ext cx="3183678" cy="3418198"/>
            <a:chOff x="12391601" y="0"/>
            <a:chExt cx="3183678" cy="3418198"/>
          </a:xfrm>
        </p:grpSpPr>
        <p:grpSp>
          <p:nvGrpSpPr>
            <p:cNvPr id="41" name="Meer informatie">
              <a:extLst>
                <a:ext uri="{FF2B5EF4-FFF2-40B4-BE49-F238E27FC236}">
                  <a16:creationId xmlns:a16="http://schemas.microsoft.com/office/drawing/2014/main" id="{9CF249E6-E173-4037-9D26-90803FDE5453}"/>
                </a:ext>
              </a:extLst>
            </p:cNvPr>
            <p:cNvGrpSpPr/>
            <p:nvPr userDrawn="1"/>
          </p:nvGrpSpPr>
          <p:grpSpPr>
            <a:xfrm>
              <a:off x="12396764" y="2622893"/>
              <a:ext cx="3178515" cy="795305"/>
              <a:chOff x="-3741486" y="3347116"/>
              <a:chExt cx="3178515" cy="795305"/>
            </a:xfrm>
          </p:grpSpPr>
          <p:sp>
            <p:nvSpPr>
              <p:cNvPr id="63" name="Freeform 101">
                <a:extLst>
                  <a:ext uri="{FF2B5EF4-FFF2-40B4-BE49-F238E27FC236}">
                    <a16:creationId xmlns:a16="http://schemas.microsoft.com/office/drawing/2014/main" id="{B4CF7A2D-E7EE-41A0-A2A0-46304A32498C}"/>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4" name="Rechthoek 63">
                <a:extLst>
                  <a:ext uri="{FF2B5EF4-FFF2-40B4-BE49-F238E27FC236}">
                    <a16:creationId xmlns:a16="http://schemas.microsoft.com/office/drawing/2014/main" id="{3B7C52ED-D9C4-42CB-B018-5FFD09D5C8C3}"/>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216EA85-D9EB-4C19-BC89-A7B9EAC375E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2" name="Rechthoek 41">
              <a:extLst>
                <a:ext uri="{FF2B5EF4-FFF2-40B4-BE49-F238E27FC236}">
                  <a16:creationId xmlns:a16="http://schemas.microsoft.com/office/drawing/2014/main" id="{52C6E4C6-C9FB-4B15-94CA-AEAB90938A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43" name="Ovaal 42">
              <a:extLst>
                <a:ext uri="{FF2B5EF4-FFF2-40B4-BE49-F238E27FC236}">
                  <a16:creationId xmlns:a16="http://schemas.microsoft.com/office/drawing/2014/main" id="{6D5FDBBE-66D5-492D-962F-BD52D0CDBB3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4" name="Rechte verbindingslijn 43">
              <a:extLst>
                <a:ext uri="{FF2B5EF4-FFF2-40B4-BE49-F238E27FC236}">
                  <a16:creationId xmlns:a16="http://schemas.microsoft.com/office/drawing/2014/main" id="{C8C96265-C298-4DB2-BC1A-AC61054C96E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5" name="Rechte verbindingslijn 44">
              <a:extLst>
                <a:ext uri="{FF2B5EF4-FFF2-40B4-BE49-F238E27FC236}">
                  <a16:creationId xmlns:a16="http://schemas.microsoft.com/office/drawing/2014/main" id="{DCC986E5-F079-414E-8FA6-C51051FEB4B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6" name="Rechthoek 45">
              <a:extLst>
                <a:ext uri="{FF2B5EF4-FFF2-40B4-BE49-F238E27FC236}">
                  <a16:creationId xmlns:a16="http://schemas.microsoft.com/office/drawing/2014/main" id="{F273546F-396C-4F5C-A4F0-7184714490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7" name="Ovaal 46">
              <a:extLst>
                <a:ext uri="{FF2B5EF4-FFF2-40B4-BE49-F238E27FC236}">
                  <a16:creationId xmlns:a16="http://schemas.microsoft.com/office/drawing/2014/main" id="{DE54072F-78CC-4DB4-93B5-70B6523DD2C0}"/>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8" name="Rechthoek 47">
              <a:extLst>
                <a:ext uri="{FF2B5EF4-FFF2-40B4-BE49-F238E27FC236}">
                  <a16:creationId xmlns:a16="http://schemas.microsoft.com/office/drawing/2014/main" id="{5F6396BF-AF93-431D-AEF4-C6C69565A15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9" name="Groep 48">
              <a:extLst>
                <a:ext uri="{FF2B5EF4-FFF2-40B4-BE49-F238E27FC236}">
                  <a16:creationId xmlns:a16="http://schemas.microsoft.com/office/drawing/2014/main" id="{9514B0F2-6C63-41D7-A81D-CD0B70B5F937}"/>
                </a:ext>
              </a:extLst>
            </p:cNvPr>
            <p:cNvGrpSpPr/>
            <p:nvPr userDrawn="1"/>
          </p:nvGrpSpPr>
          <p:grpSpPr>
            <a:xfrm>
              <a:off x="12757282" y="2184550"/>
              <a:ext cx="825500" cy="209550"/>
              <a:chOff x="13504624" y="2482850"/>
              <a:chExt cx="825500" cy="209550"/>
            </a:xfrm>
          </p:grpSpPr>
          <p:sp>
            <p:nvSpPr>
              <p:cNvPr id="60" name="Rechthoek 59">
                <a:extLst>
                  <a:ext uri="{FF2B5EF4-FFF2-40B4-BE49-F238E27FC236}">
                    <a16:creationId xmlns:a16="http://schemas.microsoft.com/office/drawing/2014/main" id="{9E6A79BC-FFC9-4419-919E-24BF783771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61" name="Rechte verbindingslijn 60">
                <a:extLst>
                  <a:ext uri="{FF2B5EF4-FFF2-40B4-BE49-F238E27FC236}">
                    <a16:creationId xmlns:a16="http://schemas.microsoft.com/office/drawing/2014/main" id="{AF58C6C2-172E-4A8F-8B99-FB351795948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2" name="Gelijkbenige driehoek 61">
                <a:extLst>
                  <a:ext uri="{FF2B5EF4-FFF2-40B4-BE49-F238E27FC236}">
                    <a16:creationId xmlns:a16="http://schemas.microsoft.com/office/drawing/2014/main" id="{D271654D-29EA-4CC3-B734-14329F83D06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50" name="Rechte verbindingslijn 49">
              <a:extLst>
                <a:ext uri="{FF2B5EF4-FFF2-40B4-BE49-F238E27FC236}">
                  <a16:creationId xmlns:a16="http://schemas.microsoft.com/office/drawing/2014/main" id="{EEE4DAD4-8955-4BF3-AEEC-1CF70C6F710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51" name="Tabel icoon">
              <a:extLst>
                <a:ext uri="{FF2B5EF4-FFF2-40B4-BE49-F238E27FC236}">
                  <a16:creationId xmlns:a16="http://schemas.microsoft.com/office/drawing/2014/main" id="{7D4FEE52-2935-43B9-A2E2-2AE6DB41203D}"/>
                </a:ext>
              </a:extLst>
            </p:cNvPr>
            <p:cNvGrpSpPr/>
            <p:nvPr userDrawn="1"/>
          </p:nvGrpSpPr>
          <p:grpSpPr>
            <a:xfrm>
              <a:off x="12757283" y="1133664"/>
              <a:ext cx="375500" cy="339168"/>
              <a:chOff x="6072040" y="3376043"/>
              <a:chExt cx="1227920" cy="1109109"/>
            </a:xfrm>
          </p:grpSpPr>
          <p:sp>
            <p:nvSpPr>
              <p:cNvPr id="52" name="Rechthoek 51">
                <a:extLst>
                  <a:ext uri="{FF2B5EF4-FFF2-40B4-BE49-F238E27FC236}">
                    <a16:creationId xmlns:a16="http://schemas.microsoft.com/office/drawing/2014/main" id="{38674A4E-FBD2-4838-80FA-D78FF56467B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CDE86B0C-BA11-4AB4-B95D-32BD34D12FBB}"/>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54" name="Rechte verbindingslijn 53">
                <a:extLst>
                  <a:ext uri="{FF2B5EF4-FFF2-40B4-BE49-F238E27FC236}">
                    <a16:creationId xmlns:a16="http://schemas.microsoft.com/office/drawing/2014/main" id="{57121513-0DCA-4D4E-8DF3-20B51F05A49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AAF46FB3-43C7-43D9-8715-CB11A08B5788}"/>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2F36D830-B69B-4EE6-9B66-57B5535C529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C622AC65-7B81-45C3-9C2F-024D304F8D0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25F45740-4931-445F-86D5-6128EED7D5D6}"/>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9" name="Rechthoek 58">
                <a:extLst>
                  <a:ext uri="{FF2B5EF4-FFF2-40B4-BE49-F238E27FC236}">
                    <a16:creationId xmlns:a16="http://schemas.microsoft.com/office/drawing/2014/main" id="{5FC11266-9C7F-4453-AE25-C1EE63663B70}"/>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5" name="Tekstvak 34">
            <a:extLst>
              <a:ext uri="{FF2B5EF4-FFF2-40B4-BE49-F238E27FC236}">
                <a16:creationId xmlns:a16="http://schemas.microsoft.com/office/drawing/2014/main" id="{744DD2B0-3368-4D3C-AEF4-BFE68E9CDB97}"/>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tabel</a:t>
            </a:r>
          </a:p>
        </p:txBody>
      </p:sp>
      <p:pic>
        <p:nvPicPr>
          <p:cNvPr id="33" name="Picture 5">
            <a:extLst>
              <a:ext uri="{FF2B5EF4-FFF2-40B4-BE49-F238E27FC236}">
                <a16:creationId xmlns:a16="http://schemas.microsoft.com/office/drawing/2014/main" id="{7DB04235-62C2-4A82-834E-757C48724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4" name="Tijdelijke aanduiding voor titel 1">
            <a:extLst>
              <a:ext uri="{FF2B5EF4-FFF2-40B4-BE49-F238E27FC236}">
                <a16:creationId xmlns:a16="http://schemas.microsoft.com/office/drawing/2014/main" id="{57B487B8-146B-4A49-A5A7-DF24D63C41D1}"/>
              </a:ext>
            </a:extLst>
          </p:cNvPr>
          <p:cNvSpPr>
            <a:spLocks noGrp="1"/>
          </p:cNvSpPr>
          <p:nvPr>
            <p:ph type="title" hasCustomPrompt="1"/>
          </p:nvPr>
        </p:nvSpPr>
        <p:spPr>
          <a:xfrm>
            <a:off x="692467" y="1024409"/>
            <a:ext cx="10772761"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388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9" name="Tijdelijke aanduiding voor SmartArt 8"/>
          <p:cNvSpPr>
            <a:spLocks noGrp="1"/>
          </p:cNvSpPr>
          <p:nvPr>
            <p:ph type="dgm" sz="quarter" idx="16" hasCustomPrompt="1"/>
          </p:nvPr>
        </p:nvSpPr>
        <p:spPr>
          <a:xfrm>
            <a:off x="692468" y="1714411"/>
            <a:ext cx="10778808" cy="4244400"/>
          </a:xfrm>
        </p:spPr>
        <p:txBody>
          <a:bodyPr vert="horz" lIns="0" tIns="0" rIns="0" bIns="1620000" rtlCol="0" anchor="ctr">
            <a:noAutofit/>
          </a:bodyPr>
          <a:lstStyle>
            <a:lvl1pPr>
              <a:defRPr lang="nl-NL" sz="1500" dirty="0">
                <a:solidFill>
                  <a:schemeClr val="tx1">
                    <a:lumMod val="50000"/>
                    <a:lumOff val="50000"/>
                  </a:schemeClr>
                </a:solidFill>
              </a:defRPr>
            </a:lvl1pPr>
          </a:lstStyle>
          <a:p>
            <a:pPr marL="0" lvl="0" indent="0" algn="ctr">
              <a:lnSpc>
                <a:spcPct val="90000"/>
              </a:lnSpc>
              <a:spcBef>
                <a:spcPts val="0"/>
              </a:spcBef>
              <a:spcAft>
                <a:spcPts val="0"/>
              </a:spcAft>
              <a:buNone/>
            </a:pPr>
            <a:r>
              <a:rPr lang="nl-NL" dirty="0"/>
              <a:t>Klik op het onderstaande icoon </a:t>
            </a:r>
            <a:br>
              <a:rPr lang="nl-NL" dirty="0"/>
            </a:br>
            <a:r>
              <a:rPr lang="nl-NL" dirty="0"/>
              <a:t>om een smart-art object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11" name="Instructie">
            <a:extLst>
              <a:ext uri="{FF2B5EF4-FFF2-40B4-BE49-F238E27FC236}">
                <a16:creationId xmlns:a16="http://schemas.microsoft.com/office/drawing/2014/main" id="{A341C061-76A3-48D5-8366-A7A75A9AF69D}"/>
              </a:ext>
            </a:extLst>
          </p:cNvPr>
          <p:cNvGrpSpPr/>
          <p:nvPr userDrawn="1"/>
        </p:nvGrpSpPr>
        <p:grpSpPr>
          <a:xfrm>
            <a:off x="12391601" y="0"/>
            <a:ext cx="3183678" cy="4084324"/>
            <a:chOff x="12391601" y="0"/>
            <a:chExt cx="3183678" cy="4084324"/>
          </a:xfrm>
        </p:grpSpPr>
        <p:sp>
          <p:nvSpPr>
            <p:cNvPr id="12" name="Rechthoek 11">
              <a:extLst>
                <a:ext uri="{FF2B5EF4-FFF2-40B4-BE49-F238E27FC236}">
                  <a16:creationId xmlns:a16="http://schemas.microsoft.com/office/drawing/2014/main" id="{9A410222-02F8-49E3-9F12-5C06EBE4698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13" name="Ovaal 12">
              <a:extLst>
                <a:ext uri="{FF2B5EF4-FFF2-40B4-BE49-F238E27FC236}">
                  <a16:creationId xmlns:a16="http://schemas.microsoft.com/office/drawing/2014/main" id="{F0954747-0FA3-48DD-BBBD-A72D7DB8AC7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 name="Rechte verbindingslijn 13">
              <a:extLst>
                <a:ext uri="{FF2B5EF4-FFF2-40B4-BE49-F238E27FC236}">
                  <a16:creationId xmlns:a16="http://schemas.microsoft.com/office/drawing/2014/main" id="{93188085-22C0-4884-BBDD-4E4186E4EB5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 name="Rechte verbindingslijn 14">
              <a:extLst>
                <a:ext uri="{FF2B5EF4-FFF2-40B4-BE49-F238E27FC236}">
                  <a16:creationId xmlns:a16="http://schemas.microsoft.com/office/drawing/2014/main" id="{AB9B7FCB-D0A1-43B1-A8BA-68967DCEB96E}"/>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16" name="Rechthoek 15">
              <a:extLst>
                <a:ext uri="{FF2B5EF4-FFF2-40B4-BE49-F238E27FC236}">
                  <a16:creationId xmlns:a16="http://schemas.microsoft.com/office/drawing/2014/main" id="{3103CC53-6DB3-4429-9B8C-E5B33C1DA03B}"/>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 name="Rechte verbindingslijn 16">
              <a:extLst>
                <a:ext uri="{FF2B5EF4-FFF2-40B4-BE49-F238E27FC236}">
                  <a16:creationId xmlns:a16="http://schemas.microsoft.com/office/drawing/2014/main" id="{E157E871-EDD8-4B7D-A96A-6158D4D64996}"/>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18" name="Ovaal 17">
              <a:extLst>
                <a:ext uri="{FF2B5EF4-FFF2-40B4-BE49-F238E27FC236}">
                  <a16:creationId xmlns:a16="http://schemas.microsoft.com/office/drawing/2014/main" id="{5118BFB6-16EC-4662-95C8-F77DEB11F352}"/>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 name="Rechthoek 18">
              <a:extLst>
                <a:ext uri="{FF2B5EF4-FFF2-40B4-BE49-F238E27FC236}">
                  <a16:creationId xmlns:a16="http://schemas.microsoft.com/office/drawing/2014/main" id="{121D3202-244A-4C16-B38A-3A204C26BA3B}"/>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0" name="Groep 19">
              <a:extLst>
                <a:ext uri="{FF2B5EF4-FFF2-40B4-BE49-F238E27FC236}">
                  <a16:creationId xmlns:a16="http://schemas.microsoft.com/office/drawing/2014/main" id="{51B29E0A-5676-4160-99A9-7B081234086C}"/>
                </a:ext>
              </a:extLst>
            </p:cNvPr>
            <p:cNvGrpSpPr/>
            <p:nvPr userDrawn="1"/>
          </p:nvGrpSpPr>
          <p:grpSpPr>
            <a:xfrm>
              <a:off x="12757282" y="2471653"/>
              <a:ext cx="825500" cy="209550"/>
              <a:chOff x="13504624" y="2482850"/>
              <a:chExt cx="825500" cy="209550"/>
            </a:xfrm>
          </p:grpSpPr>
          <p:sp>
            <p:nvSpPr>
              <p:cNvPr id="36" name="Rechthoek 35">
                <a:extLst>
                  <a:ext uri="{FF2B5EF4-FFF2-40B4-BE49-F238E27FC236}">
                    <a16:creationId xmlns:a16="http://schemas.microsoft.com/office/drawing/2014/main" id="{159BCC7E-781C-4FBD-8572-9F9103A7B5B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37" name="Rechte verbindingslijn 36">
                <a:extLst>
                  <a:ext uri="{FF2B5EF4-FFF2-40B4-BE49-F238E27FC236}">
                    <a16:creationId xmlns:a16="http://schemas.microsoft.com/office/drawing/2014/main" id="{B2F692D8-D250-419D-A1D5-1F94566707F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8" name="Gelijkbenige driehoek 37">
                <a:extLst>
                  <a:ext uri="{FF2B5EF4-FFF2-40B4-BE49-F238E27FC236}">
                    <a16:creationId xmlns:a16="http://schemas.microsoft.com/office/drawing/2014/main" id="{40B47272-E716-47D1-9CF3-DF2101223C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1" name="Ovaal 20">
              <a:extLst>
                <a:ext uri="{FF2B5EF4-FFF2-40B4-BE49-F238E27FC236}">
                  <a16:creationId xmlns:a16="http://schemas.microsoft.com/office/drawing/2014/main" id="{B767B45C-98BC-429E-B45F-637DA9ACBC01}"/>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2" name="Rechthoek 21">
              <a:extLst>
                <a:ext uri="{FF2B5EF4-FFF2-40B4-BE49-F238E27FC236}">
                  <a16:creationId xmlns:a16="http://schemas.microsoft.com/office/drawing/2014/main" id="{5923D790-4639-41BA-B8B5-4285FD99F711}"/>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3" name="Rechte verbindingslijn 22">
              <a:extLst>
                <a:ext uri="{FF2B5EF4-FFF2-40B4-BE49-F238E27FC236}">
                  <a16:creationId xmlns:a16="http://schemas.microsoft.com/office/drawing/2014/main" id="{7A49BA3B-E758-43E8-8FAE-29A72F89CC28}"/>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24" name="Groep 23">
              <a:extLst>
                <a:ext uri="{FF2B5EF4-FFF2-40B4-BE49-F238E27FC236}">
                  <a16:creationId xmlns:a16="http://schemas.microsoft.com/office/drawing/2014/main" id="{E8B98009-13BB-4525-B700-2AE5C2399BC8}"/>
                </a:ext>
              </a:extLst>
            </p:cNvPr>
            <p:cNvGrpSpPr/>
            <p:nvPr userDrawn="1"/>
          </p:nvGrpSpPr>
          <p:grpSpPr>
            <a:xfrm>
              <a:off x="12762292" y="1283764"/>
              <a:ext cx="390792" cy="312040"/>
              <a:chOff x="7741071" y="1082154"/>
              <a:chExt cx="589013" cy="470317"/>
            </a:xfrm>
          </p:grpSpPr>
          <p:sp>
            <p:nvSpPr>
              <p:cNvPr id="25" name="Pijl: punthaak 24">
                <a:extLst>
                  <a:ext uri="{FF2B5EF4-FFF2-40B4-BE49-F238E27FC236}">
                    <a16:creationId xmlns:a16="http://schemas.microsoft.com/office/drawing/2014/main" id="{012EAF51-A760-45A1-843F-31FA83DB7BC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26" name="Rechthoek 25">
                <a:extLst>
                  <a:ext uri="{FF2B5EF4-FFF2-40B4-BE49-F238E27FC236}">
                    <a16:creationId xmlns:a16="http://schemas.microsoft.com/office/drawing/2014/main" id="{10E7CD7D-5CCF-4078-B4A6-23FD9FBDDB6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27" name="Groep 26">
                <a:extLst>
                  <a:ext uri="{FF2B5EF4-FFF2-40B4-BE49-F238E27FC236}">
                    <a16:creationId xmlns:a16="http://schemas.microsoft.com/office/drawing/2014/main" id="{155B8C02-7170-4485-8302-B817EA200DA1}"/>
                  </a:ext>
                </a:extLst>
              </p:cNvPr>
              <p:cNvGrpSpPr/>
              <p:nvPr userDrawn="1"/>
            </p:nvGrpSpPr>
            <p:grpSpPr>
              <a:xfrm>
                <a:off x="7966294" y="1306401"/>
                <a:ext cx="308524" cy="31227"/>
                <a:chOff x="7966294" y="1306401"/>
                <a:chExt cx="308524" cy="31227"/>
              </a:xfrm>
            </p:grpSpPr>
            <p:sp>
              <p:nvSpPr>
                <p:cNvPr id="34" name="Ovaal 33">
                  <a:extLst>
                    <a:ext uri="{FF2B5EF4-FFF2-40B4-BE49-F238E27FC236}">
                      <a16:creationId xmlns:a16="http://schemas.microsoft.com/office/drawing/2014/main" id="{B200273B-D435-4543-843E-4A7D2032605D}"/>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5" name="Rechte verbindingslijn 34">
                  <a:extLst>
                    <a:ext uri="{FF2B5EF4-FFF2-40B4-BE49-F238E27FC236}">
                      <a16:creationId xmlns:a16="http://schemas.microsoft.com/office/drawing/2014/main" id="{3E2705C7-8E11-4F24-BD60-910FEB840493}"/>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8" name="Groep 27">
                <a:extLst>
                  <a:ext uri="{FF2B5EF4-FFF2-40B4-BE49-F238E27FC236}">
                    <a16:creationId xmlns:a16="http://schemas.microsoft.com/office/drawing/2014/main" id="{ABF7F489-9EE1-4049-BB55-051A1A05C7CF}"/>
                  </a:ext>
                </a:extLst>
              </p:cNvPr>
              <p:cNvGrpSpPr/>
              <p:nvPr userDrawn="1"/>
            </p:nvGrpSpPr>
            <p:grpSpPr>
              <a:xfrm>
                <a:off x="7966294" y="1381787"/>
                <a:ext cx="308524" cy="31227"/>
                <a:chOff x="7966294" y="1306401"/>
                <a:chExt cx="308524" cy="31227"/>
              </a:xfrm>
            </p:grpSpPr>
            <p:sp>
              <p:nvSpPr>
                <p:cNvPr id="32" name="Ovaal 31">
                  <a:extLst>
                    <a:ext uri="{FF2B5EF4-FFF2-40B4-BE49-F238E27FC236}">
                      <a16:creationId xmlns:a16="http://schemas.microsoft.com/office/drawing/2014/main" id="{0ACCE6FD-3F4F-449B-BDA2-316287693774}"/>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3" name="Rechte verbindingslijn 32">
                  <a:extLst>
                    <a:ext uri="{FF2B5EF4-FFF2-40B4-BE49-F238E27FC236}">
                      <a16:creationId xmlns:a16="http://schemas.microsoft.com/office/drawing/2014/main" id="{EB0EDD25-F0FD-4EE0-A160-B103118396D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9" name="Groep 28">
                <a:extLst>
                  <a:ext uri="{FF2B5EF4-FFF2-40B4-BE49-F238E27FC236}">
                    <a16:creationId xmlns:a16="http://schemas.microsoft.com/office/drawing/2014/main" id="{B779A8FF-7F9D-4A7F-813C-36261E7AC2D5}"/>
                  </a:ext>
                </a:extLst>
              </p:cNvPr>
              <p:cNvGrpSpPr/>
              <p:nvPr userDrawn="1"/>
            </p:nvGrpSpPr>
            <p:grpSpPr>
              <a:xfrm>
                <a:off x="7966294" y="1457173"/>
                <a:ext cx="308524" cy="31227"/>
                <a:chOff x="7966294" y="1306401"/>
                <a:chExt cx="308524" cy="31227"/>
              </a:xfrm>
            </p:grpSpPr>
            <p:sp>
              <p:nvSpPr>
                <p:cNvPr id="30" name="Ovaal 29">
                  <a:extLst>
                    <a:ext uri="{FF2B5EF4-FFF2-40B4-BE49-F238E27FC236}">
                      <a16:creationId xmlns:a16="http://schemas.microsoft.com/office/drawing/2014/main" id="{5435BD56-6689-4C5C-9B69-FD553B54E4F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1" name="Rechte verbindingslijn 30">
                  <a:extLst>
                    <a:ext uri="{FF2B5EF4-FFF2-40B4-BE49-F238E27FC236}">
                      <a16:creationId xmlns:a16="http://schemas.microsoft.com/office/drawing/2014/main" id="{ECA5F66D-8462-4A21-9B4D-B1A2E9812859}"/>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39" name="Tekstvak 38">
            <a:extLst>
              <a:ext uri="{FF2B5EF4-FFF2-40B4-BE49-F238E27FC236}">
                <a16:creationId xmlns:a16="http://schemas.microsoft.com/office/drawing/2014/main" id="{999D7DBD-7BCA-4D55-B54B-BE7FFC669A9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smart-art</a:t>
            </a:r>
          </a:p>
        </p:txBody>
      </p:sp>
      <p:pic>
        <p:nvPicPr>
          <p:cNvPr id="40" name="Picture 5">
            <a:extLst>
              <a:ext uri="{FF2B5EF4-FFF2-40B4-BE49-F238E27FC236}">
                <a16:creationId xmlns:a16="http://schemas.microsoft.com/office/drawing/2014/main" id="{3C276720-9B06-4C26-9C2A-5CA14655C6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7B4FBA-B3B0-4500-A104-81A2853FBC1D}"/>
              </a:ext>
            </a:extLst>
          </p:cNvPr>
          <p:cNvSpPr>
            <a:spLocks noGrp="1"/>
          </p:cNvSpPr>
          <p:nvPr>
            <p:ph type="title" hasCustomPrompt="1"/>
          </p:nvPr>
        </p:nvSpPr>
        <p:spPr/>
        <p:txBody>
          <a:bodyPr/>
          <a:lstStyle>
            <a:lvl1pPr>
              <a:defRPr/>
            </a:lvl1pPr>
          </a:lstStyle>
          <a:p>
            <a:r>
              <a:rPr lang="nl-NL" dirty="0"/>
              <a:t>Plaats hier je titel</a:t>
            </a:r>
          </a:p>
        </p:txBody>
      </p:sp>
    </p:spTree>
    <p:extLst>
      <p:ext uri="{BB962C8B-B14F-4D97-AF65-F5344CB8AC3E}">
        <p14:creationId xmlns:p14="http://schemas.microsoft.com/office/powerpoint/2010/main" val="24957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B502C9A5-716F-45E6-800B-D4D02CE26F90}" type="slidenum">
              <a:rPr lang="nl-NL" smtClean="0"/>
              <a:pPr/>
              <a:t>‹nr.›</a:t>
            </a:fld>
            <a:endParaRPr lang="nl-NL" dirty="0"/>
          </a:p>
        </p:txBody>
      </p:sp>
      <p:sp>
        <p:nvSpPr>
          <p:cNvPr id="7" name="Rechthoek 6"/>
          <p:cNvSpPr/>
          <p:nvPr userDrawn="1"/>
        </p:nvSpPr>
        <p:spPr>
          <a:xfrm>
            <a:off x="698500"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8" name="Rechthoek 7"/>
          <p:cNvSpPr/>
          <p:nvPr userDrawn="1"/>
        </p:nvSpPr>
        <p:spPr>
          <a:xfrm>
            <a:off x="3466524"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9" name="Rechthoek 8"/>
          <p:cNvSpPr/>
          <p:nvPr userDrawn="1"/>
        </p:nvSpPr>
        <p:spPr>
          <a:xfrm>
            <a:off x="6234548"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0" name="Rechthoek 9"/>
          <p:cNvSpPr/>
          <p:nvPr userDrawn="1"/>
        </p:nvSpPr>
        <p:spPr>
          <a:xfrm>
            <a:off x="9002571"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2" name="Rechthoek 11"/>
          <p:cNvSpPr/>
          <p:nvPr userDrawn="1"/>
        </p:nvSpPr>
        <p:spPr>
          <a:xfrm>
            <a:off x="698500"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3" name="Rechthoek 12"/>
          <p:cNvSpPr/>
          <p:nvPr userDrawn="1"/>
        </p:nvSpPr>
        <p:spPr>
          <a:xfrm>
            <a:off x="3466524"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4" name="Rechthoek 13"/>
          <p:cNvSpPr/>
          <p:nvPr userDrawn="1"/>
        </p:nvSpPr>
        <p:spPr>
          <a:xfrm>
            <a:off x="6234548"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5" name="Rechthoek 14"/>
          <p:cNvSpPr/>
          <p:nvPr userDrawn="1"/>
        </p:nvSpPr>
        <p:spPr>
          <a:xfrm>
            <a:off x="9002571"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7" name="Rechthoek 16"/>
          <p:cNvSpPr/>
          <p:nvPr userDrawn="1"/>
        </p:nvSpPr>
        <p:spPr>
          <a:xfrm>
            <a:off x="698500"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8" name="Rechthoek 17"/>
          <p:cNvSpPr/>
          <p:nvPr userDrawn="1"/>
        </p:nvSpPr>
        <p:spPr>
          <a:xfrm>
            <a:off x="3466524"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9" name="Rechthoek 18"/>
          <p:cNvSpPr/>
          <p:nvPr userDrawn="1"/>
        </p:nvSpPr>
        <p:spPr>
          <a:xfrm>
            <a:off x="6234548"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0" name="Rechthoek 19"/>
          <p:cNvSpPr/>
          <p:nvPr userDrawn="1"/>
        </p:nvSpPr>
        <p:spPr>
          <a:xfrm>
            <a:off x="9002571"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2" name="Tijdelijke aanduiding voor afbeelding 40"/>
          <p:cNvSpPr>
            <a:spLocks noGrp="1"/>
          </p:cNvSpPr>
          <p:nvPr userDrawn="1">
            <p:ph type="pic" sz="quarter" idx="14" hasCustomPrompt="1"/>
          </p:nvPr>
        </p:nvSpPr>
        <p:spPr>
          <a:xfrm>
            <a:off x="977500"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3" name="Tijdelijke aanduiding voor afbeelding 40"/>
          <p:cNvSpPr>
            <a:spLocks noGrp="1"/>
          </p:cNvSpPr>
          <p:nvPr userDrawn="1">
            <p:ph type="pic" sz="quarter" idx="15" hasCustomPrompt="1"/>
          </p:nvPr>
        </p:nvSpPr>
        <p:spPr>
          <a:xfrm>
            <a:off x="3745524"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4" name="Tijdelijke aanduiding voor afbeelding 40"/>
          <p:cNvSpPr>
            <a:spLocks noGrp="1"/>
          </p:cNvSpPr>
          <p:nvPr userDrawn="1">
            <p:ph type="pic" sz="quarter" idx="16" hasCustomPrompt="1"/>
          </p:nvPr>
        </p:nvSpPr>
        <p:spPr>
          <a:xfrm>
            <a:off x="6513548"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5" name="Tijdelijke aanduiding voor afbeelding 40"/>
          <p:cNvSpPr>
            <a:spLocks noGrp="1"/>
          </p:cNvSpPr>
          <p:nvPr userDrawn="1">
            <p:ph type="pic" sz="quarter" idx="17" hasCustomPrompt="1"/>
          </p:nvPr>
        </p:nvSpPr>
        <p:spPr>
          <a:xfrm>
            <a:off x="9281571"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7" name="Tijdelijke aanduiding voor afbeelding 40"/>
          <p:cNvSpPr>
            <a:spLocks noGrp="1"/>
          </p:cNvSpPr>
          <p:nvPr userDrawn="1">
            <p:ph type="pic" sz="quarter" idx="19" hasCustomPrompt="1"/>
          </p:nvPr>
        </p:nvSpPr>
        <p:spPr>
          <a:xfrm>
            <a:off x="977500"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8" name="Tijdelijke aanduiding voor afbeelding 40"/>
          <p:cNvSpPr>
            <a:spLocks noGrp="1"/>
          </p:cNvSpPr>
          <p:nvPr userDrawn="1">
            <p:ph type="pic" sz="quarter" idx="20" hasCustomPrompt="1"/>
          </p:nvPr>
        </p:nvSpPr>
        <p:spPr>
          <a:xfrm>
            <a:off x="3745524"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9" name="Tijdelijke aanduiding voor afbeelding 40"/>
          <p:cNvSpPr>
            <a:spLocks noGrp="1"/>
          </p:cNvSpPr>
          <p:nvPr userDrawn="1">
            <p:ph type="pic" sz="quarter" idx="21" hasCustomPrompt="1"/>
          </p:nvPr>
        </p:nvSpPr>
        <p:spPr>
          <a:xfrm>
            <a:off x="6513548"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0" name="Tijdelijke aanduiding voor afbeelding 40"/>
          <p:cNvSpPr>
            <a:spLocks noGrp="1"/>
          </p:cNvSpPr>
          <p:nvPr userDrawn="1">
            <p:ph type="pic" sz="quarter" idx="22" hasCustomPrompt="1"/>
          </p:nvPr>
        </p:nvSpPr>
        <p:spPr>
          <a:xfrm>
            <a:off x="9281571"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2" name="Tijdelijke aanduiding voor afbeelding 40"/>
          <p:cNvSpPr>
            <a:spLocks noGrp="1"/>
          </p:cNvSpPr>
          <p:nvPr userDrawn="1">
            <p:ph type="pic" sz="quarter" idx="24" hasCustomPrompt="1"/>
          </p:nvPr>
        </p:nvSpPr>
        <p:spPr>
          <a:xfrm>
            <a:off x="977500"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3" name="Tijdelijke aanduiding voor afbeelding 40"/>
          <p:cNvSpPr>
            <a:spLocks noGrp="1"/>
          </p:cNvSpPr>
          <p:nvPr userDrawn="1">
            <p:ph type="pic" sz="quarter" idx="25" hasCustomPrompt="1"/>
          </p:nvPr>
        </p:nvSpPr>
        <p:spPr>
          <a:xfrm>
            <a:off x="3745524"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4" name="Tijdelijke aanduiding voor afbeelding 40"/>
          <p:cNvSpPr>
            <a:spLocks noGrp="1"/>
          </p:cNvSpPr>
          <p:nvPr userDrawn="1">
            <p:ph type="pic" sz="quarter" idx="26" hasCustomPrompt="1"/>
          </p:nvPr>
        </p:nvSpPr>
        <p:spPr>
          <a:xfrm>
            <a:off x="6513548"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5" name="Tijdelijke aanduiding voor afbeelding 40"/>
          <p:cNvSpPr>
            <a:spLocks noGrp="1"/>
          </p:cNvSpPr>
          <p:nvPr userDrawn="1">
            <p:ph type="pic" sz="quarter" idx="27" hasCustomPrompt="1"/>
          </p:nvPr>
        </p:nvSpPr>
        <p:spPr>
          <a:xfrm>
            <a:off x="9281571"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grpSp>
        <p:nvGrpSpPr>
          <p:cNvPr id="106" name="Groep 105">
            <a:extLst>
              <a:ext uri="{FF2B5EF4-FFF2-40B4-BE49-F238E27FC236}">
                <a16:creationId xmlns:a16="http://schemas.microsoft.com/office/drawing/2014/main" id="{AAD5DEA3-CB42-46AF-9DFB-B33038CDE1A5}"/>
              </a:ext>
            </a:extLst>
          </p:cNvPr>
          <p:cNvGrpSpPr/>
          <p:nvPr userDrawn="1"/>
        </p:nvGrpSpPr>
        <p:grpSpPr>
          <a:xfrm>
            <a:off x="12372236" y="0"/>
            <a:ext cx="3307554" cy="6847413"/>
            <a:chOff x="12372236" y="0"/>
            <a:chExt cx="3307554" cy="6847413"/>
          </a:xfrm>
        </p:grpSpPr>
        <p:cxnSp>
          <p:nvCxnSpPr>
            <p:cNvPr id="107" name="Rechte verbindingslijn 106">
              <a:extLst>
                <a:ext uri="{FF2B5EF4-FFF2-40B4-BE49-F238E27FC236}">
                  <a16:creationId xmlns:a16="http://schemas.microsoft.com/office/drawing/2014/main" id="{B7F436AF-8FC9-43E6-AF35-7E07BEF9E141}"/>
                </a:ext>
              </a:extLst>
            </p:cNvPr>
            <p:cNvCxnSpPr>
              <a:cxnSpLocks/>
            </p:cNvCxnSpPr>
            <p:nvPr userDrawn="1"/>
          </p:nvCxnSpPr>
          <p:spPr>
            <a:xfrm>
              <a:off x="12383368" y="4422733"/>
              <a:ext cx="3178017" cy="0"/>
            </a:xfrm>
            <a:prstGeom prst="line">
              <a:avLst/>
            </a:prstGeom>
            <a:noFill/>
            <a:ln w="3175" cap="flat" cmpd="sng" algn="ctr">
              <a:solidFill>
                <a:schemeClr val="accent1"/>
              </a:solidFill>
              <a:prstDash val="solid"/>
            </a:ln>
            <a:effectLst/>
          </p:spPr>
        </p:cxnSp>
        <p:sp>
          <p:nvSpPr>
            <p:cNvPr id="108" name="Ovaal 107">
              <a:extLst>
                <a:ext uri="{FF2B5EF4-FFF2-40B4-BE49-F238E27FC236}">
                  <a16:creationId xmlns:a16="http://schemas.microsoft.com/office/drawing/2014/main" id="{C1D8942D-6F04-4AAC-A209-4136B8F173D6}"/>
                </a:ext>
              </a:extLst>
            </p:cNvPr>
            <p:cNvSpPr/>
            <p:nvPr userDrawn="1"/>
          </p:nvSpPr>
          <p:spPr>
            <a:xfrm>
              <a:off x="12372236" y="45444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109" name="Rechthoek 108">
              <a:extLst>
                <a:ext uri="{FF2B5EF4-FFF2-40B4-BE49-F238E27FC236}">
                  <a16:creationId xmlns:a16="http://schemas.microsoft.com/office/drawing/2014/main" id="{D8FC17CD-18C7-41FE-BBA0-A1C85CE4DE10}"/>
                </a:ext>
              </a:extLst>
            </p:cNvPr>
            <p:cNvSpPr/>
            <p:nvPr userDrawn="1"/>
          </p:nvSpPr>
          <p:spPr>
            <a:xfrm>
              <a:off x="12737918" y="4610548"/>
              <a:ext cx="2823467"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precies in het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afbeeldings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-kader te krijgen, klik op het pijltje onder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‘Aanpassen’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0" name="Groep 109">
              <a:extLst>
                <a:ext uri="{FF2B5EF4-FFF2-40B4-BE49-F238E27FC236}">
                  <a16:creationId xmlns:a16="http://schemas.microsoft.com/office/drawing/2014/main" id="{833D91C2-018B-4F29-B604-5E2529945381}"/>
                </a:ext>
              </a:extLst>
            </p:cNvPr>
            <p:cNvGrpSpPr/>
            <p:nvPr userDrawn="1"/>
          </p:nvGrpSpPr>
          <p:grpSpPr>
            <a:xfrm>
              <a:off x="12737916" y="5161495"/>
              <a:ext cx="1499406" cy="678267"/>
              <a:chOff x="12757283" y="5191603"/>
              <a:chExt cx="1499406" cy="678267"/>
            </a:xfrm>
          </p:grpSpPr>
          <p:sp>
            <p:nvSpPr>
              <p:cNvPr id="157" name="Rechthoek 156">
                <a:extLst>
                  <a:ext uri="{FF2B5EF4-FFF2-40B4-BE49-F238E27FC236}">
                    <a16:creationId xmlns:a16="http://schemas.microsoft.com/office/drawing/2014/main" id="{68D0A361-1899-47E9-BC2A-DE586622805F}"/>
                  </a:ext>
                </a:extLst>
              </p:cNvPr>
              <p:cNvSpPr/>
              <p:nvPr userDrawn="1"/>
            </p:nvSpPr>
            <p:spPr>
              <a:xfrm>
                <a:off x="12757283" y="5191603"/>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8" name="Rechthoek 157">
                <a:extLst>
                  <a:ext uri="{FF2B5EF4-FFF2-40B4-BE49-F238E27FC236}">
                    <a16:creationId xmlns:a16="http://schemas.microsoft.com/office/drawing/2014/main" id="{AA23577B-EAB7-4FC0-85DA-D5C3223BA0D1}"/>
                  </a:ext>
                </a:extLst>
              </p:cNvPr>
              <p:cNvSpPr/>
              <p:nvPr userDrawn="1"/>
            </p:nvSpPr>
            <p:spPr>
              <a:xfrm>
                <a:off x="12768263" y="5502992"/>
                <a:ext cx="1481137" cy="262014"/>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9" name="Tekstvak 158">
                <a:extLst>
                  <a:ext uri="{FF2B5EF4-FFF2-40B4-BE49-F238E27FC236}">
                    <a16:creationId xmlns:a16="http://schemas.microsoft.com/office/drawing/2014/main" id="{5002BFAA-13C2-4AC5-B5E5-6867C4DF270A}"/>
                  </a:ext>
                </a:extLst>
              </p:cNvPr>
              <p:cNvSpPr txBox="1"/>
              <p:nvPr userDrawn="1"/>
            </p:nvSpPr>
            <p:spPr>
              <a:xfrm>
                <a:off x="12997648" y="5230713"/>
                <a:ext cx="957818"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Opvullen</a:t>
                </a:r>
              </a:p>
            </p:txBody>
          </p:sp>
          <p:sp>
            <p:nvSpPr>
              <p:cNvPr id="160" name="Tekstvak 159">
                <a:extLst>
                  <a:ext uri="{FF2B5EF4-FFF2-40B4-BE49-F238E27FC236}">
                    <a16:creationId xmlns:a16="http://schemas.microsoft.com/office/drawing/2014/main" id="{19705D2E-32B3-4CF8-9144-C55E822E91C4}"/>
                  </a:ext>
                </a:extLst>
              </p:cNvPr>
              <p:cNvSpPr txBox="1"/>
              <p:nvPr userDrawn="1"/>
            </p:nvSpPr>
            <p:spPr>
              <a:xfrm>
                <a:off x="12984219" y="5551839"/>
                <a:ext cx="104580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Aanpassen</a:t>
                </a:r>
              </a:p>
            </p:txBody>
          </p:sp>
          <p:pic>
            <p:nvPicPr>
              <p:cNvPr id="161" name="Picture 3">
                <a:extLst>
                  <a:ext uri="{FF2B5EF4-FFF2-40B4-BE49-F238E27FC236}">
                    <a16:creationId xmlns:a16="http://schemas.microsoft.com/office/drawing/2014/main" id="{123AE866-1E27-4228-B51A-49F4B89FE4F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5638539"/>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Gelijkbenige driehoek 161">
                <a:extLst>
                  <a:ext uri="{FF2B5EF4-FFF2-40B4-BE49-F238E27FC236}">
                    <a16:creationId xmlns:a16="http://schemas.microsoft.com/office/drawing/2014/main" id="{8B2D67E9-D6E1-4FD4-93FD-99EB3544F0EC}"/>
                  </a:ext>
                </a:extLst>
              </p:cNvPr>
              <p:cNvSpPr/>
              <p:nvPr userDrawn="1"/>
            </p:nvSpPr>
            <p:spPr>
              <a:xfrm rot="5400000">
                <a:off x="14094210" y="5619821"/>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3" name="Groep 162">
                <a:extLst>
                  <a:ext uri="{FF2B5EF4-FFF2-40B4-BE49-F238E27FC236}">
                    <a16:creationId xmlns:a16="http://schemas.microsoft.com/office/drawing/2014/main" id="{5908CCEE-AE4F-4EC5-96AD-B84BBEF90AED}"/>
                  </a:ext>
                </a:extLst>
              </p:cNvPr>
              <p:cNvGrpSpPr/>
              <p:nvPr userDrawn="1"/>
            </p:nvGrpSpPr>
            <p:grpSpPr>
              <a:xfrm>
                <a:off x="12816093" y="5580077"/>
                <a:ext cx="194111" cy="107826"/>
                <a:chOff x="12834891" y="3555641"/>
                <a:chExt cx="431762" cy="239838"/>
              </a:xfrm>
            </p:grpSpPr>
            <p:sp>
              <p:nvSpPr>
                <p:cNvPr id="167" name="Rechthoek 166">
                  <a:extLst>
                    <a:ext uri="{FF2B5EF4-FFF2-40B4-BE49-F238E27FC236}">
                      <a16:creationId xmlns:a16="http://schemas.microsoft.com/office/drawing/2014/main" id="{A029D904-8DF3-4FAE-9724-D34569B1F7EA}"/>
                    </a:ext>
                  </a:extLst>
                </p:cNvPr>
                <p:cNvSpPr/>
                <p:nvPr userDrawn="1"/>
              </p:nvSpPr>
              <p:spPr>
                <a:xfrm>
                  <a:off x="12834891" y="3555641"/>
                  <a:ext cx="243392"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8" name="Rechthoek 167">
                  <a:extLst>
                    <a:ext uri="{FF2B5EF4-FFF2-40B4-BE49-F238E27FC236}">
                      <a16:creationId xmlns:a16="http://schemas.microsoft.com/office/drawing/2014/main" id="{55FB8522-6690-429A-B51B-852BDDE49261}"/>
                    </a:ext>
                  </a:extLst>
                </p:cNvPr>
                <p:cNvSpPr/>
                <p:nvPr userDrawn="1"/>
              </p:nvSpPr>
              <p:spPr>
                <a:xfrm>
                  <a:off x="13023258" y="3555641"/>
                  <a:ext cx="243395"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9" name="Rechthoek 168">
                  <a:extLst>
                    <a:ext uri="{FF2B5EF4-FFF2-40B4-BE49-F238E27FC236}">
                      <a16:creationId xmlns:a16="http://schemas.microsoft.com/office/drawing/2014/main" id="{FE1B7494-4F99-418C-8470-086F768CDC81}"/>
                    </a:ext>
                  </a:extLst>
                </p:cNvPr>
                <p:cNvSpPr/>
                <p:nvPr userDrawn="1"/>
              </p:nvSpPr>
              <p:spPr>
                <a:xfrm>
                  <a:off x="12923968" y="3555641"/>
                  <a:ext cx="243394" cy="239838"/>
                </a:xfrm>
                <a:prstGeom prst="rect">
                  <a:avLst/>
                </a:prstGeom>
                <a:solidFill>
                  <a:schemeClr val="bg1"/>
                </a:solidFill>
                <a:ln w="635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0" name="Ovaal 169">
                  <a:extLst>
                    <a:ext uri="{FF2B5EF4-FFF2-40B4-BE49-F238E27FC236}">
                      <a16:creationId xmlns:a16="http://schemas.microsoft.com/office/drawing/2014/main" id="{E72E4578-607F-47D6-8EA5-C7CF86D81FFE}"/>
                    </a:ext>
                  </a:extLst>
                </p:cNvPr>
                <p:cNvSpPr/>
                <p:nvPr userDrawn="1"/>
              </p:nvSpPr>
              <p:spPr>
                <a:xfrm>
                  <a:off x="13072246" y="3585939"/>
                  <a:ext cx="67157" cy="67157"/>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64" name="Groep 163">
                <a:extLst>
                  <a:ext uri="{FF2B5EF4-FFF2-40B4-BE49-F238E27FC236}">
                    <a16:creationId xmlns:a16="http://schemas.microsoft.com/office/drawing/2014/main" id="{89891C0A-F80F-4877-9A68-ECD40E1ECB18}"/>
                  </a:ext>
                </a:extLst>
              </p:cNvPr>
              <p:cNvGrpSpPr/>
              <p:nvPr userDrawn="1"/>
            </p:nvGrpSpPr>
            <p:grpSpPr>
              <a:xfrm>
                <a:off x="12830382" y="5279016"/>
                <a:ext cx="158395" cy="118609"/>
                <a:chOff x="12553949" y="5580076"/>
                <a:chExt cx="143995" cy="107826"/>
              </a:xfrm>
            </p:grpSpPr>
            <p:sp>
              <p:nvSpPr>
                <p:cNvPr id="165" name="Rechthoek 164">
                  <a:extLst>
                    <a:ext uri="{FF2B5EF4-FFF2-40B4-BE49-F238E27FC236}">
                      <a16:creationId xmlns:a16="http://schemas.microsoft.com/office/drawing/2014/main" id="{BC321198-24A7-4811-90E2-C09ED57FF79B}"/>
                    </a:ext>
                  </a:extLst>
                </p:cNvPr>
                <p:cNvSpPr/>
                <p:nvPr userDrawn="1"/>
              </p:nvSpPr>
              <p:spPr>
                <a:xfrm>
                  <a:off x="12553949" y="5580076"/>
                  <a:ext cx="143995" cy="107826"/>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6" name="Vrije vorm: vorm 165">
                  <a:extLst>
                    <a:ext uri="{FF2B5EF4-FFF2-40B4-BE49-F238E27FC236}">
                      <a16:creationId xmlns:a16="http://schemas.microsoft.com/office/drawing/2014/main" id="{8906D941-F2C9-4B72-AF24-9AC4B3439C76}"/>
                    </a:ext>
                  </a:extLst>
                </p:cNvPr>
                <p:cNvSpPr/>
                <p:nvPr userDrawn="1"/>
              </p:nvSpPr>
              <p:spPr>
                <a:xfrm>
                  <a:off x="12623393" y="5584031"/>
                  <a:ext cx="48592" cy="23094"/>
                </a:xfrm>
                <a:custGeom>
                  <a:avLst/>
                  <a:gdLst>
                    <a:gd name="connsiteX0" fmla="*/ 0 w 48592"/>
                    <a:gd name="connsiteY0" fmla="*/ 0 h 23094"/>
                    <a:gd name="connsiteX1" fmla="*/ 48592 w 48592"/>
                    <a:gd name="connsiteY1" fmla="*/ 0 h 23094"/>
                    <a:gd name="connsiteX2" fmla="*/ 42077 w 48592"/>
                    <a:gd name="connsiteY2" fmla="*/ 15729 h 23094"/>
                    <a:gd name="connsiteX3" fmla="*/ 24296 w 48592"/>
                    <a:gd name="connsiteY3" fmla="*/ 23094 h 23094"/>
                    <a:gd name="connsiteX4" fmla="*/ 6515 w 48592"/>
                    <a:gd name="connsiteY4" fmla="*/ 15729 h 2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2" h="23094">
                      <a:moveTo>
                        <a:pt x="0" y="0"/>
                      </a:moveTo>
                      <a:lnTo>
                        <a:pt x="48592" y="0"/>
                      </a:lnTo>
                      <a:lnTo>
                        <a:pt x="42077" y="15729"/>
                      </a:lnTo>
                      <a:cubicBezTo>
                        <a:pt x="37526" y="20280"/>
                        <a:pt x="31240" y="23094"/>
                        <a:pt x="24296" y="23094"/>
                      </a:cubicBezTo>
                      <a:cubicBezTo>
                        <a:pt x="17352" y="23094"/>
                        <a:pt x="11066" y="20280"/>
                        <a:pt x="6515" y="15729"/>
                      </a:cubicBezTo>
                      <a:close/>
                    </a:path>
                  </a:pathLst>
                </a:cu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1" name="Rechthoek 110">
              <a:extLst>
                <a:ext uri="{FF2B5EF4-FFF2-40B4-BE49-F238E27FC236}">
                  <a16:creationId xmlns:a16="http://schemas.microsoft.com/office/drawing/2014/main" id="{1207CEDA-0F4F-4E4E-A7E8-298D6C3307AE}"/>
                </a:ext>
              </a:extLst>
            </p:cNvPr>
            <p:cNvSpPr/>
            <p:nvPr userDrawn="1"/>
          </p:nvSpPr>
          <p:spPr>
            <a:xfrm>
              <a:off x="12383866" y="0"/>
              <a:ext cx="3295924" cy="191611"/>
            </a:xfrm>
            <a:prstGeom prst="rect">
              <a:avLst/>
            </a:prstGeom>
            <a:noFill/>
            <a:ln w="25400" cap="flat" cmpd="sng" algn="ctr">
              <a:noFill/>
              <a:prstDash val="solid"/>
            </a:ln>
            <a:effectLst/>
          </p:spPr>
          <p:txBody>
            <a:bodyPr lIns="0" tIns="0" rIns="0" bIns="0" rtlCol="0" anchor="ct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KLANTLOGO invoegen/veranderen</a:t>
              </a:r>
            </a:p>
          </p:txBody>
        </p:sp>
        <p:sp>
          <p:nvSpPr>
            <p:cNvPr id="112" name="Ovaal 111">
              <a:extLst>
                <a:ext uri="{FF2B5EF4-FFF2-40B4-BE49-F238E27FC236}">
                  <a16:creationId xmlns:a16="http://schemas.microsoft.com/office/drawing/2014/main" id="{9F12C1A9-6FB1-4325-A15E-59E581D928C6}"/>
                </a:ext>
              </a:extLst>
            </p:cNvPr>
            <p:cNvSpPr/>
            <p:nvPr userDrawn="1"/>
          </p:nvSpPr>
          <p:spPr>
            <a:xfrm>
              <a:off x="12378205"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70024452-3E05-4D44-8E82-1F452E5A0ADE}"/>
                </a:ext>
              </a:extLst>
            </p:cNvPr>
            <p:cNvCxnSpPr>
              <a:cxnSpLocks/>
            </p:cNvCxnSpPr>
            <p:nvPr userDrawn="1"/>
          </p:nvCxnSpPr>
          <p:spPr>
            <a:xfrm>
              <a:off x="12383865" y="241635"/>
              <a:ext cx="3178017" cy="0"/>
            </a:xfrm>
            <a:prstGeom prst="line">
              <a:avLst/>
            </a:prstGeom>
            <a:noFill/>
            <a:ln w="3175" cap="flat" cmpd="sng" algn="ctr">
              <a:solidFill>
                <a:schemeClr val="accent1"/>
              </a:solidFill>
              <a:prstDash val="solid"/>
            </a:ln>
            <a:effectLst/>
          </p:spPr>
        </p:cxnSp>
        <p:cxnSp>
          <p:nvCxnSpPr>
            <p:cNvPr id="114" name="Rechte verbindingslijn 113">
              <a:extLst>
                <a:ext uri="{FF2B5EF4-FFF2-40B4-BE49-F238E27FC236}">
                  <a16:creationId xmlns:a16="http://schemas.microsoft.com/office/drawing/2014/main" id="{C8410A2A-9CCA-4A97-A655-00488AC91B64}"/>
                </a:ext>
              </a:extLst>
            </p:cNvPr>
            <p:cNvCxnSpPr>
              <a:cxnSpLocks/>
            </p:cNvCxnSpPr>
            <p:nvPr userDrawn="1"/>
          </p:nvCxnSpPr>
          <p:spPr>
            <a:xfrm>
              <a:off x="12383865" y="1577933"/>
              <a:ext cx="3178017" cy="0"/>
            </a:xfrm>
            <a:prstGeom prst="line">
              <a:avLst/>
            </a:prstGeom>
            <a:noFill/>
            <a:ln w="3175" cap="flat" cmpd="sng" algn="ctr">
              <a:solidFill>
                <a:schemeClr val="accent1"/>
              </a:solidFill>
              <a:prstDash val="solid"/>
            </a:ln>
            <a:effectLst/>
          </p:spPr>
        </p:cxnSp>
        <p:sp>
          <p:nvSpPr>
            <p:cNvPr id="115" name="Rechthoek 114">
              <a:extLst>
                <a:ext uri="{FF2B5EF4-FFF2-40B4-BE49-F238E27FC236}">
                  <a16:creationId xmlns:a16="http://schemas.microsoft.com/office/drawing/2014/main" id="{A7D3C671-873E-4FF4-A461-E6B43F2E3934}"/>
                </a:ext>
              </a:extLst>
            </p:cNvPr>
            <p:cNvSpPr/>
            <p:nvPr userDrawn="1"/>
          </p:nvSpPr>
          <p:spPr>
            <a:xfrm>
              <a:off x="12743886"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logo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logo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6" name="Groep 115">
              <a:extLst>
                <a:ext uri="{FF2B5EF4-FFF2-40B4-BE49-F238E27FC236}">
                  <a16:creationId xmlns:a16="http://schemas.microsoft.com/office/drawing/2014/main" id="{DB85D4D3-293C-4058-834B-B2753FE4150C}"/>
                </a:ext>
              </a:extLst>
            </p:cNvPr>
            <p:cNvGrpSpPr/>
            <p:nvPr userDrawn="1"/>
          </p:nvGrpSpPr>
          <p:grpSpPr>
            <a:xfrm>
              <a:off x="12383368" y="5946257"/>
              <a:ext cx="3178515" cy="901156"/>
              <a:chOff x="12396764" y="4300582"/>
              <a:chExt cx="3178515" cy="901156"/>
            </a:xfrm>
          </p:grpSpPr>
          <p:grpSp>
            <p:nvGrpSpPr>
              <p:cNvPr id="152" name="Meer informatie">
                <a:extLst>
                  <a:ext uri="{FF2B5EF4-FFF2-40B4-BE49-F238E27FC236}">
                    <a16:creationId xmlns:a16="http://schemas.microsoft.com/office/drawing/2014/main" id="{0C1EC843-08C6-49EE-8197-AD26718EDE04}"/>
                  </a:ext>
                </a:extLst>
              </p:cNvPr>
              <p:cNvGrpSpPr/>
              <p:nvPr userDrawn="1"/>
            </p:nvGrpSpPr>
            <p:grpSpPr>
              <a:xfrm>
                <a:off x="12396764" y="4418465"/>
                <a:ext cx="3178515" cy="783273"/>
                <a:chOff x="-3741486" y="3386444"/>
                <a:chExt cx="3178515" cy="783273"/>
              </a:xfrm>
            </p:grpSpPr>
            <p:sp>
              <p:nvSpPr>
                <p:cNvPr id="154" name="Freeform 101">
                  <a:extLst>
                    <a:ext uri="{FF2B5EF4-FFF2-40B4-BE49-F238E27FC236}">
                      <a16:creationId xmlns:a16="http://schemas.microsoft.com/office/drawing/2014/main" id="{8350AE7D-360D-4AB1-867C-FE5CBBDE3B1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55" name="Rechthoek 154">
                  <a:extLst>
                    <a:ext uri="{FF2B5EF4-FFF2-40B4-BE49-F238E27FC236}">
                      <a16:creationId xmlns:a16="http://schemas.microsoft.com/office/drawing/2014/main" id="{614E8C60-A79B-4855-B3FC-F390E4A9AD2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56" name="Rechte verbindingslijn 155">
                  <a:extLst>
                    <a:ext uri="{FF2B5EF4-FFF2-40B4-BE49-F238E27FC236}">
                      <a16:creationId xmlns:a16="http://schemas.microsoft.com/office/drawing/2014/main" id="{7B1CF339-C13A-4264-9A55-48EE2B4AC6F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53" name="Rechte verbindingslijn 152">
                <a:extLst>
                  <a:ext uri="{FF2B5EF4-FFF2-40B4-BE49-F238E27FC236}">
                    <a16:creationId xmlns:a16="http://schemas.microsoft.com/office/drawing/2014/main" id="{A3C9295C-15B1-431F-9589-8EF6A1D6AF32}"/>
                  </a:ext>
                </a:extLst>
              </p:cNvPr>
              <p:cNvCxnSpPr>
                <a:cxnSpLocks/>
              </p:cNvCxnSpPr>
              <p:nvPr userDrawn="1"/>
            </p:nvCxnSpPr>
            <p:spPr>
              <a:xfrm>
                <a:off x="12397261" y="4300582"/>
                <a:ext cx="3178017" cy="0"/>
              </a:xfrm>
              <a:prstGeom prst="line">
                <a:avLst/>
              </a:prstGeom>
              <a:noFill/>
              <a:ln w="3175" cap="flat" cmpd="sng" algn="ctr">
                <a:solidFill>
                  <a:schemeClr val="accent1"/>
                </a:solidFill>
                <a:prstDash val="solid"/>
              </a:ln>
              <a:effectLst/>
            </p:spPr>
          </p:cxnSp>
        </p:grpSp>
        <p:sp>
          <p:nvSpPr>
            <p:cNvPr id="117" name="Ovaal 116">
              <a:extLst>
                <a:ext uri="{FF2B5EF4-FFF2-40B4-BE49-F238E27FC236}">
                  <a16:creationId xmlns:a16="http://schemas.microsoft.com/office/drawing/2014/main" id="{703AA250-41EF-4271-9907-3465CD1B729E}"/>
                </a:ext>
              </a:extLst>
            </p:cNvPr>
            <p:cNvSpPr/>
            <p:nvPr userDrawn="1"/>
          </p:nvSpPr>
          <p:spPr>
            <a:xfrm>
              <a:off x="12378205"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8" name="Rechthoek 117">
              <a:extLst>
                <a:ext uri="{FF2B5EF4-FFF2-40B4-BE49-F238E27FC236}">
                  <a16:creationId xmlns:a16="http://schemas.microsoft.com/office/drawing/2014/main" id="{17B91947-3902-45EB-ACA7-0F32B731BF82}"/>
                </a:ext>
              </a:extLst>
            </p:cNvPr>
            <p:cNvSpPr/>
            <p:nvPr userDrawn="1"/>
          </p:nvSpPr>
          <p:spPr>
            <a:xfrm>
              <a:off x="12743886"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logo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9" name="Groep 118">
              <a:extLst>
                <a:ext uri="{FF2B5EF4-FFF2-40B4-BE49-F238E27FC236}">
                  <a16:creationId xmlns:a16="http://schemas.microsoft.com/office/drawing/2014/main" id="{E2DA181C-21E0-46D1-B491-1CD6DC3F1EED}"/>
                </a:ext>
              </a:extLst>
            </p:cNvPr>
            <p:cNvGrpSpPr/>
            <p:nvPr userDrawn="1"/>
          </p:nvGrpSpPr>
          <p:grpSpPr>
            <a:xfrm>
              <a:off x="12743886" y="2184550"/>
              <a:ext cx="825500" cy="209550"/>
              <a:chOff x="13504624" y="2482850"/>
              <a:chExt cx="825500" cy="209550"/>
            </a:xfrm>
          </p:grpSpPr>
          <p:sp>
            <p:nvSpPr>
              <p:cNvPr id="149" name="Rechthoek 148">
                <a:extLst>
                  <a:ext uri="{FF2B5EF4-FFF2-40B4-BE49-F238E27FC236}">
                    <a16:creationId xmlns:a16="http://schemas.microsoft.com/office/drawing/2014/main" id="{7CE239D3-C288-4939-BA0D-1EE9813162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F230BB6E-C92C-492B-9374-2B3B3AD8546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76B6D739-BF59-47E4-9069-1747404877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0" name="Groep 119">
              <a:extLst>
                <a:ext uri="{FF2B5EF4-FFF2-40B4-BE49-F238E27FC236}">
                  <a16:creationId xmlns:a16="http://schemas.microsoft.com/office/drawing/2014/main" id="{A8DF06E2-32C7-4460-A541-690F0D97395C}"/>
                </a:ext>
              </a:extLst>
            </p:cNvPr>
            <p:cNvGrpSpPr/>
            <p:nvPr userDrawn="1"/>
          </p:nvGrpSpPr>
          <p:grpSpPr>
            <a:xfrm>
              <a:off x="12743886" y="1141626"/>
              <a:ext cx="294789" cy="318834"/>
              <a:chOff x="14466489" y="1001522"/>
              <a:chExt cx="290627" cy="314333"/>
            </a:xfrm>
          </p:grpSpPr>
          <p:sp>
            <p:nvSpPr>
              <p:cNvPr id="143" name="Rechthoek 142">
                <a:extLst>
                  <a:ext uri="{FF2B5EF4-FFF2-40B4-BE49-F238E27FC236}">
                    <a16:creationId xmlns:a16="http://schemas.microsoft.com/office/drawing/2014/main" id="{4EC78C39-077A-43D7-8781-9DF2C5985EC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4" name="Ovaal 143">
                <a:extLst>
                  <a:ext uri="{FF2B5EF4-FFF2-40B4-BE49-F238E27FC236}">
                    <a16:creationId xmlns:a16="http://schemas.microsoft.com/office/drawing/2014/main" id="{D734611A-5586-4544-8792-E4565C0E8D4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5" name="Vrije vorm: vorm 144">
                <a:extLst>
                  <a:ext uri="{FF2B5EF4-FFF2-40B4-BE49-F238E27FC236}">
                    <a16:creationId xmlns:a16="http://schemas.microsoft.com/office/drawing/2014/main" id="{AEDF9E2E-007A-4952-BFD3-B07251D0062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6" name="Rechthoek: afgeronde hoeken 145">
                <a:extLst>
                  <a:ext uri="{FF2B5EF4-FFF2-40B4-BE49-F238E27FC236}">
                    <a16:creationId xmlns:a16="http://schemas.microsoft.com/office/drawing/2014/main" id="{3045D2AA-E1CB-4748-8C79-F8BBDB3388B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47" name="Rechte verbindingslijn 146">
                <a:extLst>
                  <a:ext uri="{FF2B5EF4-FFF2-40B4-BE49-F238E27FC236}">
                    <a16:creationId xmlns:a16="http://schemas.microsoft.com/office/drawing/2014/main" id="{C1743198-72E4-4A45-8858-8BFD9738BFC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8" name="Rechte verbindingslijn 147">
                <a:extLst>
                  <a:ext uri="{FF2B5EF4-FFF2-40B4-BE49-F238E27FC236}">
                    <a16:creationId xmlns:a16="http://schemas.microsoft.com/office/drawing/2014/main" id="{FA6F503D-4D4D-499A-B3A3-32593C3C4148}"/>
                  </a:ext>
                </a:extLst>
              </p:cNvPr>
              <p:cNvCxnSpPr>
                <a:cxnSpLocks/>
                <a:stCxn id="14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1" name="Ovaal 120">
              <a:extLst>
                <a:ext uri="{FF2B5EF4-FFF2-40B4-BE49-F238E27FC236}">
                  <a16:creationId xmlns:a16="http://schemas.microsoft.com/office/drawing/2014/main" id="{71BB1E3F-2F47-49B9-BBBE-8607ADCB9C43}"/>
                </a:ext>
              </a:extLst>
            </p:cNvPr>
            <p:cNvSpPr/>
            <p:nvPr userDrawn="1"/>
          </p:nvSpPr>
          <p:spPr>
            <a:xfrm>
              <a:off x="12378205"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05875747-BA8B-4408-8478-C440BCF9FD99}"/>
                </a:ext>
              </a:extLst>
            </p:cNvPr>
            <p:cNvSpPr/>
            <p:nvPr userDrawn="1"/>
          </p:nvSpPr>
          <p:spPr>
            <a:xfrm>
              <a:off x="12743886" y="2684014"/>
              <a:ext cx="2817499"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het logo en met de hoekjes het logokader.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A9332B6C-AF95-43FE-AA4B-DE22658BF58F}"/>
                </a:ext>
              </a:extLst>
            </p:cNvPr>
            <p:cNvCxnSpPr>
              <a:cxnSpLocks/>
            </p:cNvCxnSpPr>
            <p:nvPr userDrawn="1"/>
          </p:nvCxnSpPr>
          <p:spPr>
            <a:xfrm>
              <a:off x="12383865" y="2499789"/>
              <a:ext cx="3178017" cy="0"/>
            </a:xfrm>
            <a:prstGeom prst="line">
              <a:avLst/>
            </a:prstGeom>
            <a:noFill/>
            <a:ln w="3175" cap="flat" cmpd="sng" algn="ctr">
              <a:solidFill>
                <a:schemeClr val="accent1"/>
              </a:solidFill>
              <a:prstDash val="solid"/>
            </a:ln>
            <a:effectLst/>
          </p:spPr>
        </p:cxnSp>
        <p:grpSp>
          <p:nvGrpSpPr>
            <p:cNvPr id="124" name="Groep 123">
              <a:extLst>
                <a:ext uri="{FF2B5EF4-FFF2-40B4-BE49-F238E27FC236}">
                  <a16:creationId xmlns:a16="http://schemas.microsoft.com/office/drawing/2014/main" id="{2359F903-DAF0-4A2E-8C26-060AE37C8017}"/>
                </a:ext>
              </a:extLst>
            </p:cNvPr>
            <p:cNvGrpSpPr/>
            <p:nvPr userDrawn="1"/>
          </p:nvGrpSpPr>
          <p:grpSpPr>
            <a:xfrm>
              <a:off x="12683118" y="3695270"/>
              <a:ext cx="514284" cy="1958432"/>
              <a:chOff x="12683118" y="3566062"/>
              <a:chExt cx="514284" cy="1958432"/>
            </a:xfrm>
          </p:grpSpPr>
          <p:grpSp>
            <p:nvGrpSpPr>
              <p:cNvPr id="125" name="Groep 124">
                <a:extLst>
                  <a:ext uri="{FF2B5EF4-FFF2-40B4-BE49-F238E27FC236}">
                    <a16:creationId xmlns:a16="http://schemas.microsoft.com/office/drawing/2014/main" id="{DE85F23B-6AF1-4A26-BED2-741BC4379EEB}"/>
                  </a:ext>
                </a:extLst>
              </p:cNvPr>
              <p:cNvGrpSpPr/>
              <p:nvPr userDrawn="1"/>
            </p:nvGrpSpPr>
            <p:grpSpPr>
              <a:xfrm>
                <a:off x="13021883" y="3815672"/>
                <a:ext cx="120512" cy="121043"/>
                <a:chOff x="13096169" y="3602278"/>
                <a:chExt cx="145820" cy="146462"/>
              </a:xfrm>
            </p:grpSpPr>
            <p:sp>
              <p:nvSpPr>
                <p:cNvPr id="141" name="Rechthoek 140">
                  <a:extLst>
                    <a:ext uri="{FF2B5EF4-FFF2-40B4-BE49-F238E27FC236}">
                      <a16:creationId xmlns:a16="http://schemas.microsoft.com/office/drawing/2014/main" id="{3CFD8E87-4EA4-47E5-A050-58BF1DEE3C0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2" name="Rechthoek 141">
                  <a:extLst>
                    <a:ext uri="{FF2B5EF4-FFF2-40B4-BE49-F238E27FC236}">
                      <a16:creationId xmlns:a16="http://schemas.microsoft.com/office/drawing/2014/main" id="{A19E861F-CC10-4AEA-8219-459FCAC95B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6" name="Groep 125">
                <a:extLst>
                  <a:ext uri="{FF2B5EF4-FFF2-40B4-BE49-F238E27FC236}">
                    <a16:creationId xmlns:a16="http://schemas.microsoft.com/office/drawing/2014/main" id="{B111461D-91F8-4DAB-BF52-2CCB5ED21124}"/>
                  </a:ext>
                </a:extLst>
              </p:cNvPr>
              <p:cNvGrpSpPr/>
              <p:nvPr userDrawn="1"/>
            </p:nvGrpSpPr>
            <p:grpSpPr>
              <a:xfrm rot="10800000">
                <a:off x="12987080" y="3782920"/>
                <a:ext cx="120512" cy="121043"/>
                <a:chOff x="13096169" y="3602278"/>
                <a:chExt cx="145820" cy="146462"/>
              </a:xfrm>
            </p:grpSpPr>
            <p:sp>
              <p:nvSpPr>
                <p:cNvPr id="139" name="Rechthoek 138">
                  <a:extLst>
                    <a:ext uri="{FF2B5EF4-FFF2-40B4-BE49-F238E27FC236}">
                      <a16:creationId xmlns:a16="http://schemas.microsoft.com/office/drawing/2014/main" id="{B83B7AFC-E423-4647-A1BC-5C7978850C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Rechthoek 139">
                  <a:extLst>
                    <a:ext uri="{FF2B5EF4-FFF2-40B4-BE49-F238E27FC236}">
                      <a16:creationId xmlns:a16="http://schemas.microsoft.com/office/drawing/2014/main" id="{594C8B0D-B733-4F11-A476-BA0AEC9DFA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7" name="Rechthoek 126">
                <a:extLst>
                  <a:ext uri="{FF2B5EF4-FFF2-40B4-BE49-F238E27FC236}">
                    <a16:creationId xmlns:a16="http://schemas.microsoft.com/office/drawing/2014/main" id="{A5B93147-33DB-4312-AA91-03B74AAB77F6}"/>
                  </a:ext>
                </a:extLst>
              </p:cNvPr>
              <p:cNvSpPr/>
              <p:nvPr userDrawn="1"/>
            </p:nvSpPr>
            <p:spPr>
              <a:xfrm>
                <a:off x="12683118" y="3968253"/>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28" name="Gelijkbenige driehoek 127">
                <a:extLst>
                  <a:ext uri="{FF2B5EF4-FFF2-40B4-BE49-F238E27FC236}">
                    <a16:creationId xmlns:a16="http://schemas.microsoft.com/office/drawing/2014/main" id="{420FA302-A949-4288-AFFE-4360FCF8C93B}"/>
                  </a:ext>
                </a:extLst>
              </p:cNvPr>
              <p:cNvSpPr/>
              <p:nvPr userDrawn="1"/>
            </p:nvSpPr>
            <p:spPr>
              <a:xfrm rot="10800000">
                <a:off x="12904364" y="4136712"/>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9" name="Groep 128">
                <a:extLst>
                  <a:ext uri="{FF2B5EF4-FFF2-40B4-BE49-F238E27FC236}">
                    <a16:creationId xmlns:a16="http://schemas.microsoft.com/office/drawing/2014/main" id="{BC1E733B-96EF-4D32-B424-340F57BB6C12}"/>
                  </a:ext>
                </a:extLst>
              </p:cNvPr>
              <p:cNvGrpSpPr/>
              <p:nvPr userDrawn="1"/>
            </p:nvGrpSpPr>
            <p:grpSpPr>
              <a:xfrm>
                <a:off x="12756326" y="3566062"/>
                <a:ext cx="341295" cy="1958432"/>
                <a:chOff x="12756326" y="3566062"/>
                <a:chExt cx="341295" cy="1958432"/>
              </a:xfrm>
            </p:grpSpPr>
            <p:grpSp>
              <p:nvGrpSpPr>
                <p:cNvPr id="130" name="Groep 129">
                  <a:extLst>
                    <a:ext uri="{FF2B5EF4-FFF2-40B4-BE49-F238E27FC236}">
                      <a16:creationId xmlns:a16="http://schemas.microsoft.com/office/drawing/2014/main" id="{F1D8D5E4-B86B-4573-AFCB-DCBC65ADDB39}"/>
                    </a:ext>
                  </a:extLst>
                </p:cNvPr>
                <p:cNvGrpSpPr/>
                <p:nvPr userDrawn="1"/>
              </p:nvGrpSpPr>
              <p:grpSpPr>
                <a:xfrm>
                  <a:off x="12756326" y="3566062"/>
                  <a:ext cx="341295" cy="325542"/>
                  <a:chOff x="12909684" y="1276143"/>
                  <a:chExt cx="443906" cy="423419"/>
                </a:xfrm>
              </p:grpSpPr>
              <p:sp>
                <p:nvSpPr>
                  <p:cNvPr id="136" name="Rechthoek 135">
                    <a:extLst>
                      <a:ext uri="{FF2B5EF4-FFF2-40B4-BE49-F238E27FC236}">
                        <a16:creationId xmlns:a16="http://schemas.microsoft.com/office/drawing/2014/main" id="{27C039D8-4C11-43A4-A906-87149FDF201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7" name="Rechthoek 136">
                    <a:extLst>
                      <a:ext uri="{FF2B5EF4-FFF2-40B4-BE49-F238E27FC236}">
                        <a16:creationId xmlns:a16="http://schemas.microsoft.com/office/drawing/2014/main" id="{3C55D480-7890-4B88-B1A3-A2B1D74D014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Ovaal 137">
                    <a:extLst>
                      <a:ext uri="{FF2B5EF4-FFF2-40B4-BE49-F238E27FC236}">
                        <a16:creationId xmlns:a16="http://schemas.microsoft.com/office/drawing/2014/main" id="{1BF900C8-48F8-41E0-881E-485E21F716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31" name="Rechthoek 7">
                  <a:extLst>
                    <a:ext uri="{FF2B5EF4-FFF2-40B4-BE49-F238E27FC236}">
                      <a16:creationId xmlns:a16="http://schemas.microsoft.com/office/drawing/2014/main" id="{35A9AE27-B7A1-4311-8E1E-635BC194E645}"/>
                    </a:ext>
                  </a:extLst>
                </p:cNvPr>
                <p:cNvSpPr/>
                <p:nvPr userDrawn="1"/>
              </p:nvSpPr>
              <p:spPr>
                <a:xfrm>
                  <a:off x="12851095" y="3676650"/>
                  <a:ext cx="98143" cy="8286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2" name="Rechthoek 7">
                  <a:extLst>
                    <a:ext uri="{FF2B5EF4-FFF2-40B4-BE49-F238E27FC236}">
                      <a16:creationId xmlns:a16="http://schemas.microsoft.com/office/drawing/2014/main" id="{483597D8-FE93-4C76-A2E2-E9C8A28C0A9E}"/>
                    </a:ext>
                  </a:extLst>
                </p:cNvPr>
                <p:cNvSpPr/>
                <p:nvPr userDrawn="1"/>
              </p:nvSpPr>
              <p:spPr>
                <a:xfrm>
                  <a:off x="12763459" y="3647980"/>
                  <a:ext cx="128355" cy="11153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3" name="Rechthoek 7">
                  <a:extLst>
                    <a:ext uri="{FF2B5EF4-FFF2-40B4-BE49-F238E27FC236}">
                      <a16:creationId xmlns:a16="http://schemas.microsoft.com/office/drawing/2014/main" id="{C61B615F-89A5-447B-9261-ECE94DCF3B84}"/>
                    </a:ext>
                  </a:extLst>
                </p:cNvPr>
                <p:cNvSpPr/>
                <p:nvPr userDrawn="1"/>
              </p:nvSpPr>
              <p:spPr>
                <a:xfrm>
                  <a:off x="12892088" y="5170762"/>
                  <a:ext cx="71588" cy="6044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4" name="Rechthoek 7">
                  <a:extLst>
                    <a:ext uri="{FF2B5EF4-FFF2-40B4-BE49-F238E27FC236}">
                      <a16:creationId xmlns:a16="http://schemas.microsoft.com/office/drawing/2014/main" id="{012D1DEF-0381-49B9-B9DF-BA3615952480}"/>
                    </a:ext>
                  </a:extLst>
                </p:cNvPr>
                <p:cNvSpPr/>
                <p:nvPr userDrawn="1"/>
              </p:nvSpPr>
              <p:spPr>
                <a:xfrm>
                  <a:off x="12821049" y="5157167"/>
                  <a:ext cx="85203" cy="74036"/>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Rechthoek 7">
                  <a:extLst>
                    <a:ext uri="{FF2B5EF4-FFF2-40B4-BE49-F238E27FC236}">
                      <a16:creationId xmlns:a16="http://schemas.microsoft.com/office/drawing/2014/main" id="{C974F9A2-56B4-44AA-A46F-2D7C1E7BE754}"/>
                    </a:ext>
                  </a:extLst>
                </p:cNvPr>
                <p:cNvSpPr/>
                <p:nvPr userDrawn="1"/>
              </p:nvSpPr>
              <p:spPr>
                <a:xfrm>
                  <a:off x="12842181" y="5457002"/>
                  <a:ext cx="77672" cy="6749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sp>
        <p:nvSpPr>
          <p:cNvPr id="96" name="Tekstvak 95">
            <a:extLst>
              <a:ext uri="{FF2B5EF4-FFF2-40B4-BE49-F238E27FC236}">
                <a16:creationId xmlns:a16="http://schemas.microsoft.com/office/drawing/2014/main" id="{7F3B5EEF-DBCA-4ED8-ADFB-DB80FFC32B57}"/>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slide</a:t>
            </a:r>
          </a:p>
        </p:txBody>
      </p:sp>
      <p:pic>
        <p:nvPicPr>
          <p:cNvPr id="95" name="Picture 5">
            <a:extLst>
              <a:ext uri="{FF2B5EF4-FFF2-40B4-BE49-F238E27FC236}">
                <a16:creationId xmlns:a16="http://schemas.microsoft.com/office/drawing/2014/main" id="{050301E0-E7A1-4E39-99D5-0EE5B86453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5389AF-D131-4E83-A5D6-AF70802E2E81}"/>
              </a:ext>
            </a:extLst>
          </p:cNvPr>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8504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6" presetClass="emph" presetSubtype="0" accel="50000" decel="50000" autoRev="1" fill="hold" grpId="1" nodeType="withEffect">
                                  <p:stCondLst>
                                    <p:cond delay="100"/>
                                  </p:stCondLst>
                                  <p:childTnLst>
                                    <p:animScale>
                                      <p:cBhvr>
                                        <p:cTn id="11" dur="500" fill="hold"/>
                                        <p:tgtEl>
                                          <p:spTgt spid="22"/>
                                        </p:tgtEl>
                                      </p:cBhvr>
                                      <p:by x="102500" y="102500"/>
                                    </p:animScale>
                                  </p:childTnLst>
                                </p:cTn>
                              </p:par>
                              <p:par>
                                <p:cTn id="12" presetID="10" presetClass="entr" presetSubtype="0" fill="hold" grpId="0" nodeType="withEffect">
                                  <p:stCondLst>
                                    <p:cond delay="1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6" presetClass="emph" presetSubtype="0" accel="50000" decel="50000" autoRev="1" fill="hold" grpId="1" nodeType="withEffect">
                                  <p:stCondLst>
                                    <p:cond delay="200"/>
                                  </p:stCondLst>
                                  <p:childTnLst>
                                    <p:animScale>
                                      <p:cBhvr>
                                        <p:cTn id="21" dur="500" fill="hold"/>
                                        <p:tgtEl>
                                          <p:spTgt spid="23"/>
                                        </p:tgtEl>
                                      </p:cBhvr>
                                      <p:by x="102500" y="102500"/>
                                    </p:animScale>
                                  </p:childTnLst>
                                </p:cTn>
                              </p:par>
                              <p:par>
                                <p:cTn id="22" presetID="10" presetClass="entr" presetSubtype="0" fill="hold" grpId="0" nodeType="withEffect">
                                  <p:stCondLst>
                                    <p:cond delay="2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27"/>
                                        </p:tgtEl>
                                      </p:cBhvr>
                                      <p:by x="102500" y="102500"/>
                                    </p:animScale>
                                  </p:childTnLst>
                                </p:cTn>
                              </p:par>
                              <p:par>
                                <p:cTn id="32" presetID="10" presetClass="entr" presetSubtype="0" fill="hold" grpId="0" nodeType="withEffect">
                                  <p:stCondLst>
                                    <p:cond delay="3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6" presetClass="emph" presetSubtype="0" accel="50000" decel="50000" autoRev="1" fill="hold" grpId="1" nodeType="withEffect">
                                  <p:stCondLst>
                                    <p:cond delay="400"/>
                                  </p:stCondLst>
                                  <p:childTnLst>
                                    <p:animScale>
                                      <p:cBhvr>
                                        <p:cTn id="41" dur="500" fill="hold"/>
                                        <p:tgtEl>
                                          <p:spTgt spid="24"/>
                                        </p:tgtEl>
                                      </p:cBhvr>
                                      <p:by x="102500" y="102500"/>
                                    </p:animScale>
                                  </p:childTnLst>
                                </p:cTn>
                              </p:par>
                              <p:par>
                                <p:cTn id="42" presetID="10" presetClass="entr" presetSubtype="0" fill="hold" grpId="0" nodeType="withEffect">
                                  <p:stCondLst>
                                    <p:cond delay="4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6" presetClass="emph" presetSubtype="0" accel="50000" decel="50000" autoRev="1" fill="hold" grpId="1" nodeType="withEffect">
                                  <p:stCondLst>
                                    <p:cond delay="500"/>
                                  </p:stCondLst>
                                  <p:childTnLst>
                                    <p:animScale>
                                      <p:cBhvr>
                                        <p:cTn id="51" dur="500" fill="hold"/>
                                        <p:tgtEl>
                                          <p:spTgt spid="28"/>
                                        </p:tgtEl>
                                      </p:cBhvr>
                                      <p:by x="102500" y="102500"/>
                                    </p:animScale>
                                  </p:childTnLst>
                                </p:cTn>
                              </p:par>
                              <p:par>
                                <p:cTn id="52" presetID="10" presetClass="entr" presetSubtype="0" fill="hold" grpId="0" nodeType="with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6" presetClass="emph" presetSubtype="0" accel="50000" decel="50000" autoRev="1" fill="hold" grpId="1" nodeType="withEffect">
                                  <p:stCondLst>
                                    <p:cond delay="600"/>
                                  </p:stCondLst>
                                  <p:childTnLst>
                                    <p:animScale>
                                      <p:cBhvr>
                                        <p:cTn id="61" dur="500" fill="hold"/>
                                        <p:tgtEl>
                                          <p:spTgt spid="32"/>
                                        </p:tgtEl>
                                      </p:cBhvr>
                                      <p:by x="102500" y="102500"/>
                                    </p:animScale>
                                  </p:childTnLst>
                                </p:cTn>
                              </p:par>
                              <p:par>
                                <p:cTn id="62" presetID="10" presetClass="entr" presetSubtype="0" fill="hold" grpId="0" nodeType="withEffect">
                                  <p:stCondLst>
                                    <p:cond delay="6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6" presetClass="emph" presetSubtype="0" accel="50000" decel="50000" autoRev="1" fill="hold" grpId="1" nodeType="withEffect">
                                  <p:stCondLst>
                                    <p:cond delay="700"/>
                                  </p:stCondLst>
                                  <p:childTnLst>
                                    <p:animScale>
                                      <p:cBhvr>
                                        <p:cTn id="71" dur="500" fill="hold"/>
                                        <p:tgtEl>
                                          <p:spTgt spid="25"/>
                                        </p:tgtEl>
                                      </p:cBhvr>
                                      <p:by x="102500" y="102500"/>
                                    </p:animScale>
                                  </p:childTnLst>
                                </p:cTn>
                              </p:par>
                              <p:par>
                                <p:cTn id="72" presetID="10" presetClass="entr" presetSubtype="0" fill="hold" grpId="0" nodeType="withEffect">
                                  <p:stCondLst>
                                    <p:cond delay="70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childTnLst>
                                </p:cTn>
                              </p:par>
                              <p:par>
                                <p:cTn id="75" presetID="53" presetClass="entr" presetSubtype="16" fill="hold" grpId="0" nodeType="withEffect">
                                  <p:stCondLst>
                                    <p:cond delay="8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6" presetClass="emph" presetSubtype="0" accel="50000" decel="50000" autoRev="1" fill="hold" grpId="1" nodeType="withEffect">
                                  <p:stCondLst>
                                    <p:cond delay="800"/>
                                  </p:stCondLst>
                                  <p:childTnLst>
                                    <p:animScale>
                                      <p:cBhvr>
                                        <p:cTn id="81" dur="500" fill="hold"/>
                                        <p:tgtEl>
                                          <p:spTgt spid="29"/>
                                        </p:tgtEl>
                                      </p:cBhvr>
                                      <p:by x="102500" y="102500"/>
                                    </p:animScale>
                                  </p:childTnLst>
                                </p:cTn>
                              </p:par>
                              <p:par>
                                <p:cTn id="82" presetID="10" presetClass="entr" presetSubtype="0" fill="hold" grpId="0" nodeType="withEffect">
                                  <p:stCondLst>
                                    <p:cond delay="80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childTnLst>
                                </p:cTn>
                              </p:par>
                              <p:par>
                                <p:cTn id="85" presetID="53" presetClass="entr" presetSubtype="16" fill="hold" grpId="0" nodeType="withEffect">
                                  <p:stCondLst>
                                    <p:cond delay="9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6" presetClass="emph" presetSubtype="0" accel="50000" decel="50000" autoRev="1" fill="hold" grpId="1" nodeType="withEffect">
                                  <p:stCondLst>
                                    <p:cond delay="900"/>
                                  </p:stCondLst>
                                  <p:childTnLst>
                                    <p:animScale>
                                      <p:cBhvr>
                                        <p:cTn id="91" dur="500" fill="hold"/>
                                        <p:tgtEl>
                                          <p:spTgt spid="33"/>
                                        </p:tgtEl>
                                      </p:cBhvr>
                                      <p:by x="102500" y="102500"/>
                                    </p:animScale>
                                  </p:childTnLst>
                                </p:cTn>
                              </p:par>
                              <p:par>
                                <p:cTn id="92" presetID="10" presetClass="entr" presetSubtype="0" fill="hold" grpId="0" nodeType="withEffect">
                                  <p:stCondLst>
                                    <p:cond delay="90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childTnLst>
                                </p:cTn>
                              </p:par>
                              <p:par>
                                <p:cTn id="95" presetID="53" presetClass="entr" presetSubtype="16" fill="hold" grpId="0" nodeType="withEffect">
                                  <p:stCondLst>
                                    <p:cond delay="11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6" presetClass="emph" presetSubtype="0" accel="50000" decel="50000" autoRev="1" fill="hold" grpId="1" nodeType="withEffect">
                                  <p:stCondLst>
                                    <p:cond delay="1100"/>
                                  </p:stCondLst>
                                  <p:childTnLst>
                                    <p:animScale>
                                      <p:cBhvr>
                                        <p:cTn id="101" dur="500" fill="hold"/>
                                        <p:tgtEl>
                                          <p:spTgt spid="30"/>
                                        </p:tgtEl>
                                      </p:cBhvr>
                                      <p:by x="102500" y="102500"/>
                                    </p:animScale>
                                  </p:childTnLst>
                                </p:cTn>
                              </p:par>
                              <p:par>
                                <p:cTn id="102" presetID="10" presetClass="entr" presetSubtype="0" fill="hold" grpId="0" nodeType="withEffect">
                                  <p:stCondLst>
                                    <p:cond delay="11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childTnLst>
                                </p:cTn>
                              </p:par>
                              <p:par>
                                <p:cTn id="105" presetID="53" presetClass="entr" presetSubtype="16" fill="hold" grpId="0" nodeType="withEffect">
                                  <p:stCondLst>
                                    <p:cond delay="120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par>
                                <p:cTn id="110" presetID="6" presetClass="emph" presetSubtype="0" accel="50000" decel="50000" autoRev="1" fill="hold" grpId="1" nodeType="withEffect">
                                  <p:stCondLst>
                                    <p:cond delay="1200"/>
                                  </p:stCondLst>
                                  <p:childTnLst>
                                    <p:animScale>
                                      <p:cBhvr>
                                        <p:cTn id="111" dur="500" fill="hold"/>
                                        <p:tgtEl>
                                          <p:spTgt spid="34"/>
                                        </p:tgtEl>
                                      </p:cBhvr>
                                      <p:by x="102500" y="102500"/>
                                    </p:animScale>
                                  </p:childTnLst>
                                </p:cTn>
                              </p:par>
                              <p:par>
                                <p:cTn id="112" presetID="10" presetClass="entr" presetSubtype="0" fill="hold" grpId="0" nodeType="withEffect">
                                  <p:stCondLst>
                                    <p:cond delay="120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childTnLst>
                                </p:cTn>
                              </p:par>
                              <p:par>
                                <p:cTn id="115" presetID="53" presetClass="entr" presetSubtype="16" fill="hold" grpId="0" nodeType="withEffect">
                                  <p:stCondLst>
                                    <p:cond delay="140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500" fill="hold"/>
                                        <p:tgtEl>
                                          <p:spTgt spid="35"/>
                                        </p:tgtEl>
                                        <p:attrNameLst>
                                          <p:attrName>ppt_w</p:attrName>
                                        </p:attrNameLst>
                                      </p:cBhvr>
                                      <p:tavLst>
                                        <p:tav tm="0">
                                          <p:val>
                                            <p:fltVal val="0"/>
                                          </p:val>
                                        </p:tav>
                                        <p:tav tm="100000">
                                          <p:val>
                                            <p:strVal val="#ppt_w"/>
                                          </p:val>
                                        </p:tav>
                                      </p:tavLst>
                                    </p:anim>
                                    <p:anim calcmode="lin" valueType="num">
                                      <p:cBhvr>
                                        <p:cTn id="118" dur="500" fill="hold"/>
                                        <p:tgtEl>
                                          <p:spTgt spid="35"/>
                                        </p:tgtEl>
                                        <p:attrNameLst>
                                          <p:attrName>ppt_h</p:attrName>
                                        </p:attrNameLst>
                                      </p:cBhvr>
                                      <p:tavLst>
                                        <p:tav tm="0">
                                          <p:val>
                                            <p:fltVal val="0"/>
                                          </p:val>
                                        </p:tav>
                                        <p:tav tm="100000">
                                          <p:val>
                                            <p:strVal val="#ppt_h"/>
                                          </p:val>
                                        </p:tav>
                                      </p:tavLst>
                                    </p:anim>
                                    <p:animEffect transition="in" filter="fade">
                                      <p:cBhvr>
                                        <p:cTn id="119" dur="500"/>
                                        <p:tgtEl>
                                          <p:spTgt spid="35"/>
                                        </p:tgtEl>
                                      </p:cBhvr>
                                    </p:animEffect>
                                  </p:childTnLst>
                                </p:cTn>
                              </p:par>
                              <p:par>
                                <p:cTn id="120" presetID="6" presetClass="emph" presetSubtype="0" accel="50000" decel="50000" autoRev="1" fill="hold" grpId="1" nodeType="withEffect">
                                  <p:stCondLst>
                                    <p:cond delay="1400"/>
                                  </p:stCondLst>
                                  <p:childTnLst>
                                    <p:animScale>
                                      <p:cBhvr>
                                        <p:cTn id="121" dur="500" fill="hold"/>
                                        <p:tgtEl>
                                          <p:spTgt spid="35"/>
                                        </p:tgtEl>
                                      </p:cBhvr>
                                      <p:by x="102500" y="102500"/>
                                    </p:animScale>
                                  </p:childTnLst>
                                </p:cTn>
                              </p:par>
                              <p:par>
                                <p:cTn id="122" presetID="10" presetClass="entr" presetSubtype="0" fill="hold" grpId="0" nodeType="withEffect">
                                  <p:stCondLst>
                                    <p:cond delay="140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7" grpId="0" animBg="1"/>
      <p:bldP spid="18" grpId="0" animBg="1"/>
      <p:bldP spid="19" grpId="0" animBg="1"/>
      <p:bldP spid="20" grpId="0" animBg="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2" grpId="0"/>
      <p:bldP spid="32" grpId="1"/>
      <p:bldP spid="33" grpId="0"/>
      <p:bldP spid="33" grpId="1"/>
      <p:bldP spid="34" grpId="0"/>
      <p:bldP spid="34" grpId="1"/>
      <p:bldP spid="35" grpId="0"/>
      <p:bldP spid="35"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iting animatie">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Vrije vorm: vorm 115">
            <a:extLst>
              <a:ext uri="{FF2B5EF4-FFF2-40B4-BE49-F238E27FC236}">
                <a16:creationId xmlns:a16="http://schemas.microsoft.com/office/drawing/2014/main" id="{10B19EB8-56FD-4B6B-A833-F7B8790B50FC}"/>
              </a:ext>
            </a:extLst>
          </p:cNvPr>
          <p:cNvSpPr>
            <a:spLocks/>
          </p:cNvSpPr>
          <p:nvPr/>
        </p:nvSpPr>
        <p:spPr bwMode="auto">
          <a:xfrm flipH="1">
            <a:off x="-383298" y="4117885"/>
            <a:ext cx="12797328" cy="3578617"/>
          </a:xfrm>
          <a:custGeom>
            <a:avLst/>
            <a:gdLst>
              <a:gd name="connsiteX0" fmla="*/ 4353628 w 12797328"/>
              <a:gd name="connsiteY0" fmla="*/ 2210497 h 3578617"/>
              <a:gd name="connsiteX1" fmla="*/ 4458409 w 12797328"/>
              <a:gd name="connsiteY1" fmla="*/ 2314906 h 3578617"/>
              <a:gd name="connsiteX2" fmla="*/ 4458409 w 12797328"/>
              <a:gd name="connsiteY2" fmla="*/ 2591412 h 3578617"/>
              <a:gd name="connsiteX3" fmla="*/ 4257280 w 12797328"/>
              <a:gd name="connsiteY3" fmla="*/ 2591412 h 3578617"/>
              <a:gd name="connsiteX4" fmla="*/ 3884263 w 12797328"/>
              <a:gd name="connsiteY4" fmla="*/ 2591412 h 3578617"/>
              <a:gd name="connsiteX5" fmla="*/ 3683134 w 12797328"/>
              <a:gd name="connsiteY5" fmla="*/ 2591412 h 3578617"/>
              <a:gd name="connsiteX6" fmla="*/ 3683134 w 12797328"/>
              <a:gd name="connsiteY6" fmla="*/ 2314906 h 3578617"/>
              <a:gd name="connsiteX7" fmla="*/ 3747322 w 12797328"/>
              <a:gd name="connsiteY7" fmla="*/ 2218710 h 3578617"/>
              <a:gd name="connsiteX8" fmla="*/ 3787914 w 12797328"/>
              <a:gd name="connsiteY8" fmla="*/ 2210497 h 3578617"/>
              <a:gd name="connsiteX9" fmla="*/ 9876817 w 12797328"/>
              <a:gd name="connsiteY9" fmla="*/ 2210497 h 3578617"/>
              <a:gd name="connsiteX10" fmla="*/ 9981598 w 12797328"/>
              <a:gd name="connsiteY10" fmla="*/ 2314906 h 3578617"/>
              <a:gd name="connsiteX11" fmla="*/ 9981598 w 12797328"/>
              <a:gd name="connsiteY11" fmla="*/ 2591412 h 3578617"/>
              <a:gd name="connsiteX12" fmla="*/ 9794698 w 12797328"/>
              <a:gd name="connsiteY12" fmla="*/ 2591412 h 3578617"/>
              <a:gd name="connsiteX13" fmla="*/ 9407452 w 12797328"/>
              <a:gd name="connsiteY13" fmla="*/ 2591412 h 3578617"/>
              <a:gd name="connsiteX14" fmla="*/ 9220552 w 12797328"/>
              <a:gd name="connsiteY14" fmla="*/ 2591412 h 3578617"/>
              <a:gd name="connsiteX15" fmla="*/ 9220552 w 12797328"/>
              <a:gd name="connsiteY15" fmla="*/ 2314906 h 3578617"/>
              <a:gd name="connsiteX16" fmla="*/ 9284740 w 12797328"/>
              <a:gd name="connsiteY16" fmla="*/ 2218710 h 3578617"/>
              <a:gd name="connsiteX17" fmla="*/ 9325331 w 12797328"/>
              <a:gd name="connsiteY17" fmla="*/ 2210497 h 3578617"/>
              <a:gd name="connsiteX18" fmla="*/ 1691144 w 12797328"/>
              <a:gd name="connsiteY18" fmla="*/ 2210165 h 3578617"/>
              <a:gd name="connsiteX19" fmla="*/ 1232138 w 12797328"/>
              <a:gd name="connsiteY19" fmla="*/ 2671096 h 3578617"/>
              <a:gd name="connsiteX20" fmla="*/ 773133 w 12797328"/>
              <a:gd name="connsiteY20" fmla="*/ 2210166 h 3578617"/>
              <a:gd name="connsiteX21" fmla="*/ 1556654 w 12797328"/>
              <a:gd name="connsiteY21" fmla="*/ 2210166 h 3578617"/>
              <a:gd name="connsiteX22" fmla="*/ 1556654 w 12797328"/>
              <a:gd name="connsiteY22" fmla="*/ 2210165 h 3578617"/>
              <a:gd name="connsiteX23" fmla="*/ 7228562 w 12797328"/>
              <a:gd name="connsiteY23" fmla="*/ 2210165 h 3578617"/>
              <a:gd name="connsiteX24" fmla="*/ 6839482 w 12797328"/>
              <a:gd name="connsiteY24" fmla="*/ 2600878 h 3578617"/>
              <a:gd name="connsiteX25" fmla="*/ 6450401 w 12797328"/>
              <a:gd name="connsiteY25" fmla="*/ 2210165 h 3578617"/>
              <a:gd name="connsiteX26" fmla="*/ 4435265 w 12797328"/>
              <a:gd name="connsiteY26" fmla="*/ 1979355 h 3578617"/>
              <a:gd name="connsiteX27" fmla="*/ 4353628 w 12797328"/>
              <a:gd name="connsiteY27" fmla="*/ 1979355 h 3578617"/>
              <a:gd name="connsiteX28" fmla="*/ 3787916 w 12797328"/>
              <a:gd name="connsiteY28" fmla="*/ 1979355 h 3578617"/>
              <a:gd name="connsiteX29" fmla="*/ 3706278 w 12797328"/>
              <a:gd name="connsiteY29" fmla="*/ 1979355 h 3578617"/>
              <a:gd name="connsiteX30" fmla="*/ 3708107 w 12797328"/>
              <a:gd name="connsiteY30" fmla="*/ 1990064 h 3578617"/>
              <a:gd name="connsiteX31" fmla="*/ 3657735 w 12797328"/>
              <a:gd name="connsiteY31" fmla="*/ 2005761 h 3578617"/>
              <a:gd name="connsiteX32" fmla="*/ 3452758 w 12797328"/>
              <a:gd name="connsiteY32" fmla="*/ 2314906 h 3578617"/>
              <a:gd name="connsiteX33" fmla="*/ 3452758 w 12797328"/>
              <a:gd name="connsiteY33" fmla="*/ 3399327 h 3578617"/>
              <a:gd name="connsiteX34" fmla="*/ 3683134 w 12797328"/>
              <a:gd name="connsiteY34" fmla="*/ 3260354 h 3578617"/>
              <a:gd name="connsiteX35" fmla="*/ 3683134 w 12797328"/>
              <a:gd name="connsiteY35" fmla="*/ 2822554 h 3578617"/>
              <a:gd name="connsiteX36" fmla="*/ 4022058 w 12797328"/>
              <a:gd name="connsiteY36" fmla="*/ 2822554 h 3578617"/>
              <a:gd name="connsiteX37" fmla="*/ 4022058 w 12797328"/>
              <a:gd name="connsiteY37" fmla="*/ 2822554 h 3578617"/>
              <a:gd name="connsiteX38" fmla="*/ 4458409 w 12797328"/>
              <a:gd name="connsiteY38" fmla="*/ 2822554 h 3578617"/>
              <a:gd name="connsiteX39" fmla="*/ 4458409 w 12797328"/>
              <a:gd name="connsiteY39" fmla="*/ 3260354 h 3578617"/>
              <a:gd name="connsiteX40" fmla="*/ 4688785 w 12797328"/>
              <a:gd name="connsiteY40" fmla="*/ 3399327 h 3578617"/>
              <a:gd name="connsiteX41" fmla="*/ 4688785 w 12797328"/>
              <a:gd name="connsiteY41" fmla="*/ 2314906 h 3578617"/>
              <a:gd name="connsiteX42" fmla="*/ 4483809 w 12797328"/>
              <a:gd name="connsiteY42" fmla="*/ 2005761 h 3578617"/>
              <a:gd name="connsiteX43" fmla="*/ 4433437 w 12797328"/>
              <a:gd name="connsiteY43" fmla="*/ 1990064 h 3578617"/>
              <a:gd name="connsiteX44" fmla="*/ 9972683 w 12797328"/>
              <a:gd name="connsiteY44" fmla="*/ 1979355 h 3578617"/>
              <a:gd name="connsiteX45" fmla="*/ 9876817 w 12797328"/>
              <a:gd name="connsiteY45" fmla="*/ 1979355 h 3578617"/>
              <a:gd name="connsiteX46" fmla="*/ 9325333 w 12797328"/>
              <a:gd name="connsiteY46" fmla="*/ 1979355 h 3578617"/>
              <a:gd name="connsiteX47" fmla="*/ 9229467 w 12797328"/>
              <a:gd name="connsiteY47" fmla="*/ 1979355 h 3578617"/>
              <a:gd name="connsiteX48" fmla="*/ 9232015 w 12797328"/>
              <a:gd name="connsiteY48" fmla="*/ 1994274 h 3578617"/>
              <a:gd name="connsiteX49" fmla="*/ 9195153 w 12797328"/>
              <a:gd name="connsiteY49" fmla="*/ 2005761 h 3578617"/>
              <a:gd name="connsiteX50" fmla="*/ 8990176 w 12797328"/>
              <a:gd name="connsiteY50" fmla="*/ 2314906 h 3578617"/>
              <a:gd name="connsiteX51" fmla="*/ 8990176 w 12797328"/>
              <a:gd name="connsiteY51" fmla="*/ 3399327 h 3578617"/>
              <a:gd name="connsiteX52" fmla="*/ 9220552 w 12797328"/>
              <a:gd name="connsiteY52" fmla="*/ 3260354 h 3578617"/>
              <a:gd name="connsiteX53" fmla="*/ 9220552 w 12797328"/>
              <a:gd name="connsiteY53" fmla="*/ 2822554 h 3578617"/>
              <a:gd name="connsiteX54" fmla="*/ 9545247 w 12797328"/>
              <a:gd name="connsiteY54" fmla="*/ 2822554 h 3578617"/>
              <a:gd name="connsiteX55" fmla="*/ 9981598 w 12797328"/>
              <a:gd name="connsiteY55" fmla="*/ 2822554 h 3578617"/>
              <a:gd name="connsiteX56" fmla="*/ 9981598 w 12797328"/>
              <a:gd name="connsiteY56" fmla="*/ 3260354 h 3578617"/>
              <a:gd name="connsiteX57" fmla="*/ 10211974 w 12797328"/>
              <a:gd name="connsiteY57" fmla="*/ 3399327 h 3578617"/>
              <a:gd name="connsiteX58" fmla="*/ 10211974 w 12797328"/>
              <a:gd name="connsiteY58" fmla="*/ 2314906 h 3578617"/>
              <a:gd name="connsiteX59" fmla="*/ 10006998 w 12797328"/>
              <a:gd name="connsiteY59" fmla="*/ 2005761 h 3578617"/>
              <a:gd name="connsiteX60" fmla="*/ 9970135 w 12797328"/>
              <a:gd name="connsiteY60" fmla="*/ 1994274 h 3578617"/>
              <a:gd name="connsiteX61" fmla="*/ 9601076 w 12797328"/>
              <a:gd name="connsiteY61" fmla="*/ 1012006 h 3578617"/>
              <a:gd name="connsiteX62" fmla="*/ 9960563 w 12797328"/>
              <a:gd name="connsiteY62" fmla="*/ 1372529 h 3578617"/>
              <a:gd name="connsiteX63" fmla="*/ 9954817 w 12797328"/>
              <a:gd name="connsiteY63" fmla="*/ 1372529 h 3578617"/>
              <a:gd name="connsiteX64" fmla="*/ 9933418 w 12797328"/>
              <a:gd name="connsiteY64" fmla="*/ 1371734 h 3578617"/>
              <a:gd name="connsiteX65" fmla="*/ 9933185 w 12797328"/>
              <a:gd name="connsiteY65" fmla="*/ 1370368 h 3578617"/>
              <a:gd name="connsiteX66" fmla="*/ 9896646 w 12797328"/>
              <a:gd name="connsiteY66" fmla="*/ 1370368 h 3578617"/>
              <a:gd name="connsiteX67" fmla="*/ 9305506 w 12797328"/>
              <a:gd name="connsiteY67" fmla="*/ 1370368 h 3578617"/>
              <a:gd name="connsiteX68" fmla="*/ 9268966 w 12797328"/>
              <a:gd name="connsiteY68" fmla="*/ 1370368 h 3578617"/>
              <a:gd name="connsiteX69" fmla="*/ 9268733 w 12797328"/>
              <a:gd name="connsiteY69" fmla="*/ 1371734 h 3578617"/>
              <a:gd name="connsiteX70" fmla="*/ 9247334 w 12797328"/>
              <a:gd name="connsiteY70" fmla="*/ 1372529 h 3578617"/>
              <a:gd name="connsiteX71" fmla="*/ 9241589 w 12797328"/>
              <a:gd name="connsiteY71" fmla="*/ 1372529 h 3578617"/>
              <a:gd name="connsiteX72" fmla="*/ 4070773 w 12797328"/>
              <a:gd name="connsiteY72" fmla="*/ 1004871 h 3578617"/>
              <a:gd name="connsiteX73" fmla="*/ 4437374 w 12797328"/>
              <a:gd name="connsiteY73" fmla="*/ 1372529 h 3578617"/>
              <a:gd name="connsiteX74" fmla="*/ 4431629 w 12797328"/>
              <a:gd name="connsiteY74" fmla="*/ 1372529 h 3578617"/>
              <a:gd name="connsiteX75" fmla="*/ 4395909 w 12797328"/>
              <a:gd name="connsiteY75" fmla="*/ 1371202 h 3578617"/>
              <a:gd name="connsiteX76" fmla="*/ 4395767 w 12797328"/>
              <a:gd name="connsiteY76" fmla="*/ 1370368 h 3578617"/>
              <a:gd name="connsiteX77" fmla="*/ 4373457 w 12797328"/>
              <a:gd name="connsiteY77" fmla="*/ 1370368 h 3578617"/>
              <a:gd name="connsiteX78" fmla="*/ 3768087 w 12797328"/>
              <a:gd name="connsiteY78" fmla="*/ 1370368 h 3578617"/>
              <a:gd name="connsiteX79" fmla="*/ 3745778 w 12797328"/>
              <a:gd name="connsiteY79" fmla="*/ 1370368 h 3578617"/>
              <a:gd name="connsiteX80" fmla="*/ 3745636 w 12797328"/>
              <a:gd name="connsiteY80" fmla="*/ 1371202 h 3578617"/>
              <a:gd name="connsiteX81" fmla="*/ 3709916 w 12797328"/>
              <a:gd name="connsiteY81" fmla="*/ 1372529 h 3578617"/>
              <a:gd name="connsiteX82" fmla="*/ 3704171 w 12797328"/>
              <a:gd name="connsiteY82" fmla="*/ 1372529 h 3578617"/>
              <a:gd name="connsiteX83" fmla="*/ 2233794 w 12797328"/>
              <a:gd name="connsiteY83" fmla="*/ 987946 h 3578617"/>
              <a:gd name="connsiteX84" fmla="*/ 2233794 w 12797328"/>
              <a:gd name="connsiteY84" fmla="*/ 1369144 h 3578617"/>
              <a:gd name="connsiteX85" fmla="*/ 1556662 w 12797328"/>
              <a:gd name="connsiteY85" fmla="*/ 1369144 h 3578617"/>
              <a:gd name="connsiteX86" fmla="*/ 907616 w 12797328"/>
              <a:gd name="connsiteY86" fmla="*/ 1369144 h 3578617"/>
              <a:gd name="connsiteX87" fmla="*/ 230484 w 12797328"/>
              <a:gd name="connsiteY87" fmla="*/ 1369144 h 3578617"/>
              <a:gd name="connsiteX88" fmla="*/ 230484 w 12797328"/>
              <a:gd name="connsiteY88" fmla="*/ 987946 h 3578617"/>
              <a:gd name="connsiteX89" fmla="*/ 1045475 w 12797328"/>
              <a:gd name="connsiteY89" fmla="*/ 987946 h 3578617"/>
              <a:gd name="connsiteX90" fmla="*/ 1418803 w 12797328"/>
              <a:gd name="connsiteY90" fmla="*/ 987946 h 3578617"/>
              <a:gd name="connsiteX91" fmla="*/ 7771213 w 12797328"/>
              <a:gd name="connsiteY91" fmla="*/ 987946 h 3578617"/>
              <a:gd name="connsiteX92" fmla="*/ 7771213 w 12797328"/>
              <a:gd name="connsiteY92" fmla="*/ 1369144 h 3578617"/>
              <a:gd name="connsiteX93" fmla="*/ 7233928 w 12797328"/>
              <a:gd name="connsiteY93" fmla="*/ 1369144 h 3578617"/>
              <a:gd name="connsiteX94" fmla="*/ 6445034 w 12797328"/>
              <a:gd name="connsiteY94" fmla="*/ 1369144 h 3578617"/>
              <a:gd name="connsiteX95" fmla="*/ 5907750 w 12797328"/>
              <a:gd name="connsiteY95" fmla="*/ 1369144 h 3578617"/>
              <a:gd name="connsiteX96" fmla="*/ 5907750 w 12797328"/>
              <a:gd name="connsiteY96" fmla="*/ 987946 h 3578617"/>
              <a:gd name="connsiteX97" fmla="*/ 6582894 w 12797328"/>
              <a:gd name="connsiteY97" fmla="*/ 987946 h 3578617"/>
              <a:gd name="connsiteX98" fmla="*/ 10823801 w 12797328"/>
              <a:gd name="connsiteY98" fmla="*/ 1196 h 3578617"/>
              <a:gd name="connsiteX99" fmla="*/ 10593269 w 12797328"/>
              <a:gd name="connsiteY99" fmla="*/ 40089 h 3578617"/>
              <a:gd name="connsiteX100" fmla="*/ 10593269 w 12797328"/>
              <a:gd name="connsiteY100" fmla="*/ 826588 h 3578617"/>
              <a:gd name="connsiteX101" fmla="*/ 10589678 w 12797328"/>
              <a:gd name="connsiteY101" fmla="*/ 822987 h 3578617"/>
              <a:gd name="connsiteX102" fmla="*/ 10044588 w 12797328"/>
              <a:gd name="connsiteY102" fmla="*/ 275606 h 3578617"/>
              <a:gd name="connsiteX103" fmla="*/ 9856428 w 12797328"/>
              <a:gd name="connsiteY103" fmla="*/ 414612 h 3578617"/>
              <a:gd name="connsiteX104" fmla="*/ 10590396 w 12797328"/>
              <a:gd name="connsiteY104" fmla="*/ 1150695 h 3578617"/>
              <a:gd name="connsiteX105" fmla="*/ 10593269 w 12797328"/>
              <a:gd name="connsiteY105" fmla="*/ 1147814 h 3578617"/>
              <a:gd name="connsiteX106" fmla="*/ 10593269 w 12797328"/>
              <a:gd name="connsiteY106" fmla="*/ 1680790 h 3578617"/>
              <a:gd name="connsiteX107" fmla="*/ 10589678 w 12797328"/>
              <a:gd name="connsiteY107" fmla="*/ 1677189 h 3578617"/>
              <a:gd name="connsiteX108" fmla="*/ 9610340 w 12797328"/>
              <a:gd name="connsiteY108" fmla="*/ 694317 h 3578617"/>
              <a:gd name="connsiteX109" fmla="*/ 9602827 w 12797328"/>
              <a:gd name="connsiteY109" fmla="*/ 683261 h 3578617"/>
              <a:gd name="connsiteX110" fmla="*/ 9601076 w 12797328"/>
              <a:gd name="connsiteY110" fmla="*/ 685019 h 3578617"/>
              <a:gd name="connsiteX111" fmla="*/ 9599324 w 12797328"/>
              <a:gd name="connsiteY111" fmla="*/ 683261 h 3578617"/>
              <a:gd name="connsiteX112" fmla="*/ 9591812 w 12797328"/>
              <a:gd name="connsiteY112" fmla="*/ 694317 h 3578617"/>
              <a:gd name="connsiteX113" fmla="*/ 8612473 w 12797328"/>
              <a:gd name="connsiteY113" fmla="*/ 1677189 h 3578617"/>
              <a:gd name="connsiteX114" fmla="*/ 8608882 w 12797328"/>
              <a:gd name="connsiteY114" fmla="*/ 1680791 h 3578617"/>
              <a:gd name="connsiteX115" fmla="*/ 8608882 w 12797328"/>
              <a:gd name="connsiteY115" fmla="*/ 1147815 h 3578617"/>
              <a:gd name="connsiteX116" fmla="*/ 8611755 w 12797328"/>
              <a:gd name="connsiteY116" fmla="*/ 1150696 h 3578617"/>
              <a:gd name="connsiteX117" fmla="*/ 9345723 w 12797328"/>
              <a:gd name="connsiteY117" fmla="*/ 414613 h 3578617"/>
              <a:gd name="connsiteX118" fmla="*/ 9157563 w 12797328"/>
              <a:gd name="connsiteY118" fmla="*/ 275607 h 3578617"/>
              <a:gd name="connsiteX119" fmla="*/ 8612473 w 12797328"/>
              <a:gd name="connsiteY119" fmla="*/ 822988 h 3578617"/>
              <a:gd name="connsiteX120" fmla="*/ 8608882 w 12797328"/>
              <a:gd name="connsiteY120" fmla="*/ 826589 h 3578617"/>
              <a:gd name="connsiteX121" fmla="*/ 8608882 w 12797328"/>
              <a:gd name="connsiteY121" fmla="*/ 40089 h 3578617"/>
              <a:gd name="connsiteX122" fmla="*/ 8378350 w 12797328"/>
              <a:gd name="connsiteY122" fmla="*/ 1196 h 3578617"/>
              <a:gd name="connsiteX123" fmla="*/ 8378350 w 12797328"/>
              <a:gd name="connsiteY123" fmla="*/ 1978969 h 3578617"/>
              <a:gd name="connsiteX124" fmla="*/ 7274140 w 12797328"/>
              <a:gd name="connsiteY124" fmla="*/ 1978969 h 3578617"/>
              <a:gd name="connsiteX125" fmla="*/ 6404823 w 12797328"/>
              <a:gd name="connsiteY125" fmla="*/ 1978969 h 3578617"/>
              <a:gd name="connsiteX126" fmla="*/ 5300613 w 12797328"/>
              <a:gd name="connsiteY126" fmla="*/ 1978969 h 3578617"/>
              <a:gd name="connsiteX127" fmla="*/ 5300613 w 12797328"/>
              <a:gd name="connsiteY127" fmla="*/ 1196 h 3578617"/>
              <a:gd name="connsiteX128" fmla="*/ 5070081 w 12797328"/>
              <a:gd name="connsiteY128" fmla="*/ 40089 h 3578617"/>
              <a:gd name="connsiteX129" fmla="*/ 5070081 w 12797328"/>
              <a:gd name="connsiteY129" fmla="*/ 826589 h 3578617"/>
              <a:gd name="connsiteX130" fmla="*/ 5066490 w 12797328"/>
              <a:gd name="connsiteY130" fmla="*/ 822988 h 3578617"/>
              <a:gd name="connsiteX131" fmla="*/ 4521400 w 12797328"/>
              <a:gd name="connsiteY131" fmla="*/ 275607 h 3578617"/>
              <a:gd name="connsiteX132" fmla="*/ 4333240 w 12797328"/>
              <a:gd name="connsiteY132" fmla="*/ 414613 h 3578617"/>
              <a:gd name="connsiteX133" fmla="*/ 5067208 w 12797328"/>
              <a:gd name="connsiteY133" fmla="*/ 1150696 h 3578617"/>
              <a:gd name="connsiteX134" fmla="*/ 5070081 w 12797328"/>
              <a:gd name="connsiteY134" fmla="*/ 1147815 h 3578617"/>
              <a:gd name="connsiteX135" fmla="*/ 5070081 w 12797328"/>
              <a:gd name="connsiteY135" fmla="*/ 1680791 h 3578617"/>
              <a:gd name="connsiteX136" fmla="*/ 5066490 w 12797328"/>
              <a:gd name="connsiteY136" fmla="*/ 1677189 h 3578617"/>
              <a:gd name="connsiteX137" fmla="*/ 4076136 w 12797328"/>
              <a:gd name="connsiteY137" fmla="*/ 683261 h 3578617"/>
              <a:gd name="connsiteX138" fmla="*/ 4070773 w 12797328"/>
              <a:gd name="connsiteY138" fmla="*/ 691154 h 3578617"/>
              <a:gd name="connsiteX139" fmla="*/ 4065409 w 12797328"/>
              <a:gd name="connsiteY139" fmla="*/ 683261 h 3578617"/>
              <a:gd name="connsiteX140" fmla="*/ 3075055 w 12797328"/>
              <a:gd name="connsiteY140" fmla="*/ 1677189 h 3578617"/>
              <a:gd name="connsiteX141" fmla="*/ 3071464 w 12797328"/>
              <a:gd name="connsiteY141" fmla="*/ 1680791 h 3578617"/>
              <a:gd name="connsiteX142" fmla="*/ 3071464 w 12797328"/>
              <a:gd name="connsiteY142" fmla="*/ 1147815 h 3578617"/>
              <a:gd name="connsiteX143" fmla="*/ 3074337 w 12797328"/>
              <a:gd name="connsiteY143" fmla="*/ 1150696 h 3578617"/>
              <a:gd name="connsiteX144" fmla="*/ 3808305 w 12797328"/>
              <a:gd name="connsiteY144" fmla="*/ 414613 h 3578617"/>
              <a:gd name="connsiteX145" fmla="*/ 3620145 w 12797328"/>
              <a:gd name="connsiteY145" fmla="*/ 275607 h 3578617"/>
              <a:gd name="connsiteX146" fmla="*/ 3075055 w 12797328"/>
              <a:gd name="connsiteY146" fmla="*/ 822988 h 3578617"/>
              <a:gd name="connsiteX147" fmla="*/ 3071464 w 12797328"/>
              <a:gd name="connsiteY147" fmla="*/ 826589 h 3578617"/>
              <a:gd name="connsiteX148" fmla="*/ 3071464 w 12797328"/>
              <a:gd name="connsiteY148" fmla="*/ 40089 h 3578617"/>
              <a:gd name="connsiteX149" fmla="*/ 2840932 w 12797328"/>
              <a:gd name="connsiteY149" fmla="*/ 1196 h 3578617"/>
              <a:gd name="connsiteX150" fmla="*/ 2840932 w 12797328"/>
              <a:gd name="connsiteY150" fmla="*/ 1978969 h 3578617"/>
              <a:gd name="connsiteX151" fmla="*/ 867405 w 12797328"/>
              <a:gd name="connsiteY151" fmla="*/ 1978969 h 3578617"/>
              <a:gd name="connsiteX152" fmla="*/ 867405 w 12797328"/>
              <a:gd name="connsiteY152" fmla="*/ 1978970 h 3578617"/>
              <a:gd name="connsiteX153" fmla="*/ 222030 w 12797328"/>
              <a:gd name="connsiteY153" fmla="*/ 1978970 h 3578617"/>
              <a:gd name="connsiteX154" fmla="*/ 222030 w 12797328"/>
              <a:gd name="connsiteY154" fmla="*/ 3540425 h 3578617"/>
              <a:gd name="connsiteX155" fmla="*/ 232352 w 12797328"/>
              <a:gd name="connsiteY155" fmla="*/ 3538285 h 3578617"/>
              <a:gd name="connsiteX156" fmla="*/ 232352 w 12797328"/>
              <a:gd name="connsiteY156" fmla="*/ 2849738 h 3578617"/>
              <a:gd name="connsiteX157" fmla="*/ 236661 w 12797328"/>
              <a:gd name="connsiteY157" fmla="*/ 2853339 h 3578617"/>
              <a:gd name="connsiteX158" fmla="*/ 721424 w 12797328"/>
              <a:gd name="connsiteY158" fmla="*/ 3340219 h 3578617"/>
              <a:gd name="connsiteX159" fmla="*/ 915330 w 12797328"/>
              <a:gd name="connsiteY159" fmla="*/ 3207696 h 3578617"/>
              <a:gd name="connsiteX160" fmla="*/ 232352 w 12797328"/>
              <a:gd name="connsiteY160" fmla="*/ 2522750 h 3578617"/>
              <a:gd name="connsiteX161" fmla="*/ 232352 w 12797328"/>
              <a:gd name="connsiteY161" fmla="*/ 2210166 h 3578617"/>
              <a:gd name="connsiteX162" fmla="*/ 447084 w 12797328"/>
              <a:gd name="connsiteY162" fmla="*/ 2210166 h 3578617"/>
              <a:gd name="connsiteX163" fmla="*/ 1183207 w 12797328"/>
              <a:gd name="connsiteY163" fmla="*/ 2949130 h 3578617"/>
              <a:gd name="connsiteX164" fmla="*/ 1232139 w 12797328"/>
              <a:gd name="connsiteY164" fmla="*/ 2882768 h 3578617"/>
              <a:gd name="connsiteX165" fmla="*/ 1281070 w 12797328"/>
              <a:gd name="connsiteY165" fmla="*/ 2949129 h 3578617"/>
              <a:gd name="connsiteX166" fmla="*/ 2017193 w 12797328"/>
              <a:gd name="connsiteY166" fmla="*/ 2210165 h 3578617"/>
              <a:gd name="connsiteX167" fmla="*/ 2231925 w 12797328"/>
              <a:gd name="connsiteY167" fmla="*/ 2210165 h 3578617"/>
              <a:gd name="connsiteX168" fmla="*/ 2231925 w 12797328"/>
              <a:gd name="connsiteY168" fmla="*/ 2522749 h 3578617"/>
              <a:gd name="connsiteX169" fmla="*/ 1548947 w 12797328"/>
              <a:gd name="connsiteY169" fmla="*/ 3207695 h 3578617"/>
              <a:gd name="connsiteX170" fmla="*/ 1742853 w 12797328"/>
              <a:gd name="connsiteY170" fmla="*/ 3340218 h 3578617"/>
              <a:gd name="connsiteX171" fmla="*/ 2227616 w 12797328"/>
              <a:gd name="connsiteY171" fmla="*/ 2853338 h 3578617"/>
              <a:gd name="connsiteX172" fmla="*/ 2231925 w 12797328"/>
              <a:gd name="connsiteY172" fmla="*/ 2849737 h 3578617"/>
              <a:gd name="connsiteX173" fmla="*/ 2231925 w 12797328"/>
              <a:gd name="connsiteY173" fmla="*/ 3538284 h 3578617"/>
              <a:gd name="connsiteX174" fmla="*/ 2462457 w 12797328"/>
              <a:gd name="connsiteY174" fmla="*/ 3578617 h 3578617"/>
              <a:gd name="connsiteX175" fmla="*/ 2462457 w 12797328"/>
              <a:gd name="connsiteY175" fmla="*/ 2210165 h 3578617"/>
              <a:gd name="connsiteX176" fmla="*/ 2840932 w 12797328"/>
              <a:gd name="connsiteY176" fmla="*/ 2210165 h 3578617"/>
              <a:gd name="connsiteX177" fmla="*/ 2840932 w 12797328"/>
              <a:gd name="connsiteY177" fmla="*/ 3577897 h 3578617"/>
              <a:gd name="connsiteX178" fmla="*/ 2842368 w 12797328"/>
              <a:gd name="connsiteY178" fmla="*/ 3577897 h 3578617"/>
              <a:gd name="connsiteX179" fmla="*/ 3072900 w 12797328"/>
              <a:gd name="connsiteY179" fmla="*/ 3537564 h 3578617"/>
              <a:gd name="connsiteX180" fmla="*/ 3075055 w 12797328"/>
              <a:gd name="connsiteY180" fmla="*/ 3537564 h 3578617"/>
              <a:gd name="connsiteX181" fmla="*/ 3075055 w 12797328"/>
              <a:gd name="connsiteY181" fmla="*/ 2294433 h 3578617"/>
              <a:gd name="connsiteX182" fmla="*/ 3628849 w 12797328"/>
              <a:gd name="connsiteY182" fmla="*/ 1615680 h 3578617"/>
              <a:gd name="connsiteX183" fmla="*/ 3768082 w 12797328"/>
              <a:gd name="connsiteY183" fmla="*/ 1601565 h 3578617"/>
              <a:gd name="connsiteX184" fmla="*/ 4373457 w 12797328"/>
              <a:gd name="connsiteY184" fmla="*/ 1601565 h 3578617"/>
              <a:gd name="connsiteX185" fmla="*/ 5066490 w 12797328"/>
              <a:gd name="connsiteY185" fmla="*/ 2294433 h 3578617"/>
              <a:gd name="connsiteX186" fmla="*/ 5066490 w 12797328"/>
              <a:gd name="connsiteY186" fmla="*/ 3537564 h 3578617"/>
              <a:gd name="connsiteX187" fmla="*/ 5068644 w 12797328"/>
              <a:gd name="connsiteY187" fmla="*/ 3537564 h 3578617"/>
              <a:gd name="connsiteX188" fmla="*/ 5299176 w 12797328"/>
              <a:gd name="connsiteY188" fmla="*/ 3577897 h 3578617"/>
              <a:gd name="connsiteX189" fmla="*/ 5300613 w 12797328"/>
              <a:gd name="connsiteY189" fmla="*/ 3577897 h 3578617"/>
              <a:gd name="connsiteX190" fmla="*/ 5300613 w 12797328"/>
              <a:gd name="connsiteY190" fmla="*/ 2210165 h 3578617"/>
              <a:gd name="connsiteX191" fmla="*/ 5679088 w 12797328"/>
              <a:gd name="connsiteY191" fmla="*/ 2210165 h 3578617"/>
              <a:gd name="connsiteX192" fmla="*/ 5679088 w 12797328"/>
              <a:gd name="connsiteY192" fmla="*/ 3578617 h 3578617"/>
              <a:gd name="connsiteX193" fmla="*/ 5909620 w 12797328"/>
              <a:gd name="connsiteY193" fmla="*/ 3538284 h 3578617"/>
              <a:gd name="connsiteX194" fmla="*/ 5909620 w 12797328"/>
              <a:gd name="connsiteY194" fmla="*/ 2849737 h 3578617"/>
              <a:gd name="connsiteX195" fmla="*/ 5913929 w 12797328"/>
              <a:gd name="connsiteY195" fmla="*/ 2853338 h 3578617"/>
              <a:gd name="connsiteX196" fmla="*/ 6398692 w 12797328"/>
              <a:gd name="connsiteY196" fmla="*/ 3340218 h 3578617"/>
              <a:gd name="connsiteX197" fmla="*/ 6592598 w 12797328"/>
              <a:gd name="connsiteY197" fmla="*/ 3207695 h 3578617"/>
              <a:gd name="connsiteX198" fmla="*/ 5909620 w 12797328"/>
              <a:gd name="connsiteY198" fmla="*/ 2522749 h 3578617"/>
              <a:gd name="connsiteX199" fmla="*/ 5909620 w 12797328"/>
              <a:gd name="connsiteY199" fmla="*/ 2210165 h 3578617"/>
              <a:gd name="connsiteX200" fmla="*/ 6124352 w 12797328"/>
              <a:gd name="connsiteY200" fmla="*/ 2210165 h 3578617"/>
              <a:gd name="connsiteX201" fmla="*/ 6698870 w 12797328"/>
              <a:gd name="connsiteY201" fmla="*/ 2786900 h 3578617"/>
              <a:gd name="connsiteX202" fmla="*/ 6818488 w 12797328"/>
              <a:gd name="connsiteY202" fmla="*/ 2949129 h 3578617"/>
              <a:gd name="connsiteX203" fmla="*/ 6839482 w 12797328"/>
              <a:gd name="connsiteY203" fmla="*/ 2928055 h 3578617"/>
              <a:gd name="connsiteX204" fmla="*/ 6860475 w 12797328"/>
              <a:gd name="connsiteY204" fmla="*/ 2949129 h 3578617"/>
              <a:gd name="connsiteX205" fmla="*/ 6980092 w 12797328"/>
              <a:gd name="connsiteY205" fmla="*/ 2786902 h 3578617"/>
              <a:gd name="connsiteX206" fmla="*/ 7554611 w 12797328"/>
              <a:gd name="connsiteY206" fmla="*/ 2210165 h 3578617"/>
              <a:gd name="connsiteX207" fmla="*/ 7769343 w 12797328"/>
              <a:gd name="connsiteY207" fmla="*/ 2210165 h 3578617"/>
              <a:gd name="connsiteX208" fmla="*/ 7769343 w 12797328"/>
              <a:gd name="connsiteY208" fmla="*/ 2522749 h 3578617"/>
              <a:gd name="connsiteX209" fmla="*/ 7086365 w 12797328"/>
              <a:gd name="connsiteY209" fmla="*/ 3207695 h 3578617"/>
              <a:gd name="connsiteX210" fmla="*/ 7280270 w 12797328"/>
              <a:gd name="connsiteY210" fmla="*/ 3340218 h 3578617"/>
              <a:gd name="connsiteX211" fmla="*/ 7765034 w 12797328"/>
              <a:gd name="connsiteY211" fmla="*/ 2853338 h 3578617"/>
              <a:gd name="connsiteX212" fmla="*/ 7769343 w 12797328"/>
              <a:gd name="connsiteY212" fmla="*/ 2849737 h 3578617"/>
              <a:gd name="connsiteX213" fmla="*/ 7769343 w 12797328"/>
              <a:gd name="connsiteY213" fmla="*/ 3538284 h 3578617"/>
              <a:gd name="connsiteX214" fmla="*/ 7999875 w 12797328"/>
              <a:gd name="connsiteY214" fmla="*/ 3578617 h 3578617"/>
              <a:gd name="connsiteX215" fmla="*/ 7999875 w 12797328"/>
              <a:gd name="connsiteY215" fmla="*/ 2210165 h 3578617"/>
              <a:gd name="connsiteX216" fmla="*/ 8378350 w 12797328"/>
              <a:gd name="connsiteY216" fmla="*/ 2210165 h 3578617"/>
              <a:gd name="connsiteX217" fmla="*/ 8378350 w 12797328"/>
              <a:gd name="connsiteY217" fmla="*/ 3577897 h 3578617"/>
              <a:gd name="connsiteX218" fmla="*/ 8379786 w 12797328"/>
              <a:gd name="connsiteY218" fmla="*/ 3577897 h 3578617"/>
              <a:gd name="connsiteX219" fmla="*/ 8610318 w 12797328"/>
              <a:gd name="connsiteY219" fmla="*/ 3537564 h 3578617"/>
              <a:gd name="connsiteX220" fmla="*/ 8612473 w 12797328"/>
              <a:gd name="connsiteY220" fmla="*/ 3537564 h 3578617"/>
              <a:gd name="connsiteX221" fmla="*/ 8612473 w 12797328"/>
              <a:gd name="connsiteY221" fmla="*/ 2294433 h 3578617"/>
              <a:gd name="connsiteX222" fmla="*/ 9305506 w 12797328"/>
              <a:gd name="connsiteY222" fmla="*/ 1601565 h 3578617"/>
              <a:gd name="connsiteX223" fmla="*/ 9896651 w 12797328"/>
              <a:gd name="connsiteY223" fmla="*/ 1601565 h 3578617"/>
              <a:gd name="connsiteX224" fmla="*/ 10035884 w 12797328"/>
              <a:gd name="connsiteY224" fmla="*/ 1615679 h 3578617"/>
              <a:gd name="connsiteX225" fmla="*/ 10589678 w 12797328"/>
              <a:gd name="connsiteY225" fmla="*/ 2294433 h 3578617"/>
              <a:gd name="connsiteX226" fmla="*/ 10589678 w 12797328"/>
              <a:gd name="connsiteY226" fmla="*/ 3537564 h 3578617"/>
              <a:gd name="connsiteX227" fmla="*/ 10591833 w 12797328"/>
              <a:gd name="connsiteY227" fmla="*/ 3537564 h 3578617"/>
              <a:gd name="connsiteX228" fmla="*/ 10822365 w 12797328"/>
              <a:gd name="connsiteY228" fmla="*/ 3577897 h 3578617"/>
              <a:gd name="connsiteX229" fmla="*/ 10823801 w 12797328"/>
              <a:gd name="connsiteY229" fmla="*/ 3577897 h 3578617"/>
              <a:gd name="connsiteX230" fmla="*/ 10823801 w 12797328"/>
              <a:gd name="connsiteY230" fmla="*/ 2210165 h 3578617"/>
              <a:gd name="connsiteX231" fmla="*/ 11202276 w 12797328"/>
              <a:gd name="connsiteY231" fmla="*/ 2210165 h 3578617"/>
              <a:gd name="connsiteX232" fmla="*/ 11202276 w 12797328"/>
              <a:gd name="connsiteY232" fmla="*/ 3578617 h 3578617"/>
              <a:gd name="connsiteX233" fmla="*/ 11432808 w 12797328"/>
              <a:gd name="connsiteY233" fmla="*/ 3538284 h 3578617"/>
              <a:gd name="connsiteX234" fmla="*/ 11432808 w 12797328"/>
              <a:gd name="connsiteY234" fmla="*/ 2849737 h 3578617"/>
              <a:gd name="connsiteX235" fmla="*/ 11437117 w 12797328"/>
              <a:gd name="connsiteY235" fmla="*/ 2853338 h 3578617"/>
              <a:gd name="connsiteX236" fmla="*/ 11921880 w 12797328"/>
              <a:gd name="connsiteY236" fmla="*/ 3340218 h 3578617"/>
              <a:gd name="connsiteX237" fmla="*/ 12115786 w 12797328"/>
              <a:gd name="connsiteY237" fmla="*/ 3207695 h 3578617"/>
              <a:gd name="connsiteX238" fmla="*/ 11432808 w 12797328"/>
              <a:gd name="connsiteY238" fmla="*/ 2522749 h 3578617"/>
              <a:gd name="connsiteX239" fmla="*/ 11432808 w 12797328"/>
              <a:gd name="connsiteY239" fmla="*/ 2210165 h 3578617"/>
              <a:gd name="connsiteX240" fmla="*/ 11647540 w 12797328"/>
              <a:gd name="connsiteY240" fmla="*/ 2210165 h 3578617"/>
              <a:gd name="connsiteX241" fmla="*/ 12383663 w 12797328"/>
              <a:gd name="connsiteY241" fmla="*/ 2949129 h 3578617"/>
              <a:gd name="connsiteX242" fmla="*/ 12522269 w 12797328"/>
              <a:gd name="connsiteY242" fmla="*/ 2761147 h 3578617"/>
              <a:gd name="connsiteX243" fmla="*/ 11973589 w 12797328"/>
              <a:gd name="connsiteY243" fmla="*/ 2210165 h 3578617"/>
              <a:gd name="connsiteX244" fmla="*/ 12757110 w 12797328"/>
              <a:gd name="connsiteY244" fmla="*/ 2210165 h 3578617"/>
              <a:gd name="connsiteX245" fmla="*/ 12797328 w 12797328"/>
              <a:gd name="connsiteY245" fmla="*/ 1978969 h 3578617"/>
              <a:gd name="connsiteX246" fmla="*/ 10823801 w 12797328"/>
              <a:gd name="connsiteY246" fmla="*/ 1978969 h 3578617"/>
              <a:gd name="connsiteX247" fmla="*/ 2464278 w 12797328"/>
              <a:gd name="connsiteY247" fmla="*/ 0 h 3578617"/>
              <a:gd name="connsiteX248" fmla="*/ 2233794 w 12797328"/>
              <a:gd name="connsiteY248" fmla="*/ 39633 h 3578617"/>
              <a:gd name="connsiteX249" fmla="*/ 2233794 w 12797328"/>
              <a:gd name="connsiteY249" fmla="*/ 756632 h 3578617"/>
              <a:gd name="connsiteX250" fmla="*/ 1851809 w 12797328"/>
              <a:gd name="connsiteY250" fmla="*/ 756632 h 3578617"/>
              <a:gd name="connsiteX251" fmla="*/ 1851809 w 12797328"/>
              <a:gd name="connsiteY251" fmla="*/ 177989 h 3578617"/>
              <a:gd name="connsiteX252" fmla="*/ 1621325 w 12797328"/>
              <a:gd name="connsiteY252" fmla="*/ 316345 h 3578617"/>
              <a:gd name="connsiteX253" fmla="*/ 1621325 w 12797328"/>
              <a:gd name="connsiteY253" fmla="*/ 756632 h 3578617"/>
              <a:gd name="connsiteX254" fmla="*/ 1280943 w 12797328"/>
              <a:gd name="connsiteY254" fmla="*/ 756632 h 3578617"/>
              <a:gd name="connsiteX255" fmla="*/ 1183335 w 12797328"/>
              <a:gd name="connsiteY255" fmla="*/ 756632 h 3578617"/>
              <a:gd name="connsiteX256" fmla="*/ 842953 w 12797328"/>
              <a:gd name="connsiteY256" fmla="*/ 756632 h 3578617"/>
              <a:gd name="connsiteX257" fmla="*/ 842953 w 12797328"/>
              <a:gd name="connsiteY257" fmla="*/ 316345 h 3578617"/>
              <a:gd name="connsiteX258" fmla="*/ 612469 w 12797328"/>
              <a:gd name="connsiteY258" fmla="*/ 177989 h 3578617"/>
              <a:gd name="connsiteX259" fmla="*/ 612469 w 12797328"/>
              <a:gd name="connsiteY259" fmla="*/ 756632 h 3578617"/>
              <a:gd name="connsiteX260" fmla="*/ 230484 w 12797328"/>
              <a:gd name="connsiteY260" fmla="*/ 756632 h 3578617"/>
              <a:gd name="connsiteX261" fmla="*/ 230484 w 12797328"/>
              <a:gd name="connsiteY261" fmla="*/ 39633 h 3578617"/>
              <a:gd name="connsiteX262" fmla="*/ 0 w 12797328"/>
              <a:gd name="connsiteY262" fmla="*/ 0 h 3578617"/>
              <a:gd name="connsiteX263" fmla="*/ 0 w 12797328"/>
              <a:gd name="connsiteY263" fmla="*/ 1600457 h 3578617"/>
              <a:gd name="connsiteX264" fmla="*/ 867407 w 12797328"/>
              <a:gd name="connsiteY264" fmla="*/ 1600457 h 3578617"/>
              <a:gd name="connsiteX265" fmla="*/ 1596871 w 12797328"/>
              <a:gd name="connsiteY265" fmla="*/ 1600457 h 3578617"/>
              <a:gd name="connsiteX266" fmla="*/ 2464278 w 12797328"/>
              <a:gd name="connsiteY266" fmla="*/ 1600457 h 3578617"/>
              <a:gd name="connsiteX267" fmla="*/ 8001696 w 12797328"/>
              <a:gd name="connsiteY267" fmla="*/ 0 h 3578617"/>
              <a:gd name="connsiteX268" fmla="*/ 7771213 w 12797328"/>
              <a:gd name="connsiteY268" fmla="*/ 39633 h 3578617"/>
              <a:gd name="connsiteX269" fmla="*/ 7771213 w 12797328"/>
              <a:gd name="connsiteY269" fmla="*/ 756632 h 3578617"/>
              <a:gd name="connsiteX270" fmla="*/ 7389227 w 12797328"/>
              <a:gd name="connsiteY270" fmla="*/ 756632 h 3578617"/>
              <a:gd name="connsiteX271" fmla="*/ 7389227 w 12797328"/>
              <a:gd name="connsiteY271" fmla="*/ 177989 h 3578617"/>
              <a:gd name="connsiteX272" fmla="*/ 7158744 w 12797328"/>
              <a:gd name="connsiteY272" fmla="*/ 316345 h 3578617"/>
              <a:gd name="connsiteX273" fmla="*/ 7158744 w 12797328"/>
              <a:gd name="connsiteY273" fmla="*/ 756632 h 3578617"/>
              <a:gd name="connsiteX274" fmla="*/ 6958209 w 12797328"/>
              <a:gd name="connsiteY274" fmla="*/ 756632 h 3578617"/>
              <a:gd name="connsiteX275" fmla="*/ 6720753 w 12797328"/>
              <a:gd name="connsiteY275" fmla="*/ 756632 h 3578617"/>
              <a:gd name="connsiteX276" fmla="*/ 6520219 w 12797328"/>
              <a:gd name="connsiteY276" fmla="*/ 756632 h 3578617"/>
              <a:gd name="connsiteX277" fmla="*/ 6520219 w 12797328"/>
              <a:gd name="connsiteY277" fmla="*/ 316345 h 3578617"/>
              <a:gd name="connsiteX278" fmla="*/ 6289735 w 12797328"/>
              <a:gd name="connsiteY278" fmla="*/ 177989 h 3578617"/>
              <a:gd name="connsiteX279" fmla="*/ 6289735 w 12797328"/>
              <a:gd name="connsiteY279" fmla="*/ 756632 h 3578617"/>
              <a:gd name="connsiteX280" fmla="*/ 5907750 w 12797328"/>
              <a:gd name="connsiteY280" fmla="*/ 756632 h 3578617"/>
              <a:gd name="connsiteX281" fmla="*/ 5907750 w 12797328"/>
              <a:gd name="connsiteY281" fmla="*/ 39633 h 3578617"/>
              <a:gd name="connsiteX282" fmla="*/ 5677266 w 12797328"/>
              <a:gd name="connsiteY282" fmla="*/ 0 h 3578617"/>
              <a:gd name="connsiteX283" fmla="*/ 5677266 w 12797328"/>
              <a:gd name="connsiteY283" fmla="*/ 1600457 h 3578617"/>
              <a:gd name="connsiteX284" fmla="*/ 6404825 w 12797328"/>
              <a:gd name="connsiteY284" fmla="*/ 1600457 h 3578617"/>
              <a:gd name="connsiteX285" fmla="*/ 7274137 w 12797328"/>
              <a:gd name="connsiteY285" fmla="*/ 1600457 h 3578617"/>
              <a:gd name="connsiteX286" fmla="*/ 8001696 w 12797328"/>
              <a:gd name="connsiteY286" fmla="*/ 1600457 h 3578617"/>
              <a:gd name="connsiteX287" fmla="*/ 11200455 w 12797328"/>
              <a:gd name="connsiteY287" fmla="*/ 0 h 3578617"/>
              <a:gd name="connsiteX288" fmla="*/ 11200455 w 12797328"/>
              <a:gd name="connsiteY288" fmla="*/ 1600457 h 3578617"/>
              <a:gd name="connsiteX289" fmla="*/ 12797326 w 12797328"/>
              <a:gd name="connsiteY289" fmla="*/ 1600457 h 3578617"/>
              <a:gd name="connsiteX290" fmla="*/ 12757117 w 12797328"/>
              <a:gd name="connsiteY290" fmla="*/ 1369144 h 3578617"/>
              <a:gd name="connsiteX291" fmla="*/ 11430939 w 12797328"/>
              <a:gd name="connsiteY291" fmla="*/ 1369144 h 3578617"/>
              <a:gd name="connsiteX292" fmla="*/ 11430939 w 12797328"/>
              <a:gd name="connsiteY292" fmla="*/ 987945 h 3578617"/>
              <a:gd name="connsiteX293" fmla="*/ 12619258 w 12797328"/>
              <a:gd name="connsiteY293" fmla="*/ 987945 h 3578617"/>
              <a:gd name="connsiteX294" fmla="*/ 12481398 w 12797328"/>
              <a:gd name="connsiteY294" fmla="*/ 756632 h 3578617"/>
              <a:gd name="connsiteX295" fmla="*/ 12043408 w 12797328"/>
              <a:gd name="connsiteY295" fmla="*/ 756632 h 3578617"/>
              <a:gd name="connsiteX296" fmla="*/ 12043408 w 12797328"/>
              <a:gd name="connsiteY296" fmla="*/ 316344 h 3578617"/>
              <a:gd name="connsiteX297" fmla="*/ 11812924 w 12797328"/>
              <a:gd name="connsiteY297" fmla="*/ 177988 h 3578617"/>
              <a:gd name="connsiteX298" fmla="*/ 11812924 w 12797328"/>
              <a:gd name="connsiteY298" fmla="*/ 756632 h 3578617"/>
              <a:gd name="connsiteX299" fmla="*/ 11430939 w 12797328"/>
              <a:gd name="connsiteY299" fmla="*/ 756632 h 3578617"/>
              <a:gd name="connsiteX300" fmla="*/ 11430939 w 12797328"/>
              <a:gd name="connsiteY300" fmla="*/ 39633 h 3578617"/>
              <a:gd name="connsiteX301" fmla="*/ 11200455 w 12797328"/>
              <a:gd name="connsiteY301" fmla="*/ 0 h 357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2797328" h="3578617">
                <a:moveTo>
                  <a:pt x="4353628" y="2210497"/>
                </a:moveTo>
                <a:cubicBezTo>
                  <a:pt x="4411042" y="2210497"/>
                  <a:pt x="4458409" y="2257301"/>
                  <a:pt x="4458409" y="2314906"/>
                </a:cubicBezTo>
                <a:lnTo>
                  <a:pt x="4458409" y="2591412"/>
                </a:lnTo>
                <a:lnTo>
                  <a:pt x="4257280" y="2591412"/>
                </a:lnTo>
                <a:lnTo>
                  <a:pt x="3884263" y="2591412"/>
                </a:lnTo>
                <a:lnTo>
                  <a:pt x="3683134" y="2591412"/>
                </a:lnTo>
                <a:lnTo>
                  <a:pt x="3683134" y="2314906"/>
                </a:lnTo>
                <a:cubicBezTo>
                  <a:pt x="3683134" y="2271702"/>
                  <a:pt x="3709778" y="2234574"/>
                  <a:pt x="3747322" y="2218710"/>
                </a:cubicBezTo>
                <a:lnTo>
                  <a:pt x="3787914" y="2210497"/>
                </a:lnTo>
                <a:close/>
                <a:moveTo>
                  <a:pt x="9876817" y="2210497"/>
                </a:moveTo>
                <a:cubicBezTo>
                  <a:pt x="9934231" y="2210497"/>
                  <a:pt x="9981598" y="2257301"/>
                  <a:pt x="9981598" y="2314906"/>
                </a:cubicBezTo>
                <a:lnTo>
                  <a:pt x="9981598" y="2591412"/>
                </a:lnTo>
                <a:lnTo>
                  <a:pt x="9794698" y="2591412"/>
                </a:lnTo>
                <a:lnTo>
                  <a:pt x="9407452" y="2591412"/>
                </a:lnTo>
                <a:lnTo>
                  <a:pt x="9220552" y="2591412"/>
                </a:lnTo>
                <a:lnTo>
                  <a:pt x="9220552" y="2314906"/>
                </a:lnTo>
                <a:cubicBezTo>
                  <a:pt x="9220552" y="2271702"/>
                  <a:pt x="9247196" y="2234574"/>
                  <a:pt x="9284740" y="2218710"/>
                </a:cubicBezTo>
                <a:lnTo>
                  <a:pt x="9325331" y="2210497"/>
                </a:lnTo>
                <a:close/>
                <a:moveTo>
                  <a:pt x="1691144" y="2210165"/>
                </a:moveTo>
                <a:lnTo>
                  <a:pt x="1232138" y="2671096"/>
                </a:lnTo>
                <a:lnTo>
                  <a:pt x="773133" y="2210166"/>
                </a:lnTo>
                <a:lnTo>
                  <a:pt x="1556654" y="2210166"/>
                </a:lnTo>
                <a:lnTo>
                  <a:pt x="1556654" y="2210165"/>
                </a:lnTo>
                <a:close/>
                <a:moveTo>
                  <a:pt x="7228562" y="2210165"/>
                </a:moveTo>
                <a:lnTo>
                  <a:pt x="6839482" y="2600878"/>
                </a:lnTo>
                <a:lnTo>
                  <a:pt x="6450401" y="2210165"/>
                </a:lnTo>
                <a:close/>
                <a:moveTo>
                  <a:pt x="4435265" y="1979355"/>
                </a:moveTo>
                <a:lnTo>
                  <a:pt x="4353628" y="1979355"/>
                </a:lnTo>
                <a:lnTo>
                  <a:pt x="3787916" y="1979355"/>
                </a:lnTo>
                <a:lnTo>
                  <a:pt x="3706278" y="1979355"/>
                </a:lnTo>
                <a:lnTo>
                  <a:pt x="3708107" y="1990064"/>
                </a:lnTo>
                <a:lnTo>
                  <a:pt x="3657735" y="2005761"/>
                </a:lnTo>
                <a:cubicBezTo>
                  <a:pt x="3537534" y="2056762"/>
                  <a:pt x="3452758" y="2176114"/>
                  <a:pt x="3452758" y="2314906"/>
                </a:cubicBezTo>
                <a:lnTo>
                  <a:pt x="3452758" y="3399327"/>
                </a:lnTo>
                <a:cubicBezTo>
                  <a:pt x="3532421" y="3359003"/>
                  <a:pt x="3609930" y="3312919"/>
                  <a:pt x="3683134" y="3260354"/>
                </a:cubicBezTo>
                <a:lnTo>
                  <a:pt x="3683134" y="2822554"/>
                </a:lnTo>
                <a:lnTo>
                  <a:pt x="4022058" y="2822554"/>
                </a:lnTo>
                <a:lnTo>
                  <a:pt x="4022058" y="2822554"/>
                </a:lnTo>
                <a:lnTo>
                  <a:pt x="4458409" y="2822554"/>
                </a:lnTo>
                <a:lnTo>
                  <a:pt x="4458409" y="3260354"/>
                </a:lnTo>
                <a:cubicBezTo>
                  <a:pt x="4531613" y="3312919"/>
                  <a:pt x="4609122" y="3359003"/>
                  <a:pt x="4688785" y="3399327"/>
                </a:cubicBezTo>
                <a:lnTo>
                  <a:pt x="4688785" y="2314906"/>
                </a:lnTo>
                <a:cubicBezTo>
                  <a:pt x="4688785" y="2176114"/>
                  <a:pt x="4604009" y="2056762"/>
                  <a:pt x="4483809" y="2005761"/>
                </a:cubicBezTo>
                <a:lnTo>
                  <a:pt x="4433437" y="1990064"/>
                </a:lnTo>
                <a:close/>
                <a:moveTo>
                  <a:pt x="9972683" y="1979355"/>
                </a:moveTo>
                <a:lnTo>
                  <a:pt x="9876817" y="1979355"/>
                </a:lnTo>
                <a:lnTo>
                  <a:pt x="9325333" y="1979355"/>
                </a:lnTo>
                <a:lnTo>
                  <a:pt x="9229467" y="1979355"/>
                </a:lnTo>
                <a:lnTo>
                  <a:pt x="9232015" y="1994274"/>
                </a:lnTo>
                <a:lnTo>
                  <a:pt x="9195153" y="2005761"/>
                </a:lnTo>
                <a:cubicBezTo>
                  <a:pt x="9074952" y="2056762"/>
                  <a:pt x="8990176" y="2176114"/>
                  <a:pt x="8990176" y="2314906"/>
                </a:cubicBezTo>
                <a:lnTo>
                  <a:pt x="8990176" y="3399327"/>
                </a:lnTo>
                <a:cubicBezTo>
                  <a:pt x="9069839" y="3359003"/>
                  <a:pt x="9147348" y="3312919"/>
                  <a:pt x="9220552" y="3260354"/>
                </a:cubicBezTo>
                <a:lnTo>
                  <a:pt x="9220552" y="2822554"/>
                </a:lnTo>
                <a:lnTo>
                  <a:pt x="9545247" y="2822554"/>
                </a:lnTo>
                <a:lnTo>
                  <a:pt x="9981598" y="2822554"/>
                </a:lnTo>
                <a:lnTo>
                  <a:pt x="9981598" y="3260354"/>
                </a:lnTo>
                <a:cubicBezTo>
                  <a:pt x="10054802" y="3312919"/>
                  <a:pt x="10132311" y="3359003"/>
                  <a:pt x="10211974" y="3399327"/>
                </a:cubicBezTo>
                <a:lnTo>
                  <a:pt x="10211974" y="2314906"/>
                </a:lnTo>
                <a:cubicBezTo>
                  <a:pt x="10211974" y="2176114"/>
                  <a:pt x="10127198" y="2056762"/>
                  <a:pt x="10006998" y="2005761"/>
                </a:cubicBezTo>
                <a:lnTo>
                  <a:pt x="9970135" y="1994274"/>
                </a:lnTo>
                <a:close/>
                <a:moveTo>
                  <a:pt x="9601076" y="1012006"/>
                </a:moveTo>
                <a:lnTo>
                  <a:pt x="9960563" y="1372529"/>
                </a:lnTo>
                <a:lnTo>
                  <a:pt x="9954817" y="1372529"/>
                </a:lnTo>
                <a:lnTo>
                  <a:pt x="9933418" y="1371734"/>
                </a:lnTo>
                <a:lnTo>
                  <a:pt x="9933185" y="1370368"/>
                </a:lnTo>
                <a:lnTo>
                  <a:pt x="9896646" y="1370368"/>
                </a:lnTo>
                <a:lnTo>
                  <a:pt x="9305506" y="1370368"/>
                </a:lnTo>
                <a:lnTo>
                  <a:pt x="9268966" y="1370368"/>
                </a:lnTo>
                <a:lnTo>
                  <a:pt x="9268733" y="1371734"/>
                </a:lnTo>
                <a:lnTo>
                  <a:pt x="9247334" y="1372529"/>
                </a:lnTo>
                <a:lnTo>
                  <a:pt x="9241589" y="1372529"/>
                </a:lnTo>
                <a:close/>
                <a:moveTo>
                  <a:pt x="4070773" y="1004871"/>
                </a:moveTo>
                <a:lnTo>
                  <a:pt x="4437374" y="1372529"/>
                </a:lnTo>
                <a:lnTo>
                  <a:pt x="4431629" y="1372529"/>
                </a:lnTo>
                <a:lnTo>
                  <a:pt x="4395909" y="1371202"/>
                </a:lnTo>
                <a:lnTo>
                  <a:pt x="4395767" y="1370368"/>
                </a:lnTo>
                <a:lnTo>
                  <a:pt x="4373457" y="1370368"/>
                </a:lnTo>
                <a:lnTo>
                  <a:pt x="3768087" y="1370368"/>
                </a:lnTo>
                <a:lnTo>
                  <a:pt x="3745778" y="1370368"/>
                </a:lnTo>
                <a:lnTo>
                  <a:pt x="3745636" y="1371202"/>
                </a:lnTo>
                <a:lnTo>
                  <a:pt x="3709916" y="1372529"/>
                </a:lnTo>
                <a:lnTo>
                  <a:pt x="3704171" y="1372529"/>
                </a:lnTo>
                <a:close/>
                <a:moveTo>
                  <a:pt x="2233794" y="987946"/>
                </a:moveTo>
                <a:lnTo>
                  <a:pt x="2233794" y="1369144"/>
                </a:lnTo>
                <a:lnTo>
                  <a:pt x="1556662" y="1369144"/>
                </a:lnTo>
                <a:lnTo>
                  <a:pt x="907616" y="1369144"/>
                </a:lnTo>
                <a:lnTo>
                  <a:pt x="230484" y="1369144"/>
                </a:lnTo>
                <a:lnTo>
                  <a:pt x="230484" y="987946"/>
                </a:lnTo>
                <a:lnTo>
                  <a:pt x="1045475" y="987946"/>
                </a:lnTo>
                <a:lnTo>
                  <a:pt x="1418803" y="987946"/>
                </a:lnTo>
                <a:close/>
                <a:moveTo>
                  <a:pt x="7771213" y="987946"/>
                </a:moveTo>
                <a:lnTo>
                  <a:pt x="7771213" y="1369144"/>
                </a:lnTo>
                <a:lnTo>
                  <a:pt x="7233928" y="1369144"/>
                </a:lnTo>
                <a:lnTo>
                  <a:pt x="6445034" y="1369144"/>
                </a:lnTo>
                <a:lnTo>
                  <a:pt x="5907750" y="1369144"/>
                </a:lnTo>
                <a:lnTo>
                  <a:pt x="5907750" y="987946"/>
                </a:lnTo>
                <a:lnTo>
                  <a:pt x="6582894" y="987946"/>
                </a:lnTo>
                <a:close/>
                <a:moveTo>
                  <a:pt x="10823801" y="1196"/>
                </a:moveTo>
                <a:cubicBezTo>
                  <a:pt x="10748393" y="8398"/>
                  <a:pt x="10670831" y="21363"/>
                  <a:pt x="10593269" y="40089"/>
                </a:cubicBezTo>
                <a:lnTo>
                  <a:pt x="10593269" y="826588"/>
                </a:lnTo>
                <a:lnTo>
                  <a:pt x="10589678" y="822987"/>
                </a:lnTo>
                <a:lnTo>
                  <a:pt x="10044588" y="275606"/>
                </a:lnTo>
                <a:cubicBezTo>
                  <a:pt x="9978517" y="318100"/>
                  <a:pt x="9915318" y="364916"/>
                  <a:pt x="9856428" y="414612"/>
                </a:cubicBezTo>
                <a:lnTo>
                  <a:pt x="10590396" y="1150695"/>
                </a:lnTo>
                <a:lnTo>
                  <a:pt x="10593269" y="1147814"/>
                </a:lnTo>
                <a:lnTo>
                  <a:pt x="10593269" y="1680790"/>
                </a:lnTo>
                <a:lnTo>
                  <a:pt x="10589678" y="1677189"/>
                </a:lnTo>
                <a:lnTo>
                  <a:pt x="9610340" y="694317"/>
                </a:lnTo>
                <a:lnTo>
                  <a:pt x="9602827" y="683261"/>
                </a:lnTo>
                <a:lnTo>
                  <a:pt x="9601076" y="685019"/>
                </a:lnTo>
                <a:lnTo>
                  <a:pt x="9599324" y="683261"/>
                </a:lnTo>
                <a:lnTo>
                  <a:pt x="9591812" y="694317"/>
                </a:lnTo>
                <a:lnTo>
                  <a:pt x="8612473" y="1677189"/>
                </a:lnTo>
                <a:lnTo>
                  <a:pt x="8608882" y="1680791"/>
                </a:lnTo>
                <a:lnTo>
                  <a:pt x="8608882" y="1147815"/>
                </a:lnTo>
                <a:lnTo>
                  <a:pt x="8611755" y="1150696"/>
                </a:lnTo>
                <a:lnTo>
                  <a:pt x="9345723" y="414613"/>
                </a:lnTo>
                <a:cubicBezTo>
                  <a:pt x="9286833" y="364916"/>
                  <a:pt x="9223634" y="318101"/>
                  <a:pt x="9157563" y="275607"/>
                </a:cubicBezTo>
                <a:lnTo>
                  <a:pt x="8612473" y="822988"/>
                </a:lnTo>
                <a:lnTo>
                  <a:pt x="8608882" y="826589"/>
                </a:lnTo>
                <a:lnTo>
                  <a:pt x="8608882" y="40089"/>
                </a:lnTo>
                <a:cubicBezTo>
                  <a:pt x="8531320" y="21363"/>
                  <a:pt x="8453757" y="8399"/>
                  <a:pt x="8378350" y="1196"/>
                </a:cubicBezTo>
                <a:lnTo>
                  <a:pt x="8378350" y="1978969"/>
                </a:lnTo>
                <a:lnTo>
                  <a:pt x="7274140" y="1978969"/>
                </a:lnTo>
                <a:lnTo>
                  <a:pt x="6404823" y="1978969"/>
                </a:lnTo>
                <a:lnTo>
                  <a:pt x="5300613" y="1978969"/>
                </a:lnTo>
                <a:lnTo>
                  <a:pt x="5300613" y="1196"/>
                </a:lnTo>
                <a:cubicBezTo>
                  <a:pt x="5225205" y="8399"/>
                  <a:pt x="5147643" y="21363"/>
                  <a:pt x="5070081" y="40089"/>
                </a:cubicBezTo>
                <a:lnTo>
                  <a:pt x="5070081" y="826589"/>
                </a:lnTo>
                <a:lnTo>
                  <a:pt x="5066490" y="822988"/>
                </a:lnTo>
                <a:lnTo>
                  <a:pt x="4521400" y="275607"/>
                </a:lnTo>
                <a:cubicBezTo>
                  <a:pt x="4455329" y="318101"/>
                  <a:pt x="4392130" y="364916"/>
                  <a:pt x="4333240" y="414613"/>
                </a:cubicBezTo>
                <a:lnTo>
                  <a:pt x="5067208" y="1150696"/>
                </a:lnTo>
                <a:lnTo>
                  <a:pt x="5070081" y="1147815"/>
                </a:lnTo>
                <a:lnTo>
                  <a:pt x="5070081" y="1680791"/>
                </a:lnTo>
                <a:lnTo>
                  <a:pt x="5066490" y="1677189"/>
                </a:lnTo>
                <a:lnTo>
                  <a:pt x="4076136" y="683261"/>
                </a:lnTo>
                <a:lnTo>
                  <a:pt x="4070773" y="691154"/>
                </a:lnTo>
                <a:lnTo>
                  <a:pt x="4065409" y="683261"/>
                </a:lnTo>
                <a:lnTo>
                  <a:pt x="3075055" y="1677189"/>
                </a:lnTo>
                <a:lnTo>
                  <a:pt x="3071464" y="1680791"/>
                </a:lnTo>
                <a:lnTo>
                  <a:pt x="3071464" y="1147815"/>
                </a:lnTo>
                <a:lnTo>
                  <a:pt x="3074337" y="1150696"/>
                </a:lnTo>
                <a:lnTo>
                  <a:pt x="3808305" y="414613"/>
                </a:lnTo>
                <a:cubicBezTo>
                  <a:pt x="3749415" y="364916"/>
                  <a:pt x="3686216" y="318101"/>
                  <a:pt x="3620145" y="275607"/>
                </a:cubicBezTo>
                <a:lnTo>
                  <a:pt x="3075055" y="822988"/>
                </a:lnTo>
                <a:lnTo>
                  <a:pt x="3071464" y="826589"/>
                </a:lnTo>
                <a:lnTo>
                  <a:pt x="3071464" y="40089"/>
                </a:lnTo>
                <a:cubicBezTo>
                  <a:pt x="2993902" y="21363"/>
                  <a:pt x="2916340" y="8399"/>
                  <a:pt x="2840932" y="1196"/>
                </a:cubicBezTo>
                <a:lnTo>
                  <a:pt x="2840932" y="1978969"/>
                </a:lnTo>
                <a:lnTo>
                  <a:pt x="867405" y="1978969"/>
                </a:lnTo>
                <a:lnTo>
                  <a:pt x="867405" y="1978970"/>
                </a:lnTo>
                <a:lnTo>
                  <a:pt x="222030" y="1978970"/>
                </a:lnTo>
                <a:lnTo>
                  <a:pt x="222030" y="3540425"/>
                </a:lnTo>
                <a:lnTo>
                  <a:pt x="232352" y="3538285"/>
                </a:lnTo>
                <a:lnTo>
                  <a:pt x="232352" y="2849738"/>
                </a:lnTo>
                <a:lnTo>
                  <a:pt x="236661" y="2853339"/>
                </a:lnTo>
                <a:lnTo>
                  <a:pt x="721424" y="3340219"/>
                </a:lnTo>
                <a:cubicBezTo>
                  <a:pt x="788214" y="3300606"/>
                  <a:pt x="853568" y="3255952"/>
                  <a:pt x="915330" y="3207696"/>
                </a:cubicBezTo>
                <a:lnTo>
                  <a:pt x="232352" y="2522750"/>
                </a:lnTo>
                <a:lnTo>
                  <a:pt x="232352" y="2210166"/>
                </a:lnTo>
                <a:lnTo>
                  <a:pt x="447084" y="2210166"/>
                </a:lnTo>
                <a:lnTo>
                  <a:pt x="1183207" y="2949130"/>
                </a:lnTo>
                <a:lnTo>
                  <a:pt x="1232139" y="2882768"/>
                </a:lnTo>
                <a:lnTo>
                  <a:pt x="1281070" y="2949129"/>
                </a:lnTo>
                <a:lnTo>
                  <a:pt x="2017193" y="2210165"/>
                </a:lnTo>
                <a:lnTo>
                  <a:pt x="2231925" y="2210165"/>
                </a:lnTo>
                <a:lnTo>
                  <a:pt x="2231925" y="2522749"/>
                </a:lnTo>
                <a:lnTo>
                  <a:pt x="1548947" y="3207695"/>
                </a:lnTo>
                <a:cubicBezTo>
                  <a:pt x="1610709" y="3255951"/>
                  <a:pt x="1676063" y="3300605"/>
                  <a:pt x="1742853" y="3340218"/>
                </a:cubicBezTo>
                <a:lnTo>
                  <a:pt x="2227616" y="2853338"/>
                </a:lnTo>
                <a:lnTo>
                  <a:pt x="2231925" y="2849737"/>
                </a:lnTo>
                <a:lnTo>
                  <a:pt x="2231925" y="3538284"/>
                </a:lnTo>
                <a:cubicBezTo>
                  <a:pt x="2308769" y="3557010"/>
                  <a:pt x="2386331" y="3569974"/>
                  <a:pt x="2462457" y="3578617"/>
                </a:cubicBezTo>
                <a:lnTo>
                  <a:pt x="2462457" y="2210165"/>
                </a:lnTo>
                <a:lnTo>
                  <a:pt x="2840932" y="2210165"/>
                </a:lnTo>
                <a:lnTo>
                  <a:pt x="2840932" y="3577897"/>
                </a:lnTo>
                <a:cubicBezTo>
                  <a:pt x="2840932" y="3577897"/>
                  <a:pt x="2842368" y="3577897"/>
                  <a:pt x="2842368" y="3577897"/>
                </a:cubicBezTo>
                <a:cubicBezTo>
                  <a:pt x="2918494" y="3569974"/>
                  <a:pt x="2996056" y="3556290"/>
                  <a:pt x="3072900" y="3537564"/>
                </a:cubicBezTo>
                <a:lnTo>
                  <a:pt x="3075055" y="3537564"/>
                </a:lnTo>
                <a:lnTo>
                  <a:pt x="3075055" y="2294433"/>
                </a:lnTo>
                <a:cubicBezTo>
                  <a:pt x="3075683" y="1960423"/>
                  <a:pt x="3313846" y="1680453"/>
                  <a:pt x="3628849" y="1615680"/>
                </a:cubicBezTo>
                <a:lnTo>
                  <a:pt x="3768082" y="1601565"/>
                </a:lnTo>
                <a:lnTo>
                  <a:pt x="4373457" y="1601565"/>
                </a:lnTo>
                <a:cubicBezTo>
                  <a:pt x="4754805" y="1601565"/>
                  <a:pt x="5065772" y="1912707"/>
                  <a:pt x="5066490" y="2294433"/>
                </a:cubicBezTo>
                <a:lnTo>
                  <a:pt x="5066490" y="3537564"/>
                </a:lnTo>
                <a:lnTo>
                  <a:pt x="5068644" y="3537564"/>
                </a:lnTo>
                <a:cubicBezTo>
                  <a:pt x="5145488" y="3556290"/>
                  <a:pt x="5223051" y="3569974"/>
                  <a:pt x="5299176" y="3577897"/>
                </a:cubicBezTo>
                <a:cubicBezTo>
                  <a:pt x="5299176" y="3577897"/>
                  <a:pt x="5300613" y="3577897"/>
                  <a:pt x="5300613" y="3577897"/>
                </a:cubicBezTo>
                <a:lnTo>
                  <a:pt x="5300613" y="2210165"/>
                </a:lnTo>
                <a:lnTo>
                  <a:pt x="5679088" y="2210165"/>
                </a:lnTo>
                <a:lnTo>
                  <a:pt x="5679088" y="3578617"/>
                </a:lnTo>
                <a:cubicBezTo>
                  <a:pt x="5755213" y="3569974"/>
                  <a:pt x="5832776" y="3557010"/>
                  <a:pt x="5909620" y="3538284"/>
                </a:cubicBezTo>
                <a:lnTo>
                  <a:pt x="5909620" y="2849737"/>
                </a:lnTo>
                <a:lnTo>
                  <a:pt x="5913929" y="2853338"/>
                </a:lnTo>
                <a:lnTo>
                  <a:pt x="6398692" y="3340218"/>
                </a:lnTo>
                <a:cubicBezTo>
                  <a:pt x="6465482" y="3300605"/>
                  <a:pt x="6530836" y="3255951"/>
                  <a:pt x="6592598" y="3207695"/>
                </a:cubicBezTo>
                <a:lnTo>
                  <a:pt x="5909620" y="2522749"/>
                </a:lnTo>
                <a:lnTo>
                  <a:pt x="5909620" y="2210165"/>
                </a:lnTo>
                <a:lnTo>
                  <a:pt x="6124352" y="2210165"/>
                </a:lnTo>
                <a:lnTo>
                  <a:pt x="6698870" y="2786900"/>
                </a:lnTo>
                <a:lnTo>
                  <a:pt x="6818488" y="2949129"/>
                </a:lnTo>
                <a:lnTo>
                  <a:pt x="6839482" y="2928055"/>
                </a:lnTo>
                <a:lnTo>
                  <a:pt x="6860475" y="2949129"/>
                </a:lnTo>
                <a:lnTo>
                  <a:pt x="6980092" y="2786902"/>
                </a:lnTo>
                <a:lnTo>
                  <a:pt x="7554611" y="2210165"/>
                </a:lnTo>
                <a:lnTo>
                  <a:pt x="7769343" y="2210165"/>
                </a:lnTo>
                <a:lnTo>
                  <a:pt x="7769343" y="2522749"/>
                </a:lnTo>
                <a:lnTo>
                  <a:pt x="7086365" y="3207695"/>
                </a:lnTo>
                <a:cubicBezTo>
                  <a:pt x="7148127" y="3255951"/>
                  <a:pt x="7213481" y="3300605"/>
                  <a:pt x="7280270" y="3340218"/>
                </a:cubicBezTo>
                <a:lnTo>
                  <a:pt x="7765034" y="2853338"/>
                </a:lnTo>
                <a:lnTo>
                  <a:pt x="7769343" y="2849737"/>
                </a:lnTo>
                <a:lnTo>
                  <a:pt x="7769343" y="3538284"/>
                </a:lnTo>
                <a:cubicBezTo>
                  <a:pt x="7846187" y="3557010"/>
                  <a:pt x="7923749" y="3569974"/>
                  <a:pt x="7999875" y="3578617"/>
                </a:cubicBezTo>
                <a:lnTo>
                  <a:pt x="7999875" y="2210165"/>
                </a:lnTo>
                <a:lnTo>
                  <a:pt x="8378350" y="2210165"/>
                </a:lnTo>
                <a:lnTo>
                  <a:pt x="8378350" y="3577897"/>
                </a:lnTo>
                <a:cubicBezTo>
                  <a:pt x="8378350" y="3577897"/>
                  <a:pt x="8379786" y="3577897"/>
                  <a:pt x="8379786" y="3577897"/>
                </a:cubicBezTo>
                <a:cubicBezTo>
                  <a:pt x="8455912" y="3569974"/>
                  <a:pt x="8533474" y="3556290"/>
                  <a:pt x="8610318" y="3537564"/>
                </a:cubicBezTo>
                <a:lnTo>
                  <a:pt x="8612473" y="3537564"/>
                </a:lnTo>
                <a:lnTo>
                  <a:pt x="8612473" y="2294433"/>
                </a:lnTo>
                <a:cubicBezTo>
                  <a:pt x="8613191" y="1912707"/>
                  <a:pt x="8924158" y="1601565"/>
                  <a:pt x="9305506" y="1601565"/>
                </a:cubicBezTo>
                <a:lnTo>
                  <a:pt x="9896651" y="1601565"/>
                </a:lnTo>
                <a:lnTo>
                  <a:pt x="10035884" y="1615679"/>
                </a:lnTo>
                <a:cubicBezTo>
                  <a:pt x="10350887" y="1680453"/>
                  <a:pt x="10589050" y="1960423"/>
                  <a:pt x="10589678" y="2294433"/>
                </a:cubicBezTo>
                <a:lnTo>
                  <a:pt x="10589678" y="3537564"/>
                </a:lnTo>
                <a:lnTo>
                  <a:pt x="10591833" y="3537564"/>
                </a:lnTo>
                <a:cubicBezTo>
                  <a:pt x="10668677" y="3556290"/>
                  <a:pt x="10746239" y="3569974"/>
                  <a:pt x="10822365" y="3577897"/>
                </a:cubicBezTo>
                <a:cubicBezTo>
                  <a:pt x="10822365" y="3577897"/>
                  <a:pt x="10823801" y="3577897"/>
                  <a:pt x="10823801" y="3577897"/>
                </a:cubicBezTo>
                <a:lnTo>
                  <a:pt x="10823801" y="2210165"/>
                </a:lnTo>
                <a:lnTo>
                  <a:pt x="11202276" y="2210165"/>
                </a:lnTo>
                <a:lnTo>
                  <a:pt x="11202276" y="3578617"/>
                </a:lnTo>
                <a:cubicBezTo>
                  <a:pt x="11278402" y="3569974"/>
                  <a:pt x="11355964" y="3557010"/>
                  <a:pt x="11432808" y="3538284"/>
                </a:cubicBezTo>
                <a:lnTo>
                  <a:pt x="11432808" y="2849737"/>
                </a:lnTo>
                <a:lnTo>
                  <a:pt x="11437117" y="2853338"/>
                </a:lnTo>
                <a:lnTo>
                  <a:pt x="11921880" y="3340218"/>
                </a:lnTo>
                <a:cubicBezTo>
                  <a:pt x="11988670" y="3300605"/>
                  <a:pt x="12054023" y="3255951"/>
                  <a:pt x="12115786" y="3207695"/>
                </a:cubicBezTo>
                <a:lnTo>
                  <a:pt x="11432808" y="2522749"/>
                </a:lnTo>
                <a:lnTo>
                  <a:pt x="11432808" y="2210165"/>
                </a:lnTo>
                <a:lnTo>
                  <a:pt x="11647540" y="2210165"/>
                </a:lnTo>
                <a:lnTo>
                  <a:pt x="12383663" y="2949129"/>
                </a:lnTo>
                <a:cubicBezTo>
                  <a:pt x="12433935" y="2890070"/>
                  <a:pt x="12479897" y="2826689"/>
                  <a:pt x="12522269" y="2761147"/>
                </a:cubicBezTo>
                <a:lnTo>
                  <a:pt x="11973589" y="2210165"/>
                </a:lnTo>
                <a:lnTo>
                  <a:pt x="12757110" y="2210165"/>
                </a:lnTo>
                <a:cubicBezTo>
                  <a:pt x="12775783" y="2133100"/>
                  <a:pt x="12789428" y="2055314"/>
                  <a:pt x="12797328" y="1978969"/>
                </a:cubicBezTo>
                <a:lnTo>
                  <a:pt x="10823801" y="1978969"/>
                </a:lnTo>
                <a:close/>
                <a:moveTo>
                  <a:pt x="2464278" y="0"/>
                </a:moveTo>
                <a:cubicBezTo>
                  <a:pt x="2388886" y="7206"/>
                  <a:pt x="2311340" y="20898"/>
                  <a:pt x="2233794" y="39633"/>
                </a:cubicBezTo>
                <a:lnTo>
                  <a:pt x="2233794" y="756632"/>
                </a:lnTo>
                <a:lnTo>
                  <a:pt x="1851809" y="756632"/>
                </a:lnTo>
                <a:lnTo>
                  <a:pt x="1851809" y="177989"/>
                </a:lnTo>
                <a:cubicBezTo>
                  <a:pt x="1772827" y="217622"/>
                  <a:pt x="1695281" y="264461"/>
                  <a:pt x="1621325" y="316345"/>
                </a:cubicBezTo>
                <a:lnTo>
                  <a:pt x="1621325" y="756632"/>
                </a:lnTo>
                <a:lnTo>
                  <a:pt x="1280943" y="756632"/>
                </a:lnTo>
                <a:lnTo>
                  <a:pt x="1183335" y="756632"/>
                </a:lnTo>
                <a:lnTo>
                  <a:pt x="842953" y="756632"/>
                </a:lnTo>
                <a:lnTo>
                  <a:pt x="842953" y="316345"/>
                </a:lnTo>
                <a:cubicBezTo>
                  <a:pt x="768997" y="264461"/>
                  <a:pt x="691451" y="217622"/>
                  <a:pt x="612469" y="177989"/>
                </a:cubicBezTo>
                <a:lnTo>
                  <a:pt x="612469" y="756632"/>
                </a:lnTo>
                <a:lnTo>
                  <a:pt x="230484" y="756632"/>
                </a:lnTo>
                <a:lnTo>
                  <a:pt x="230484" y="39633"/>
                </a:lnTo>
                <a:cubicBezTo>
                  <a:pt x="152938" y="20898"/>
                  <a:pt x="75392" y="7206"/>
                  <a:pt x="0" y="0"/>
                </a:cubicBezTo>
                <a:lnTo>
                  <a:pt x="0" y="1600457"/>
                </a:lnTo>
                <a:lnTo>
                  <a:pt x="867407" y="1600457"/>
                </a:lnTo>
                <a:lnTo>
                  <a:pt x="1596871" y="1600457"/>
                </a:lnTo>
                <a:lnTo>
                  <a:pt x="2464278" y="1600457"/>
                </a:lnTo>
                <a:close/>
                <a:moveTo>
                  <a:pt x="8001696" y="0"/>
                </a:moveTo>
                <a:cubicBezTo>
                  <a:pt x="7926304" y="7206"/>
                  <a:pt x="7848759" y="20898"/>
                  <a:pt x="7771213" y="39633"/>
                </a:cubicBezTo>
                <a:lnTo>
                  <a:pt x="7771213" y="756632"/>
                </a:lnTo>
                <a:lnTo>
                  <a:pt x="7389227" y="756632"/>
                </a:lnTo>
                <a:lnTo>
                  <a:pt x="7389227" y="177989"/>
                </a:lnTo>
                <a:cubicBezTo>
                  <a:pt x="7310245" y="217622"/>
                  <a:pt x="7232699" y="264461"/>
                  <a:pt x="7158744" y="316345"/>
                </a:cubicBezTo>
                <a:lnTo>
                  <a:pt x="7158744" y="756632"/>
                </a:lnTo>
                <a:lnTo>
                  <a:pt x="6958209" y="756632"/>
                </a:lnTo>
                <a:lnTo>
                  <a:pt x="6720753" y="756632"/>
                </a:lnTo>
                <a:lnTo>
                  <a:pt x="6520219" y="756632"/>
                </a:lnTo>
                <a:lnTo>
                  <a:pt x="6520219" y="316345"/>
                </a:lnTo>
                <a:cubicBezTo>
                  <a:pt x="6446263" y="264461"/>
                  <a:pt x="6368717" y="217622"/>
                  <a:pt x="6289735" y="177989"/>
                </a:cubicBezTo>
                <a:lnTo>
                  <a:pt x="6289735" y="756632"/>
                </a:lnTo>
                <a:lnTo>
                  <a:pt x="5907750" y="756632"/>
                </a:lnTo>
                <a:lnTo>
                  <a:pt x="5907750" y="39633"/>
                </a:lnTo>
                <a:cubicBezTo>
                  <a:pt x="5830204" y="20898"/>
                  <a:pt x="5752658" y="7206"/>
                  <a:pt x="5677266" y="0"/>
                </a:cubicBezTo>
                <a:lnTo>
                  <a:pt x="5677266" y="1600457"/>
                </a:lnTo>
                <a:lnTo>
                  <a:pt x="6404825" y="1600457"/>
                </a:lnTo>
                <a:lnTo>
                  <a:pt x="7274137" y="1600457"/>
                </a:lnTo>
                <a:lnTo>
                  <a:pt x="8001696" y="1600457"/>
                </a:lnTo>
                <a:close/>
                <a:moveTo>
                  <a:pt x="11200455" y="0"/>
                </a:moveTo>
                <a:lnTo>
                  <a:pt x="11200455" y="1600457"/>
                </a:lnTo>
                <a:lnTo>
                  <a:pt x="12797326" y="1600457"/>
                </a:lnTo>
                <a:cubicBezTo>
                  <a:pt x="12789428" y="1524794"/>
                  <a:pt x="12775785" y="1446969"/>
                  <a:pt x="12757117" y="1369144"/>
                </a:cubicBezTo>
                <a:lnTo>
                  <a:pt x="11430939" y="1369144"/>
                </a:lnTo>
                <a:lnTo>
                  <a:pt x="11430939" y="987945"/>
                </a:lnTo>
                <a:lnTo>
                  <a:pt x="12619258" y="987945"/>
                </a:lnTo>
                <a:cubicBezTo>
                  <a:pt x="12579767" y="907958"/>
                  <a:pt x="12533095" y="830133"/>
                  <a:pt x="12481398" y="756632"/>
                </a:cubicBezTo>
                <a:lnTo>
                  <a:pt x="12043408" y="756632"/>
                </a:lnTo>
                <a:lnTo>
                  <a:pt x="12043408" y="316344"/>
                </a:lnTo>
                <a:cubicBezTo>
                  <a:pt x="11969452" y="264461"/>
                  <a:pt x="11891906" y="217622"/>
                  <a:pt x="11812924" y="177988"/>
                </a:cubicBezTo>
                <a:lnTo>
                  <a:pt x="11812924" y="756632"/>
                </a:lnTo>
                <a:lnTo>
                  <a:pt x="11430939" y="756632"/>
                </a:lnTo>
                <a:lnTo>
                  <a:pt x="11430939" y="39633"/>
                </a:lnTo>
                <a:cubicBezTo>
                  <a:pt x="11353393" y="20897"/>
                  <a:pt x="11275847" y="7206"/>
                  <a:pt x="1120045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sp>
        <p:nvSpPr>
          <p:cNvPr id="100" name="Achtergrond">
            <a:extLst>
              <a:ext uri="{FF2B5EF4-FFF2-40B4-BE49-F238E27FC236}">
                <a16:creationId xmlns:a16="http://schemas.microsoft.com/office/drawing/2014/main" id="{3CF35497-8488-4A72-9554-333846B56B4E}"/>
              </a:ext>
            </a:extLst>
          </p:cNvPr>
          <p:cNvSpPr/>
          <p:nvPr userDrawn="1"/>
        </p:nvSpPr>
        <p:spPr>
          <a:xfrm>
            <a:off x="-10752" y="10112"/>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5" name="Nederland">
            <a:extLst>
              <a:ext uri="{FF2B5EF4-FFF2-40B4-BE49-F238E27FC236}">
                <a16:creationId xmlns:a16="http://schemas.microsoft.com/office/drawing/2014/main" id="{EC709F85-2166-4912-8FBD-18D316688F16}"/>
              </a:ext>
            </a:extLst>
          </p:cNvPr>
          <p:cNvGrpSpPr/>
          <p:nvPr userDrawn="1"/>
        </p:nvGrpSpPr>
        <p:grpSpPr>
          <a:xfrm>
            <a:off x="5435759" y="35313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43" name="Achtergrond">
            <a:extLst>
              <a:ext uri="{FF2B5EF4-FFF2-40B4-BE49-F238E27FC236}">
                <a16:creationId xmlns:a16="http://schemas.microsoft.com/office/drawing/2014/main" id="{451086AB-8029-49F5-9755-22685647D1FF}"/>
              </a:ext>
            </a:extLst>
          </p:cNvPr>
          <p:cNvSpPr/>
          <p:nvPr userDrawn="1"/>
        </p:nvSpPr>
        <p:spPr>
          <a:xfrm>
            <a:off x="2177632" y="1"/>
            <a:ext cx="7448968" cy="341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Achtergrond">
            <a:extLst>
              <a:ext uri="{FF2B5EF4-FFF2-40B4-BE49-F238E27FC236}">
                <a16:creationId xmlns:a16="http://schemas.microsoft.com/office/drawing/2014/main" id="{8EA0F95C-1614-498B-95FA-E94433998C80}"/>
              </a:ext>
            </a:extLst>
          </p:cNvPr>
          <p:cNvSpPr/>
          <p:nvPr userDrawn="1"/>
        </p:nvSpPr>
        <p:spPr>
          <a:xfrm>
            <a:off x="5361750" y="0"/>
            <a:ext cx="6863102" cy="2280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6" name="Techniek">
            <a:extLst>
              <a:ext uri="{FF2B5EF4-FFF2-40B4-BE49-F238E27FC236}">
                <a16:creationId xmlns:a16="http://schemas.microsoft.com/office/drawing/2014/main" id="{59A91974-C1BF-4752-A5DD-8563887E842B}"/>
              </a:ext>
            </a:extLst>
          </p:cNvPr>
          <p:cNvGrpSpPr/>
          <p:nvPr userDrawn="1"/>
        </p:nvGrpSpPr>
        <p:grpSpPr>
          <a:xfrm>
            <a:off x="5390857" y="28327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 animatie</a:t>
            </a:r>
          </a:p>
        </p:txBody>
      </p:sp>
      <p:sp>
        <p:nvSpPr>
          <p:cNvPr id="12" name="Rechthoek 11">
            <a:extLst>
              <a:ext uri="{FF2B5EF4-FFF2-40B4-BE49-F238E27FC236}">
                <a16:creationId xmlns:a16="http://schemas.microsoft.com/office/drawing/2014/main" id="{E089A615-959D-484B-A009-81526F925F89}"/>
              </a:ext>
            </a:extLst>
          </p:cNvPr>
          <p:cNvSpPr/>
          <p:nvPr userDrawn="1"/>
        </p:nvSpPr>
        <p:spPr>
          <a:xfrm>
            <a:off x="-1390650"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05" name="Rechthoek 104">
            <a:extLst>
              <a:ext uri="{FF2B5EF4-FFF2-40B4-BE49-F238E27FC236}">
                <a16:creationId xmlns:a16="http://schemas.microsoft.com/office/drawing/2014/main" id="{A2938B1A-1B30-4A21-9DB0-6B11C49B3720}"/>
              </a:ext>
            </a:extLst>
          </p:cNvPr>
          <p:cNvSpPr/>
          <p:nvPr userDrawn="1"/>
        </p:nvSpPr>
        <p:spPr>
          <a:xfrm>
            <a:off x="12208657"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99" name="Rechthoek 98">
            <a:extLst>
              <a:ext uri="{FF2B5EF4-FFF2-40B4-BE49-F238E27FC236}">
                <a16:creationId xmlns:a16="http://schemas.microsoft.com/office/drawing/2014/main" id="{EA534961-5728-4A00-BFAD-5594C856CC68}"/>
              </a:ext>
            </a:extLst>
          </p:cNvPr>
          <p:cNvSpPr/>
          <p:nvPr userDrawn="1"/>
        </p:nvSpPr>
        <p:spPr>
          <a:xfrm>
            <a:off x="-383297" y="6868112"/>
            <a:ext cx="13064418" cy="14199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41" name="Achtergrond">
            <a:extLst>
              <a:ext uri="{FF2B5EF4-FFF2-40B4-BE49-F238E27FC236}">
                <a16:creationId xmlns:a16="http://schemas.microsoft.com/office/drawing/2014/main" id="{04D4752B-DA1D-4AD4-8DD0-A17F07FB5AA5}"/>
              </a:ext>
            </a:extLst>
          </p:cNvPr>
          <p:cNvSpPr/>
          <p:nvPr userDrawn="1"/>
        </p:nvSpPr>
        <p:spPr>
          <a:xfrm>
            <a:off x="-27409" y="2046514"/>
            <a:ext cx="5335510" cy="22964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3523067" y="25569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36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31" presetClass="entr" presetSubtype="0" fill="hold" nodeType="withEffect">
                                  <p:stCondLst>
                                    <p:cond delay="500"/>
                                  </p:stCondLst>
                                  <p:childTnLst>
                                    <p:set>
                                      <p:cBhvr>
                                        <p:cTn id="9" dur="1" fill="hold">
                                          <p:stCondLst>
                                            <p:cond delay="0"/>
                                          </p:stCondLst>
                                        </p:cTn>
                                        <p:tgtEl>
                                          <p:spTgt spid="67"/>
                                        </p:tgtEl>
                                        <p:attrNameLst>
                                          <p:attrName>style.visibility</p:attrName>
                                        </p:attrNameLst>
                                      </p:cBhvr>
                                      <p:to>
                                        <p:strVal val="visible"/>
                                      </p:to>
                                    </p:set>
                                    <p:anim calcmode="lin" valueType="num">
                                      <p:cBhvr>
                                        <p:cTn id="10" dur="1000" fill="hold"/>
                                        <p:tgtEl>
                                          <p:spTgt spid="67"/>
                                        </p:tgtEl>
                                        <p:attrNameLst>
                                          <p:attrName>ppt_w</p:attrName>
                                        </p:attrNameLst>
                                      </p:cBhvr>
                                      <p:tavLst>
                                        <p:tav tm="0">
                                          <p:val>
                                            <p:fltVal val="0"/>
                                          </p:val>
                                        </p:tav>
                                        <p:tav tm="100000">
                                          <p:val>
                                            <p:strVal val="#ppt_w"/>
                                          </p:val>
                                        </p:tav>
                                      </p:tavLst>
                                    </p:anim>
                                    <p:anim calcmode="lin" valueType="num">
                                      <p:cBhvr>
                                        <p:cTn id="11" dur="1000" fill="hold"/>
                                        <p:tgtEl>
                                          <p:spTgt spid="67"/>
                                        </p:tgtEl>
                                        <p:attrNameLst>
                                          <p:attrName>ppt_h</p:attrName>
                                        </p:attrNameLst>
                                      </p:cBhvr>
                                      <p:tavLst>
                                        <p:tav tm="0">
                                          <p:val>
                                            <p:fltVal val="0"/>
                                          </p:val>
                                        </p:tav>
                                        <p:tav tm="100000">
                                          <p:val>
                                            <p:strVal val="#ppt_h"/>
                                          </p:val>
                                        </p:tav>
                                      </p:tavLst>
                                    </p:anim>
                                    <p:anim calcmode="lin" valueType="num">
                                      <p:cBhvr>
                                        <p:cTn id="12" dur="1000" fill="hold"/>
                                        <p:tgtEl>
                                          <p:spTgt spid="67"/>
                                        </p:tgtEl>
                                        <p:attrNameLst>
                                          <p:attrName>style.rotation</p:attrName>
                                        </p:attrNameLst>
                                      </p:cBhvr>
                                      <p:tavLst>
                                        <p:tav tm="0">
                                          <p:val>
                                            <p:fltVal val="90"/>
                                          </p:val>
                                        </p:tav>
                                        <p:tav tm="100000">
                                          <p:val>
                                            <p:fltVal val="0"/>
                                          </p:val>
                                        </p:tav>
                                      </p:tavLst>
                                    </p:anim>
                                    <p:animEffect transition="in" filter="fade">
                                      <p:cBhvr>
                                        <p:cTn id="13" dur="1000"/>
                                        <p:tgtEl>
                                          <p:spTgt spid="67"/>
                                        </p:tgtEl>
                                      </p:cBhvr>
                                    </p:animEffect>
                                  </p:childTnLst>
                                </p:cTn>
                              </p:par>
                              <p:par>
                                <p:cTn id="14" presetID="2" presetClass="entr" presetSubtype="8" decel="100000" fill="hold" nodeType="withEffect">
                                  <p:stCondLst>
                                    <p:cond delay="100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1000" fill="hold"/>
                                        <p:tgtEl>
                                          <p:spTgt spid="56"/>
                                        </p:tgtEl>
                                        <p:attrNameLst>
                                          <p:attrName>ppt_x</p:attrName>
                                        </p:attrNameLst>
                                      </p:cBhvr>
                                      <p:tavLst>
                                        <p:tav tm="0">
                                          <p:val>
                                            <p:strVal val="0-#ppt_w/2"/>
                                          </p:val>
                                        </p:tav>
                                        <p:tav tm="100000">
                                          <p:val>
                                            <p:strVal val="#ppt_x"/>
                                          </p:val>
                                        </p:tav>
                                      </p:tavLst>
                                    </p:anim>
                                    <p:anim calcmode="lin" valueType="num">
                                      <p:cBhvr additive="base">
                                        <p:cTn id="17" dur="1000" fill="hold"/>
                                        <p:tgtEl>
                                          <p:spTgt spid="56"/>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150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000" fill="hold"/>
                                        <p:tgtEl>
                                          <p:spTgt spid="45"/>
                                        </p:tgtEl>
                                        <p:attrNameLst>
                                          <p:attrName>ppt_x</p:attrName>
                                        </p:attrNameLst>
                                      </p:cBhvr>
                                      <p:tavLst>
                                        <p:tav tm="0">
                                          <p:val>
                                            <p:strVal val="#ppt_x"/>
                                          </p:val>
                                        </p:tav>
                                        <p:tav tm="100000">
                                          <p:val>
                                            <p:strVal val="#ppt_x"/>
                                          </p:val>
                                        </p:tav>
                                      </p:tavLst>
                                    </p:anim>
                                    <p:anim calcmode="lin" valueType="num">
                                      <p:cBhvr additive="base">
                                        <p:cTn id="21" dur="1000" fill="hold"/>
                                        <p:tgtEl>
                                          <p:spTgt spid="45"/>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75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1250" fill="hold"/>
                                        <p:tgtEl>
                                          <p:spTgt spid="100"/>
                                        </p:tgtEl>
                                        <p:attrNameLst>
                                          <p:attrName>ppt_x</p:attrName>
                                        </p:attrNameLst>
                                      </p:cBhvr>
                                      <p:tavLst>
                                        <p:tav tm="0">
                                          <p:val>
                                            <p:strVal val="#ppt_x"/>
                                          </p:val>
                                        </p:tav>
                                        <p:tav tm="100000">
                                          <p:val>
                                            <p:strVal val="#ppt_x"/>
                                          </p:val>
                                        </p:tav>
                                      </p:tavLst>
                                    </p:anim>
                                    <p:anim calcmode="lin" valueType="num">
                                      <p:cBhvr additive="base">
                                        <p:cTn id="25" dur="1250" fill="hold"/>
                                        <p:tgtEl>
                                          <p:spTgt spid="100"/>
                                        </p:tgtEl>
                                        <p:attrNameLst>
                                          <p:attrName>ppt_y</p:attrName>
                                        </p:attrNameLst>
                                      </p:cBhvr>
                                      <p:tavLst>
                                        <p:tav tm="0">
                                          <p:val>
                                            <p:strVal val="1+#ppt_h/2"/>
                                          </p:val>
                                        </p:tav>
                                        <p:tav tm="100000">
                                          <p:val>
                                            <p:strVal val="#ppt_y"/>
                                          </p:val>
                                        </p:tav>
                                      </p:tavLst>
                                    </p:anim>
                                  </p:childTnLst>
                                </p:cTn>
                              </p:par>
                              <p:par>
                                <p:cTn id="26" presetID="1" presetClass="entr" presetSubtype="0" fill="hold" grpId="0" nodeType="withEffect">
                                  <p:stCondLst>
                                    <p:cond delay="100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00" grpId="0" animBg="1"/>
      <p:bldP spid="43" grpId="0" animBg="1"/>
      <p:bldP spid="4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a:t>
            </a:r>
          </a:p>
        </p:txBody>
      </p:sp>
      <p:grpSp>
        <p:nvGrpSpPr>
          <p:cNvPr id="3" name="Groep 2">
            <a:extLst>
              <a:ext uri="{FF2B5EF4-FFF2-40B4-BE49-F238E27FC236}">
                <a16:creationId xmlns:a16="http://schemas.microsoft.com/office/drawing/2014/main" id="{E933A778-87FB-44E9-913F-FA31D5906615}"/>
              </a:ext>
            </a:extLst>
          </p:cNvPr>
          <p:cNvGrpSpPr/>
          <p:nvPr userDrawn="1"/>
        </p:nvGrpSpPr>
        <p:grpSpPr>
          <a:xfrm>
            <a:off x="3515615" y="2556043"/>
            <a:ext cx="5160770" cy="1745915"/>
            <a:chOff x="436967" y="2468019"/>
            <a:chExt cx="5160770" cy="1745915"/>
          </a:xfrm>
        </p:grpSpPr>
        <p:grpSp>
          <p:nvGrpSpPr>
            <p:cNvPr id="45" name="Nederland">
              <a:extLst>
                <a:ext uri="{FF2B5EF4-FFF2-40B4-BE49-F238E27FC236}">
                  <a16:creationId xmlns:a16="http://schemas.microsoft.com/office/drawing/2014/main" id="{EC709F85-2166-4912-8FBD-18D316688F16}"/>
                </a:ext>
              </a:extLst>
            </p:cNvPr>
            <p:cNvGrpSpPr/>
            <p:nvPr userDrawn="1"/>
          </p:nvGrpSpPr>
          <p:grpSpPr>
            <a:xfrm>
              <a:off x="2349659" y="34424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56" name="Techniek">
              <a:extLst>
                <a:ext uri="{FF2B5EF4-FFF2-40B4-BE49-F238E27FC236}">
                  <a16:creationId xmlns:a16="http://schemas.microsoft.com/office/drawing/2014/main" id="{59A91974-C1BF-4752-A5DD-8563887E842B}"/>
                </a:ext>
              </a:extLst>
            </p:cNvPr>
            <p:cNvGrpSpPr/>
            <p:nvPr userDrawn="1"/>
          </p:nvGrpSpPr>
          <p:grpSpPr>
            <a:xfrm>
              <a:off x="2304757" y="27438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436967" y="24680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40516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fld id="{479E115A-4DAC-4DEB-8BDB-9C51002468AD}" type="datetime1">
              <a:rPr lang="nl-NL" smtClean="0"/>
              <a:t>14-11-2019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8B7CAD2B-19C3-4162-9D9A-AC40502219B3}" type="slidenum">
              <a:rPr lang="nl-NL" smtClean="0"/>
              <a:t>‹nr.›</a:t>
            </a:fld>
            <a:endParaRPr lang="nl-NL" dirty="0"/>
          </a:p>
        </p:txBody>
      </p:sp>
    </p:spTree>
    <p:extLst>
      <p:ext uri="{BB962C8B-B14F-4D97-AF65-F5344CB8AC3E}">
        <p14:creationId xmlns:p14="http://schemas.microsoft.com/office/powerpoint/2010/main" val="260635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Grij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65CB2EF4-81FE-45BB-BAB6-4F6513709387}"/>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2"/>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Grijs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7548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lide Groen">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1" name="Tijdelijke aanduiding voor tekst 8">
            <a:extLst>
              <a:ext uri="{FF2B5EF4-FFF2-40B4-BE49-F238E27FC236}">
                <a16:creationId xmlns:a16="http://schemas.microsoft.com/office/drawing/2014/main" id="{C675434E-564E-4311-B53B-ACFF9857E803}"/>
              </a:ext>
            </a:extLst>
          </p:cNvPr>
          <p:cNvSpPr>
            <a:spLocks noGrp="1"/>
          </p:cNvSpPr>
          <p:nvPr>
            <p:ph type="body" sz="quarter" idx="18"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Groen</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bg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accent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accent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accent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accent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613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50" presetClass="entr" presetSubtype="0"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2" presetClass="entr" presetSubtype="4" decel="10000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ppt_x"/>
                                          </p:val>
                                        </p:tav>
                                        <p:tav tm="100000">
                                          <p:val>
                                            <p:strVal val="#ppt_x"/>
                                          </p:val>
                                        </p:tav>
                                      </p:tavLst>
                                    </p:anim>
                                    <p:anim calcmode="lin" valueType="num">
                                      <p:cBhvr additive="base">
                                        <p:cTn id="25" dur="75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50" presetClass="entr" presetSubtype="0" decel="100000"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 calcmode="lin" valueType="num">
                      <p:cBhvr>
                        <p:cTn dur="1000" fill="hold"/>
                        <p:tgtEl>
                          <p:spTgt spid="11"/>
                        </p:tgtEl>
                        <p:attrNameLst>
                          <p:attrName>ppt_w</p:attrName>
                        </p:attrNameLst>
                      </p:cBhvr>
                      <p:tavLst>
                        <p:tav tm="0">
                          <p:val>
                            <p:strVal val="#ppt_w+.3"/>
                          </p:val>
                        </p:tav>
                        <p:tav tm="100000">
                          <p:val>
                            <p:strVal val="#ppt_w"/>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animEffect transition="in" filter="fade">
                      <p:cBhvr>
                        <p:cTn dur="1000"/>
                        <p:tgtEl>
                          <p:spTgt spid="11"/>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Custom)">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Leeg (</a:t>
            </a:r>
            <a:r>
              <a:rPr lang="nl-NL" sz="1800" b="0" spc="50" baseline="0" dirty="0" err="1">
                <a:solidFill>
                  <a:schemeClr val="accent2"/>
                </a:solidFill>
                <a:latin typeface="+mj-lt"/>
                <a:cs typeface="Calibri" panose="020F0502020204030204" pitchFamily="34" charset="0"/>
              </a:rPr>
              <a:t>Custom</a:t>
            </a:r>
            <a:r>
              <a:rPr lang="nl-NL" sz="1800" b="0" spc="50" baseline="0" dirty="0">
                <a:solidFill>
                  <a:schemeClr val="accent2"/>
                </a:solidFill>
                <a:latin typeface="+mj-lt"/>
                <a:cs typeface="Calibri" panose="020F0502020204030204" pitchFamily="34" charset="0"/>
              </a:rPr>
              <a:t>)</a:t>
            </a:r>
          </a:p>
        </p:txBody>
      </p:sp>
      <p:sp>
        <p:nvSpPr>
          <p:cNvPr id="6" name="Titel"/>
          <p:cNvSpPr>
            <a:spLocks noGrp="1"/>
          </p:cNvSpPr>
          <p:nvPr>
            <p:ph type="title" hasCustomPrompt="1"/>
          </p:nvPr>
        </p:nvSpPr>
        <p:spPr/>
        <p:txBody>
          <a:bodyPr/>
          <a:lstStyle>
            <a:lvl1pPr>
              <a:defRPr/>
            </a:lvl1pPr>
          </a:lstStyle>
          <a:p>
            <a:r>
              <a:rPr lang="nl-NL" dirty="0"/>
              <a:t>Plaats hier je titel</a:t>
            </a:r>
          </a:p>
        </p:txBody>
      </p:sp>
      <p:pic>
        <p:nvPicPr>
          <p:cNvPr id="7" name="Picture 5">
            <a:extLst>
              <a:ext uri="{FF2B5EF4-FFF2-40B4-BE49-F238E27FC236}">
                <a16:creationId xmlns:a16="http://schemas.microsoft.com/office/drawing/2014/main" id="{97882038-C139-4DBF-97B2-159DA43B7E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4457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97" name="Instructie">
            <a:extLst>
              <a:ext uri="{FF2B5EF4-FFF2-40B4-BE49-F238E27FC236}">
                <a16:creationId xmlns:a16="http://schemas.microsoft.com/office/drawing/2014/main" id="{B5069761-E254-4274-906E-4ED824E807CA}"/>
              </a:ext>
            </a:extLst>
          </p:cNvPr>
          <p:cNvGrpSpPr/>
          <p:nvPr userDrawn="1"/>
        </p:nvGrpSpPr>
        <p:grpSpPr>
          <a:xfrm>
            <a:off x="-3437547" y="1434"/>
            <a:ext cx="3201327" cy="6001164"/>
            <a:chOff x="-3437547" y="1434"/>
            <a:chExt cx="3201327" cy="6001164"/>
          </a:xfrm>
        </p:grpSpPr>
        <p:cxnSp>
          <p:nvCxnSpPr>
            <p:cNvPr id="98" name="Rechte verbindingslijn 97">
              <a:extLst>
                <a:ext uri="{FF2B5EF4-FFF2-40B4-BE49-F238E27FC236}">
                  <a16:creationId xmlns:a16="http://schemas.microsoft.com/office/drawing/2014/main" id="{10A8CDCE-BAFE-4B7E-AB6C-C74AEA0AF8E8}"/>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99" name="Ovaal 98">
              <a:extLst>
                <a:ext uri="{FF2B5EF4-FFF2-40B4-BE49-F238E27FC236}">
                  <a16:creationId xmlns:a16="http://schemas.microsoft.com/office/drawing/2014/main" id="{1916D271-F303-4858-BD8C-64D337D6B9A1}"/>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00" name="Rechthoek 99">
              <a:extLst>
                <a:ext uri="{FF2B5EF4-FFF2-40B4-BE49-F238E27FC236}">
                  <a16:creationId xmlns:a16="http://schemas.microsoft.com/office/drawing/2014/main" id="{91DD4CDA-F940-444D-A3F0-43FB0C049225}"/>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01" name="Ovaal 100">
              <a:extLst>
                <a:ext uri="{FF2B5EF4-FFF2-40B4-BE49-F238E27FC236}">
                  <a16:creationId xmlns:a16="http://schemas.microsoft.com/office/drawing/2014/main" id="{302C476B-0926-4233-AF2C-95BC3CF8B3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02" name="Rechthoek 101">
              <a:extLst>
                <a:ext uri="{FF2B5EF4-FFF2-40B4-BE49-F238E27FC236}">
                  <a16:creationId xmlns:a16="http://schemas.microsoft.com/office/drawing/2014/main" id="{E1ED3E31-34D1-46EC-978C-04C65921328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03" name="Ovaal 102">
              <a:extLst>
                <a:ext uri="{FF2B5EF4-FFF2-40B4-BE49-F238E27FC236}">
                  <a16:creationId xmlns:a16="http://schemas.microsoft.com/office/drawing/2014/main" id="{B57D12C6-FEB8-482E-9115-B32AB62EDD7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05" name="Ovaal 104">
              <a:extLst>
                <a:ext uri="{FF2B5EF4-FFF2-40B4-BE49-F238E27FC236}">
                  <a16:creationId xmlns:a16="http://schemas.microsoft.com/office/drawing/2014/main" id="{061D20EC-A2D8-4494-8E9F-F2B3B53727D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06" name="Rechthoek 105">
              <a:extLst>
                <a:ext uri="{FF2B5EF4-FFF2-40B4-BE49-F238E27FC236}">
                  <a16:creationId xmlns:a16="http://schemas.microsoft.com/office/drawing/2014/main" id="{58CA7B72-97B8-45A2-A222-23C21FC0AC0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07" name="Meer informatie">
              <a:extLst>
                <a:ext uri="{FF2B5EF4-FFF2-40B4-BE49-F238E27FC236}">
                  <a16:creationId xmlns:a16="http://schemas.microsoft.com/office/drawing/2014/main" id="{D6192D26-6A08-4005-A241-C155F0D77CD3}"/>
                </a:ext>
              </a:extLst>
            </p:cNvPr>
            <p:cNvGrpSpPr/>
            <p:nvPr userDrawn="1"/>
          </p:nvGrpSpPr>
          <p:grpSpPr>
            <a:xfrm>
              <a:off x="-3421298" y="5206936"/>
              <a:ext cx="3178515" cy="795662"/>
              <a:chOff x="-3741486" y="3387723"/>
              <a:chExt cx="3178515" cy="795662"/>
            </a:xfrm>
          </p:grpSpPr>
          <p:sp>
            <p:nvSpPr>
              <p:cNvPr id="175" name="Freeform 101">
                <a:extLst>
                  <a:ext uri="{FF2B5EF4-FFF2-40B4-BE49-F238E27FC236}">
                    <a16:creationId xmlns:a16="http://schemas.microsoft.com/office/drawing/2014/main" id="{89ECD5C0-E93F-40A0-A83E-9A5863FA5A2C}"/>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6" name="Rechthoek 175">
                <a:extLst>
                  <a:ext uri="{FF2B5EF4-FFF2-40B4-BE49-F238E27FC236}">
                    <a16:creationId xmlns:a16="http://schemas.microsoft.com/office/drawing/2014/main" id="{5899BD06-5410-4C1C-A9C4-524AD44618C0}"/>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7" name="Rechte verbindingslijn 176">
                <a:extLst>
                  <a:ext uri="{FF2B5EF4-FFF2-40B4-BE49-F238E27FC236}">
                    <a16:creationId xmlns:a16="http://schemas.microsoft.com/office/drawing/2014/main" id="{B0950147-AFD3-4237-8160-7B5E72A04A4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08" name="Rechthoek 107">
              <a:extLst>
                <a:ext uri="{FF2B5EF4-FFF2-40B4-BE49-F238E27FC236}">
                  <a16:creationId xmlns:a16="http://schemas.microsoft.com/office/drawing/2014/main" id="{9822FA56-1786-43E3-BE00-7A6849CB244A}"/>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09" name="Ovaal 108">
              <a:extLst>
                <a:ext uri="{FF2B5EF4-FFF2-40B4-BE49-F238E27FC236}">
                  <a16:creationId xmlns:a16="http://schemas.microsoft.com/office/drawing/2014/main" id="{1214CBE4-D292-45F9-93E7-5B2F5B89A93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0" name="Rechte verbindingslijn 109">
              <a:extLst>
                <a:ext uri="{FF2B5EF4-FFF2-40B4-BE49-F238E27FC236}">
                  <a16:creationId xmlns:a16="http://schemas.microsoft.com/office/drawing/2014/main" id="{6FC8170C-E47E-45BD-8DB3-B62253AF03A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11" name="Groep 110">
              <a:extLst>
                <a:ext uri="{FF2B5EF4-FFF2-40B4-BE49-F238E27FC236}">
                  <a16:creationId xmlns:a16="http://schemas.microsoft.com/office/drawing/2014/main" id="{0BC59AE8-806C-484C-9519-B3710B19F378}"/>
                </a:ext>
              </a:extLst>
            </p:cNvPr>
            <p:cNvGrpSpPr/>
            <p:nvPr userDrawn="1"/>
          </p:nvGrpSpPr>
          <p:grpSpPr>
            <a:xfrm>
              <a:off x="-3437547" y="349413"/>
              <a:ext cx="2933825" cy="558875"/>
              <a:chOff x="-3419346" y="368233"/>
              <a:chExt cx="3904920" cy="743862"/>
            </a:xfrm>
          </p:grpSpPr>
          <p:sp>
            <p:nvSpPr>
              <p:cNvPr id="123" name="Rechthoek 122">
                <a:extLst>
                  <a:ext uri="{FF2B5EF4-FFF2-40B4-BE49-F238E27FC236}">
                    <a16:creationId xmlns:a16="http://schemas.microsoft.com/office/drawing/2014/main" id="{3F774EEC-86D7-482B-BBC2-75E6F43F4C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24" name="Rechte verbindingslijn 123">
                <a:extLst>
                  <a:ext uri="{FF2B5EF4-FFF2-40B4-BE49-F238E27FC236}">
                    <a16:creationId xmlns:a16="http://schemas.microsoft.com/office/drawing/2014/main" id="{9AAED67A-7EDD-4D96-A61E-7474E692F84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689129EB-574E-4C44-A8C2-9DE29A2CC23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Rechthoek 125">
                <a:extLst>
                  <a:ext uri="{FF2B5EF4-FFF2-40B4-BE49-F238E27FC236}">
                    <a16:creationId xmlns:a16="http://schemas.microsoft.com/office/drawing/2014/main" id="{F0D8E090-98BE-4961-A6F1-1721BE542E4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7" name="Groep 126">
                <a:extLst>
                  <a:ext uri="{FF2B5EF4-FFF2-40B4-BE49-F238E27FC236}">
                    <a16:creationId xmlns:a16="http://schemas.microsoft.com/office/drawing/2014/main" id="{CFD71548-AA1B-45BE-954D-C024CC08B8A5}"/>
                  </a:ext>
                </a:extLst>
              </p:cNvPr>
              <p:cNvGrpSpPr/>
              <p:nvPr userDrawn="1"/>
            </p:nvGrpSpPr>
            <p:grpSpPr>
              <a:xfrm>
                <a:off x="-3002834" y="720303"/>
                <a:ext cx="182598" cy="143759"/>
                <a:chOff x="-3310843" y="700986"/>
                <a:chExt cx="182598" cy="143759"/>
              </a:xfrm>
            </p:grpSpPr>
            <p:grpSp>
              <p:nvGrpSpPr>
                <p:cNvPr id="166" name="Groep 165">
                  <a:extLst>
                    <a:ext uri="{FF2B5EF4-FFF2-40B4-BE49-F238E27FC236}">
                      <a16:creationId xmlns:a16="http://schemas.microsoft.com/office/drawing/2014/main" id="{2B277758-F4AB-404B-BA6C-054CA9AF3068}"/>
                    </a:ext>
                  </a:extLst>
                </p:cNvPr>
                <p:cNvGrpSpPr/>
                <p:nvPr userDrawn="1"/>
              </p:nvGrpSpPr>
              <p:grpSpPr>
                <a:xfrm>
                  <a:off x="-3310843" y="700986"/>
                  <a:ext cx="182598" cy="143759"/>
                  <a:chOff x="-3310843" y="700986"/>
                  <a:chExt cx="182598" cy="143759"/>
                </a:xfrm>
              </p:grpSpPr>
              <p:cxnSp>
                <p:nvCxnSpPr>
                  <p:cNvPr id="170" name="Rechte verbindingslijn 169">
                    <a:extLst>
                      <a:ext uri="{FF2B5EF4-FFF2-40B4-BE49-F238E27FC236}">
                        <a16:creationId xmlns:a16="http://schemas.microsoft.com/office/drawing/2014/main" id="{C8C3EC3E-89CE-4C74-AB18-729567983BF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82313610-A2AB-4C17-AE1E-4007FCF79CE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61C5D443-110E-4C1F-AA17-093772B5C87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D371A0A4-024A-456F-9CAF-D9E757E229C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4" name="Rechte verbindingslijn 173">
                    <a:extLst>
                      <a:ext uri="{FF2B5EF4-FFF2-40B4-BE49-F238E27FC236}">
                        <a16:creationId xmlns:a16="http://schemas.microsoft.com/office/drawing/2014/main" id="{0FDAC90C-A1B4-4B06-877D-3175C8E49DD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7" name="Groep 166">
                  <a:extLst>
                    <a:ext uri="{FF2B5EF4-FFF2-40B4-BE49-F238E27FC236}">
                      <a16:creationId xmlns:a16="http://schemas.microsoft.com/office/drawing/2014/main" id="{5085F451-3B15-4225-BF5F-D39E07B86DD1}"/>
                    </a:ext>
                  </a:extLst>
                </p:cNvPr>
                <p:cNvGrpSpPr/>
                <p:nvPr userDrawn="1"/>
              </p:nvGrpSpPr>
              <p:grpSpPr>
                <a:xfrm flipH="1">
                  <a:off x="-3310774" y="735854"/>
                  <a:ext cx="88801" cy="72568"/>
                  <a:chOff x="-2091059" y="1395403"/>
                  <a:chExt cx="157316" cy="128558"/>
                </a:xfrm>
              </p:grpSpPr>
              <p:sp>
                <p:nvSpPr>
                  <p:cNvPr id="168" name="Rechthoek 167">
                    <a:extLst>
                      <a:ext uri="{FF2B5EF4-FFF2-40B4-BE49-F238E27FC236}">
                        <a16:creationId xmlns:a16="http://schemas.microsoft.com/office/drawing/2014/main" id="{0D157DED-3513-4BBB-A40B-55B55886B1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9" name="Pijl: punthaak 168">
                    <a:extLst>
                      <a:ext uri="{FF2B5EF4-FFF2-40B4-BE49-F238E27FC236}">
                        <a16:creationId xmlns:a16="http://schemas.microsoft.com/office/drawing/2014/main" id="{2538DF2D-545E-4DF2-A153-9506DBEDE2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28" name="Groep 127">
                <a:extLst>
                  <a:ext uri="{FF2B5EF4-FFF2-40B4-BE49-F238E27FC236}">
                    <a16:creationId xmlns:a16="http://schemas.microsoft.com/office/drawing/2014/main" id="{CB257691-FED9-4B70-BE22-CA979621F1AB}"/>
                  </a:ext>
                </a:extLst>
              </p:cNvPr>
              <p:cNvGrpSpPr/>
              <p:nvPr userDrawn="1"/>
            </p:nvGrpSpPr>
            <p:grpSpPr>
              <a:xfrm>
                <a:off x="-3326107" y="720303"/>
                <a:ext cx="182598" cy="143759"/>
                <a:chOff x="-3634116" y="700986"/>
                <a:chExt cx="182598" cy="143759"/>
              </a:xfrm>
            </p:grpSpPr>
            <p:grpSp>
              <p:nvGrpSpPr>
                <p:cNvPr id="157" name="Groep 156">
                  <a:extLst>
                    <a:ext uri="{FF2B5EF4-FFF2-40B4-BE49-F238E27FC236}">
                      <a16:creationId xmlns:a16="http://schemas.microsoft.com/office/drawing/2014/main" id="{676DB054-ABEB-4779-9D83-00E720E86F2F}"/>
                    </a:ext>
                  </a:extLst>
                </p:cNvPr>
                <p:cNvGrpSpPr/>
                <p:nvPr userDrawn="1"/>
              </p:nvGrpSpPr>
              <p:grpSpPr>
                <a:xfrm>
                  <a:off x="-3634116" y="700986"/>
                  <a:ext cx="182598" cy="143759"/>
                  <a:chOff x="-3634116" y="700986"/>
                  <a:chExt cx="182598" cy="143759"/>
                </a:xfrm>
              </p:grpSpPr>
              <p:cxnSp>
                <p:nvCxnSpPr>
                  <p:cNvPr id="161" name="Rechte verbindingslijn 160">
                    <a:extLst>
                      <a:ext uri="{FF2B5EF4-FFF2-40B4-BE49-F238E27FC236}">
                        <a16:creationId xmlns:a16="http://schemas.microsoft.com/office/drawing/2014/main" id="{C82A2E44-4AA9-4A0F-92B6-CD041270DC7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670924BD-92FB-473E-BD5C-94600C75E91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814A2768-F2A6-4241-8715-938EBDFCE7F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4" name="Rechte verbindingslijn 163">
                    <a:extLst>
                      <a:ext uri="{FF2B5EF4-FFF2-40B4-BE49-F238E27FC236}">
                        <a16:creationId xmlns:a16="http://schemas.microsoft.com/office/drawing/2014/main" id="{216CC843-EE25-4EF8-AA8D-85F6B09A1679}"/>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5" name="Rechte verbindingslijn 164">
                    <a:extLst>
                      <a:ext uri="{FF2B5EF4-FFF2-40B4-BE49-F238E27FC236}">
                        <a16:creationId xmlns:a16="http://schemas.microsoft.com/office/drawing/2014/main" id="{72629C1C-05ED-4BC0-8F88-CC1F9C475DB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8" name="Groep 157">
                  <a:extLst>
                    <a:ext uri="{FF2B5EF4-FFF2-40B4-BE49-F238E27FC236}">
                      <a16:creationId xmlns:a16="http://schemas.microsoft.com/office/drawing/2014/main" id="{C0745D42-FBA5-4CE4-AA09-E5333319B17B}"/>
                    </a:ext>
                  </a:extLst>
                </p:cNvPr>
                <p:cNvGrpSpPr/>
                <p:nvPr userDrawn="1"/>
              </p:nvGrpSpPr>
              <p:grpSpPr>
                <a:xfrm>
                  <a:off x="-3634047" y="735854"/>
                  <a:ext cx="88801" cy="72568"/>
                  <a:chOff x="-2091059" y="1395403"/>
                  <a:chExt cx="157316" cy="128558"/>
                </a:xfrm>
              </p:grpSpPr>
              <p:sp>
                <p:nvSpPr>
                  <p:cNvPr id="159" name="Rechthoek 158">
                    <a:extLst>
                      <a:ext uri="{FF2B5EF4-FFF2-40B4-BE49-F238E27FC236}">
                        <a16:creationId xmlns:a16="http://schemas.microsoft.com/office/drawing/2014/main" id="{D783D349-8559-4ECB-B927-CCAE5464D8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0" name="Pijl: punthaak 159">
                    <a:extLst>
                      <a:ext uri="{FF2B5EF4-FFF2-40B4-BE49-F238E27FC236}">
                        <a16:creationId xmlns:a16="http://schemas.microsoft.com/office/drawing/2014/main" id="{F73FADA6-7C2B-4E92-8AA2-120E39FA3B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29" name="Rechte verbindingslijn 128">
                <a:extLst>
                  <a:ext uri="{FF2B5EF4-FFF2-40B4-BE49-F238E27FC236}">
                    <a16:creationId xmlns:a16="http://schemas.microsoft.com/office/drawing/2014/main" id="{DCFEF7FE-F681-43F7-91CF-9E786BDCABD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30" name="Rechte verbindingslijn 129">
                <a:extLst>
                  <a:ext uri="{FF2B5EF4-FFF2-40B4-BE49-F238E27FC236}">
                    <a16:creationId xmlns:a16="http://schemas.microsoft.com/office/drawing/2014/main" id="{24CE6165-EE49-43BA-B782-36E98E0F215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31" name="Groep 130">
                <a:extLst>
                  <a:ext uri="{FF2B5EF4-FFF2-40B4-BE49-F238E27FC236}">
                    <a16:creationId xmlns:a16="http://schemas.microsoft.com/office/drawing/2014/main" id="{2004AF21-983F-4A6B-BE92-C131F26A0BB7}"/>
                  </a:ext>
                </a:extLst>
              </p:cNvPr>
              <p:cNvGrpSpPr/>
              <p:nvPr userDrawn="1"/>
            </p:nvGrpSpPr>
            <p:grpSpPr>
              <a:xfrm>
                <a:off x="-2425037" y="370226"/>
                <a:ext cx="357690" cy="330595"/>
                <a:chOff x="-2721817" y="347336"/>
                <a:chExt cx="432805" cy="400021"/>
              </a:xfrm>
            </p:grpSpPr>
            <p:sp>
              <p:nvSpPr>
                <p:cNvPr id="146" name="Rechthoek 145">
                  <a:extLst>
                    <a:ext uri="{FF2B5EF4-FFF2-40B4-BE49-F238E27FC236}">
                      <a16:creationId xmlns:a16="http://schemas.microsoft.com/office/drawing/2014/main" id="{86454015-CA81-46F4-82AB-597986C0676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47" name="Groep 146">
                  <a:extLst>
                    <a:ext uri="{FF2B5EF4-FFF2-40B4-BE49-F238E27FC236}">
                      <a16:creationId xmlns:a16="http://schemas.microsoft.com/office/drawing/2014/main" id="{638E926D-7399-4B30-9A78-5C652AF10953}"/>
                    </a:ext>
                  </a:extLst>
                </p:cNvPr>
                <p:cNvGrpSpPr/>
                <p:nvPr userDrawn="1"/>
              </p:nvGrpSpPr>
              <p:grpSpPr>
                <a:xfrm>
                  <a:off x="-2652453" y="431583"/>
                  <a:ext cx="294076" cy="231526"/>
                  <a:chOff x="-3634116" y="700986"/>
                  <a:chExt cx="182598" cy="143759"/>
                </a:xfrm>
              </p:grpSpPr>
              <p:grpSp>
                <p:nvGrpSpPr>
                  <p:cNvPr id="148" name="Groep 147">
                    <a:extLst>
                      <a:ext uri="{FF2B5EF4-FFF2-40B4-BE49-F238E27FC236}">
                        <a16:creationId xmlns:a16="http://schemas.microsoft.com/office/drawing/2014/main" id="{154E2321-D57D-41FC-8F9B-9EB660F6390E}"/>
                      </a:ext>
                    </a:extLst>
                  </p:cNvPr>
                  <p:cNvGrpSpPr/>
                  <p:nvPr userDrawn="1"/>
                </p:nvGrpSpPr>
                <p:grpSpPr>
                  <a:xfrm>
                    <a:off x="-3634116" y="700986"/>
                    <a:ext cx="182598" cy="143759"/>
                    <a:chOff x="-3634116" y="700986"/>
                    <a:chExt cx="182598" cy="143759"/>
                  </a:xfrm>
                </p:grpSpPr>
                <p:cxnSp>
                  <p:nvCxnSpPr>
                    <p:cNvPr id="152" name="Rechte verbindingslijn 151">
                      <a:extLst>
                        <a:ext uri="{FF2B5EF4-FFF2-40B4-BE49-F238E27FC236}">
                          <a16:creationId xmlns:a16="http://schemas.microsoft.com/office/drawing/2014/main" id="{EAE55CC3-F15F-454F-997F-BDE5DF94D26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D31DFA3F-E356-425A-BC30-C1D9DFDBF20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FDC3F993-D608-434B-A23C-7F7FCB367FB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5" name="Rechte verbindingslijn 154">
                      <a:extLst>
                        <a:ext uri="{FF2B5EF4-FFF2-40B4-BE49-F238E27FC236}">
                          <a16:creationId xmlns:a16="http://schemas.microsoft.com/office/drawing/2014/main" id="{E6869CFD-57FC-4636-B551-9B5AC643CDC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6" name="Rechte verbindingslijn 155">
                      <a:extLst>
                        <a:ext uri="{FF2B5EF4-FFF2-40B4-BE49-F238E27FC236}">
                          <a16:creationId xmlns:a16="http://schemas.microsoft.com/office/drawing/2014/main" id="{50834B4A-EAE7-4B32-A20F-E9CF3670E73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9" name="Groep 148">
                    <a:extLst>
                      <a:ext uri="{FF2B5EF4-FFF2-40B4-BE49-F238E27FC236}">
                        <a16:creationId xmlns:a16="http://schemas.microsoft.com/office/drawing/2014/main" id="{D6DA4219-B12F-4009-9E67-8937C7FB87EC}"/>
                      </a:ext>
                    </a:extLst>
                  </p:cNvPr>
                  <p:cNvGrpSpPr/>
                  <p:nvPr userDrawn="1"/>
                </p:nvGrpSpPr>
                <p:grpSpPr>
                  <a:xfrm>
                    <a:off x="-3634047" y="735854"/>
                    <a:ext cx="88801" cy="72568"/>
                    <a:chOff x="-2091059" y="1395403"/>
                    <a:chExt cx="157316" cy="128558"/>
                  </a:xfrm>
                </p:grpSpPr>
                <p:sp>
                  <p:nvSpPr>
                    <p:cNvPr id="150" name="Rechthoek 149">
                      <a:extLst>
                        <a:ext uri="{FF2B5EF4-FFF2-40B4-BE49-F238E27FC236}">
                          <a16:creationId xmlns:a16="http://schemas.microsoft.com/office/drawing/2014/main" id="{77AACF30-3A55-4E75-8EE8-E437AF38C44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Pijl: punthaak 150">
                      <a:extLst>
                        <a:ext uri="{FF2B5EF4-FFF2-40B4-BE49-F238E27FC236}">
                          <a16:creationId xmlns:a16="http://schemas.microsoft.com/office/drawing/2014/main" id="{5E9E597D-9299-4FD9-81BA-49D13DA2411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32" name="Groep 131">
                <a:extLst>
                  <a:ext uri="{FF2B5EF4-FFF2-40B4-BE49-F238E27FC236}">
                    <a16:creationId xmlns:a16="http://schemas.microsoft.com/office/drawing/2014/main" id="{63831866-C772-468D-9BAA-5C697F12DB66}"/>
                  </a:ext>
                </a:extLst>
              </p:cNvPr>
              <p:cNvGrpSpPr/>
              <p:nvPr userDrawn="1"/>
            </p:nvGrpSpPr>
            <p:grpSpPr>
              <a:xfrm>
                <a:off x="-2425037" y="781500"/>
                <a:ext cx="357690" cy="330595"/>
                <a:chOff x="-2721817" y="782525"/>
                <a:chExt cx="432805" cy="400021"/>
              </a:xfrm>
            </p:grpSpPr>
            <p:sp>
              <p:nvSpPr>
                <p:cNvPr id="135" name="Rechthoek 134">
                  <a:extLst>
                    <a:ext uri="{FF2B5EF4-FFF2-40B4-BE49-F238E27FC236}">
                      <a16:creationId xmlns:a16="http://schemas.microsoft.com/office/drawing/2014/main" id="{2182F3B4-54BF-4939-A276-031EE192191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36" name="Groep 135">
                  <a:extLst>
                    <a:ext uri="{FF2B5EF4-FFF2-40B4-BE49-F238E27FC236}">
                      <a16:creationId xmlns:a16="http://schemas.microsoft.com/office/drawing/2014/main" id="{AED0CF07-C6D7-4D22-A5C1-D41B26BC828A}"/>
                    </a:ext>
                  </a:extLst>
                </p:cNvPr>
                <p:cNvGrpSpPr/>
                <p:nvPr userDrawn="1"/>
              </p:nvGrpSpPr>
              <p:grpSpPr>
                <a:xfrm>
                  <a:off x="-2652453" y="866772"/>
                  <a:ext cx="294076" cy="231526"/>
                  <a:chOff x="-3310843" y="700986"/>
                  <a:chExt cx="182598" cy="143759"/>
                </a:xfrm>
              </p:grpSpPr>
              <p:grpSp>
                <p:nvGrpSpPr>
                  <p:cNvPr id="137" name="Groep 136">
                    <a:extLst>
                      <a:ext uri="{FF2B5EF4-FFF2-40B4-BE49-F238E27FC236}">
                        <a16:creationId xmlns:a16="http://schemas.microsoft.com/office/drawing/2014/main" id="{01F380B1-455A-4D78-9B35-1DCECAB46EC5}"/>
                      </a:ext>
                    </a:extLst>
                  </p:cNvPr>
                  <p:cNvGrpSpPr/>
                  <p:nvPr userDrawn="1"/>
                </p:nvGrpSpPr>
                <p:grpSpPr>
                  <a:xfrm>
                    <a:off x="-3310843" y="700986"/>
                    <a:ext cx="182598" cy="143759"/>
                    <a:chOff x="-3310843" y="700986"/>
                    <a:chExt cx="182598" cy="143759"/>
                  </a:xfrm>
                </p:grpSpPr>
                <p:cxnSp>
                  <p:nvCxnSpPr>
                    <p:cNvPr id="141" name="Rechte verbindingslijn 140">
                      <a:extLst>
                        <a:ext uri="{FF2B5EF4-FFF2-40B4-BE49-F238E27FC236}">
                          <a16:creationId xmlns:a16="http://schemas.microsoft.com/office/drawing/2014/main" id="{8784316C-F683-4D17-AE51-D7AA76622E5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4775C9E4-8CB0-4903-AEF9-66F35C04B9A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E39F1F8D-D751-4433-90C4-EE2CA69CA29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D656D59D-482B-41C8-8C72-A225D173993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A02CB4B9-8B10-4D86-8BE8-66447E3FB30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2FE700AD-4197-4ECA-9DCA-B7EC536B5404}"/>
                      </a:ext>
                    </a:extLst>
                  </p:cNvPr>
                  <p:cNvGrpSpPr/>
                  <p:nvPr userDrawn="1"/>
                </p:nvGrpSpPr>
                <p:grpSpPr>
                  <a:xfrm flipH="1">
                    <a:off x="-3310774" y="735854"/>
                    <a:ext cx="88801" cy="72568"/>
                    <a:chOff x="-2091059" y="1395403"/>
                    <a:chExt cx="157316" cy="128558"/>
                  </a:xfrm>
                </p:grpSpPr>
                <p:sp>
                  <p:nvSpPr>
                    <p:cNvPr id="139" name="Rechthoek 138">
                      <a:extLst>
                        <a:ext uri="{FF2B5EF4-FFF2-40B4-BE49-F238E27FC236}">
                          <a16:creationId xmlns:a16="http://schemas.microsoft.com/office/drawing/2014/main" id="{11E46C75-AAF2-4434-BBBF-B4073D8E872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F27FD725-D18F-41B2-9B3E-F6A7D71AAE0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33" name="Rechthoek 132">
                <a:extLst>
                  <a:ext uri="{FF2B5EF4-FFF2-40B4-BE49-F238E27FC236}">
                    <a16:creationId xmlns:a16="http://schemas.microsoft.com/office/drawing/2014/main" id="{1EF0B0B0-09B6-4EA3-BC28-1131C6F1198F}"/>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34" name="Rechthoek 133">
                <a:extLst>
                  <a:ext uri="{FF2B5EF4-FFF2-40B4-BE49-F238E27FC236}">
                    <a16:creationId xmlns:a16="http://schemas.microsoft.com/office/drawing/2014/main" id="{6ED67520-AB89-4932-BFCB-29DE3899FA9B}"/>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12" name="Rechte verbindingslijn 111">
              <a:extLst>
                <a:ext uri="{FF2B5EF4-FFF2-40B4-BE49-F238E27FC236}">
                  <a16:creationId xmlns:a16="http://schemas.microsoft.com/office/drawing/2014/main" id="{F6FFE9F6-A735-4C28-9E56-61FDCCDDFB8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13" name="Rechthoek 112">
              <a:extLst>
                <a:ext uri="{FF2B5EF4-FFF2-40B4-BE49-F238E27FC236}">
                  <a16:creationId xmlns:a16="http://schemas.microsoft.com/office/drawing/2014/main" id="{E141CD20-E3B2-4F19-992C-07D736DC0B5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14" name="Ovaal 113">
              <a:extLst>
                <a:ext uri="{FF2B5EF4-FFF2-40B4-BE49-F238E27FC236}">
                  <a16:creationId xmlns:a16="http://schemas.microsoft.com/office/drawing/2014/main" id="{F603A0C4-C94C-497A-9FF0-D28D241D6B9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5" name="Rechthoek 114">
              <a:extLst>
                <a:ext uri="{FF2B5EF4-FFF2-40B4-BE49-F238E27FC236}">
                  <a16:creationId xmlns:a16="http://schemas.microsoft.com/office/drawing/2014/main" id="{CFE19709-A6DA-4C46-8150-44FF3C929A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16" name="Ovaal 115">
              <a:extLst>
                <a:ext uri="{FF2B5EF4-FFF2-40B4-BE49-F238E27FC236}">
                  <a16:creationId xmlns:a16="http://schemas.microsoft.com/office/drawing/2014/main" id="{7BBD7DD5-FBD1-4DD5-BED1-7E19DA74206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8" name="Ovaal 117">
              <a:extLst>
                <a:ext uri="{FF2B5EF4-FFF2-40B4-BE49-F238E27FC236}">
                  <a16:creationId xmlns:a16="http://schemas.microsoft.com/office/drawing/2014/main" id="{BDACCCE0-CD21-45E1-8EC8-390ED940CE2B}"/>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19" name="Rechthoek 118">
              <a:extLst>
                <a:ext uri="{FF2B5EF4-FFF2-40B4-BE49-F238E27FC236}">
                  <a16:creationId xmlns:a16="http://schemas.microsoft.com/office/drawing/2014/main" id="{C1817BB5-4EF6-488A-9E9B-67BB84996AA7}"/>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20" name="Ovaal 119">
              <a:extLst>
                <a:ext uri="{FF2B5EF4-FFF2-40B4-BE49-F238E27FC236}">
                  <a16:creationId xmlns:a16="http://schemas.microsoft.com/office/drawing/2014/main" id="{7037CF93-5B5D-4963-9DBE-03343CEF99BE}"/>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21" name="Rechthoek 120">
              <a:extLst>
                <a:ext uri="{FF2B5EF4-FFF2-40B4-BE49-F238E27FC236}">
                  <a16:creationId xmlns:a16="http://schemas.microsoft.com/office/drawing/2014/main" id="{E8253B59-4D92-4E3E-A9E4-7939BF2E4A94}"/>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22" name="Rechthoek 121">
              <a:extLst>
                <a:ext uri="{FF2B5EF4-FFF2-40B4-BE49-F238E27FC236}">
                  <a16:creationId xmlns:a16="http://schemas.microsoft.com/office/drawing/2014/main" id="{1CB535E5-DE7E-4C99-BD47-A8C8D8D14F0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E6FCDD43-45E6-4B29-8B5C-6D8E9EE361C2}"/>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9" name="Rechthoek 178">
              <a:extLst>
                <a:ext uri="{FF2B5EF4-FFF2-40B4-BE49-F238E27FC236}">
                  <a16:creationId xmlns:a16="http://schemas.microsoft.com/office/drawing/2014/main" id="{0FA42545-13CB-47DF-9D1A-47DFB139BCE3}"/>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80" name="Tekstvak 179">
            <a:extLst>
              <a:ext uri="{FF2B5EF4-FFF2-40B4-BE49-F238E27FC236}">
                <a16:creationId xmlns:a16="http://schemas.microsoft.com/office/drawing/2014/main" id="{970B7338-425D-49AB-A0A5-306434DADBE1}"/>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tekst</a:t>
            </a:r>
          </a:p>
        </p:txBody>
      </p:sp>
      <p:sp>
        <p:nvSpPr>
          <p:cNvPr id="181" name="Tijdelijke aanduiding voor titel 1">
            <a:extLst>
              <a:ext uri="{FF2B5EF4-FFF2-40B4-BE49-F238E27FC236}">
                <a16:creationId xmlns:a16="http://schemas.microsoft.com/office/drawing/2014/main" id="{290966A3-5BD3-4AA5-B540-E293C731349D}"/>
              </a:ext>
            </a:extLst>
          </p:cNvPr>
          <p:cNvSpPr>
            <a:spLocks noGrp="1"/>
          </p:cNvSpPr>
          <p:nvPr>
            <p:ph type="title" hasCustomPrompt="1"/>
          </p:nvPr>
        </p:nvSpPr>
        <p:spPr>
          <a:xfrm>
            <a:off x="696118" y="1024409"/>
            <a:ext cx="10772453"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185" name="Tijdelijke aanduiding voor verticale tekst 2">
            <a:extLst>
              <a:ext uri="{FF2B5EF4-FFF2-40B4-BE49-F238E27FC236}">
                <a16:creationId xmlns:a16="http://schemas.microsoft.com/office/drawing/2014/main" id="{BE10AE6E-A058-47F1-BACA-D0457B7876DB}"/>
              </a:ext>
            </a:extLst>
          </p:cNvPr>
          <p:cNvSpPr>
            <a:spLocks noGrp="1"/>
          </p:cNvSpPr>
          <p:nvPr>
            <p:ph type="body" orient="vert" idx="16" hasCustomPrompt="1"/>
          </p:nvPr>
        </p:nvSpPr>
        <p:spPr>
          <a:xfrm>
            <a:off x="693737" y="1700548"/>
            <a:ext cx="10772454" cy="424305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Numerieke </a:t>
            </a:r>
            <a:r>
              <a:rPr lang="nl-NL" noProof="0" dirty="0" err="1"/>
              <a:t>bullet</a:t>
            </a:r>
            <a:endParaRPr lang="nl-NL" noProof="0" dirty="0"/>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Titel</a:t>
            </a:r>
          </a:p>
        </p:txBody>
      </p:sp>
      <p:pic>
        <p:nvPicPr>
          <p:cNvPr id="104" name="Picture 5">
            <a:extLst>
              <a:ext uri="{FF2B5EF4-FFF2-40B4-BE49-F238E27FC236}">
                <a16:creationId xmlns:a16="http://schemas.microsoft.com/office/drawing/2014/main" id="{A64566E7-3A2E-4092-8AAC-E01415C456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9426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5" grpId="0">
        <p:tmplLst>
          <p:tmpl>
            <p:tnLst>
              <p:par>
                <p:cTn presetID="10" presetClass="entr" presetSubtype="0" fill="hold" nodeType="withEffect">
                  <p:stCondLst>
                    <p:cond delay="0"/>
                  </p:stCondLst>
                  <p:childTnLst>
                    <p:set>
                      <p:cBhvr>
                        <p:cTn dur="1" fill="hold">
                          <p:stCondLst>
                            <p:cond delay="0"/>
                          </p:stCondLst>
                        </p:cTn>
                        <p:tgtEl>
                          <p:spTgt spid="185"/>
                        </p:tgtEl>
                        <p:attrNameLst>
                          <p:attrName>style.visibility</p:attrName>
                        </p:attrNameLst>
                      </p:cBhvr>
                      <p:to>
                        <p:strVal val="visible"/>
                      </p:to>
                    </p:set>
                    <p:animEffect transition="in" filter="fade">
                      <p:cBhvr>
                        <p:cTn dur="1000"/>
                        <p:tgtEl>
                          <p:spTgt spid="18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 tekst – 50%">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4" name="Tijdelijke aanduiding voor afbeelding 8">
            <a:extLst>
              <a:ext uri="{FF2B5EF4-FFF2-40B4-BE49-F238E27FC236}">
                <a16:creationId xmlns:a16="http://schemas.microsoft.com/office/drawing/2014/main" id="{0608BA7F-7747-4D70-993D-76634BEAEA6E}"/>
              </a:ext>
            </a:extLst>
          </p:cNvPr>
          <p:cNvSpPr>
            <a:spLocks noGrp="1"/>
          </p:cNvSpPr>
          <p:nvPr>
            <p:ph type="pic" sz="quarter" idx="14" hasCustomPrompt="1"/>
          </p:nvPr>
        </p:nvSpPr>
        <p:spPr>
          <a:xfrm>
            <a:off x="6106750" y="1434"/>
            <a:ext cx="608525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5954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 tekst – 50% foto x2">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foto x2</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3" name="Tijdelijke aanduiding voor afbeelding 8">
            <a:extLst>
              <a:ext uri="{FF2B5EF4-FFF2-40B4-BE49-F238E27FC236}">
                <a16:creationId xmlns:a16="http://schemas.microsoft.com/office/drawing/2014/main" id="{0F20FED5-46E0-4431-BF33-91B771504E5D}"/>
              </a:ext>
            </a:extLst>
          </p:cNvPr>
          <p:cNvSpPr>
            <a:spLocks noGrp="1"/>
          </p:cNvSpPr>
          <p:nvPr>
            <p:ph type="pic" sz="quarter" idx="14" hasCustomPrompt="1"/>
          </p:nvPr>
        </p:nvSpPr>
        <p:spPr>
          <a:xfrm>
            <a:off x="6106750" y="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295" name="Tijdelijke aanduiding voor afbeelding 8">
            <a:extLst>
              <a:ext uri="{FF2B5EF4-FFF2-40B4-BE49-F238E27FC236}">
                <a16:creationId xmlns:a16="http://schemas.microsoft.com/office/drawing/2014/main" id="{F37F59D6-89B3-4CA1-B0E2-72152564EEBE}"/>
              </a:ext>
            </a:extLst>
          </p:cNvPr>
          <p:cNvSpPr>
            <a:spLocks noGrp="1"/>
          </p:cNvSpPr>
          <p:nvPr>
            <p:ph type="pic" sz="quarter" idx="19" hasCustomPrompt="1"/>
          </p:nvPr>
        </p:nvSpPr>
        <p:spPr>
          <a:xfrm>
            <a:off x="6106750" y="342720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2363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118" y="1024409"/>
            <a:ext cx="10772453" cy="490400"/>
          </a:xfrm>
          <a:prstGeom prst="rect">
            <a:avLst/>
          </a:prstGeom>
        </p:spPr>
        <p:txBody>
          <a:bodyPr vert="horz" lIns="0" tIns="0" rIns="0" bIns="0" rtlCol="0" anchor="ctr" anchorCtr="0">
            <a:noAutofit/>
          </a:bodyPr>
          <a:lstStyle/>
          <a:p>
            <a:r>
              <a:rPr lang="nl-NL" dirty="0"/>
              <a:t>Plaats hier je titel</a:t>
            </a:r>
          </a:p>
        </p:txBody>
      </p:sp>
      <p:sp>
        <p:nvSpPr>
          <p:cNvPr id="3" name="Tijdelijke aanduiding voor tekst 2"/>
          <p:cNvSpPr>
            <a:spLocks noGrp="1"/>
          </p:cNvSpPr>
          <p:nvPr>
            <p:ph type="body" idx="1"/>
          </p:nvPr>
        </p:nvSpPr>
        <p:spPr>
          <a:xfrm>
            <a:off x="696118" y="1700548"/>
            <a:ext cx="10754841" cy="4243054"/>
          </a:xfrm>
          <a:prstGeom prst="rect">
            <a:avLst/>
          </a:prstGeom>
        </p:spPr>
        <p:txBody>
          <a:bodyPr vert="horz" lIns="0" tIns="0" rIns="0" bIns="0" rtlCol="0">
            <a:noAutofit/>
          </a:bodyPr>
          <a:lstStyle/>
          <a:p>
            <a:pPr lvl="0"/>
            <a:r>
              <a:rPr lang="nl-NL" dirty="0"/>
              <a:t>Klik hier om een bullet te plaatsen.</a:t>
            </a:r>
          </a:p>
          <a:p>
            <a:pPr lvl="1"/>
            <a:r>
              <a:rPr lang="nl-NL" dirty="0"/>
              <a:t>Sub-bullet</a:t>
            </a:r>
          </a:p>
          <a:p>
            <a:pPr lvl="2"/>
            <a:r>
              <a:rPr lang="nl-NL" dirty="0"/>
              <a:t>Leestekst</a:t>
            </a:r>
          </a:p>
          <a:p>
            <a:pPr lvl="3"/>
            <a:r>
              <a:rPr lang="nl-NL" dirty="0"/>
              <a:t>Subtitel</a:t>
            </a:r>
          </a:p>
          <a:p>
            <a:pPr lvl="4"/>
            <a:r>
              <a:rPr lang="nl-NL" dirty="0"/>
              <a:t>Numerieke bullet</a:t>
            </a:r>
          </a:p>
          <a:p>
            <a:pPr lvl="5"/>
            <a:r>
              <a:rPr lang="nl-NL" dirty="0"/>
              <a:t>Sub-numerieke bullet</a:t>
            </a:r>
          </a:p>
          <a:p>
            <a:pPr lvl="6"/>
            <a:r>
              <a:rPr lang="nl-NL" dirty="0"/>
              <a:t>Sub-alfabetische bullet</a:t>
            </a:r>
          </a:p>
          <a:p>
            <a:pPr lvl="7"/>
            <a:r>
              <a:rPr lang="nl-NL" dirty="0"/>
              <a:t>Leestekst</a:t>
            </a:r>
          </a:p>
          <a:p>
            <a:pPr lvl="8"/>
            <a:r>
              <a:rPr lang="nl-NL" dirty="0"/>
              <a:t>Titel</a:t>
            </a:r>
          </a:p>
        </p:txBody>
      </p:sp>
      <p:sp>
        <p:nvSpPr>
          <p:cNvPr id="5" name="Tijdelijke aanduiding voor voettekst 4" hidden="1"/>
          <p:cNvSpPr>
            <a:spLocks noGrp="1"/>
          </p:cNvSpPr>
          <p:nvPr>
            <p:ph type="ftr" sz="quarter" idx="3"/>
          </p:nvPr>
        </p:nvSpPr>
        <p:spPr>
          <a:xfrm>
            <a:off x="1351406" y="6138863"/>
            <a:ext cx="6273800" cy="365125"/>
          </a:xfrm>
          <a:prstGeom prst="rect">
            <a:avLst/>
          </a:prstGeom>
        </p:spPr>
        <p:txBody>
          <a:bodyPr vert="horz" lIns="91440" tIns="45720" rIns="91440" bIns="45720" rtlCol="0" anchor="ctr">
            <a:noAutofit/>
          </a:bodyPr>
          <a:lstStyle>
            <a:lvl1pPr algn="l">
              <a:defRPr sz="1200">
                <a:solidFill>
                  <a:schemeClr val="bg1">
                    <a:lumMod val="50000"/>
                  </a:schemeClr>
                </a:solidFill>
              </a:defRPr>
            </a:lvl1pPr>
          </a:lstStyle>
          <a:p>
            <a:r>
              <a:rPr lang="nl-NL"/>
              <a:t>(VERGEET NIET DE VOETTEKST AAN TE PASSEN!)</a:t>
            </a:r>
            <a:endParaRPr lang="nl-NL" dirty="0"/>
          </a:p>
        </p:txBody>
      </p:sp>
      <p:sp>
        <p:nvSpPr>
          <p:cNvPr id="6" name="Tijdelijke aanduiding voor dianummer 5"/>
          <p:cNvSpPr>
            <a:spLocks noGrp="1"/>
          </p:cNvSpPr>
          <p:nvPr>
            <p:ph type="sldNum" sz="quarter" idx="4"/>
          </p:nvPr>
        </p:nvSpPr>
        <p:spPr>
          <a:xfrm>
            <a:off x="696118" y="6138863"/>
            <a:ext cx="652906" cy="365125"/>
          </a:xfrm>
          <a:prstGeom prst="rect">
            <a:avLst/>
          </a:prstGeom>
        </p:spPr>
        <p:txBody>
          <a:bodyPr vert="horz" lIns="0" tIns="0" rIns="0" bIns="0" rtlCol="0" anchor="ctr">
            <a:noAutofit/>
          </a:bodyPr>
          <a:lstStyle>
            <a:lvl1pPr algn="l">
              <a:defRPr sz="1200" b="0">
                <a:solidFill>
                  <a:schemeClr val="bg1">
                    <a:lumMod val="50000"/>
                  </a:schemeClr>
                </a:solidFill>
                <a:latin typeface="+mn-lt"/>
              </a:defRPr>
            </a:lvl1pPr>
          </a:lstStyle>
          <a:p>
            <a:fld id="{B502C9A5-716F-45E6-800B-D4D02CE26F90}" type="slidenum">
              <a:rPr lang="nl-NL" smtClean="0"/>
              <a:pPr/>
              <a:t>‹nr.›</a:t>
            </a:fld>
            <a:endParaRPr lang="nl-NL" dirty="0"/>
          </a:p>
        </p:txBody>
      </p:sp>
      <p:sp>
        <p:nvSpPr>
          <p:cNvPr id="13" name="Tekstvak 12"/>
          <p:cNvSpPr txBox="1"/>
          <p:nvPr userDrawn="1"/>
        </p:nvSpPr>
        <p:spPr>
          <a:xfrm>
            <a:off x="0" y="-999873"/>
            <a:ext cx="12192000" cy="461665"/>
          </a:xfrm>
          <a:prstGeom prst="rect">
            <a:avLst/>
          </a:prstGeom>
          <a:noFill/>
        </p:spPr>
        <p:txBody>
          <a:bodyPr wrap="square" rtlCol="0">
            <a:spAutoFit/>
          </a:bodyPr>
          <a:lstStyle/>
          <a:p>
            <a:pPr algn="ctr"/>
            <a:r>
              <a:rPr lang="nl-NL" sz="2400" b="1" dirty="0">
                <a:solidFill>
                  <a:schemeClr val="accent1"/>
                </a:solidFill>
                <a:latin typeface="+mj-lt"/>
                <a:cs typeface="Calibri" panose="020F0502020204030204" pitchFamily="34" charset="0"/>
              </a:rPr>
              <a:t>Techniek Nederland</a:t>
            </a:r>
          </a:p>
        </p:txBody>
      </p:sp>
      <p:grpSp>
        <p:nvGrpSpPr>
          <p:cNvPr id="8" name="GRID" hidden="1">
            <a:extLst>
              <a:ext uri="{FF2B5EF4-FFF2-40B4-BE49-F238E27FC236}">
                <a16:creationId xmlns:a16="http://schemas.microsoft.com/office/drawing/2014/main" id="{5411A5D9-E028-4D06-9C98-7FF92BC3E1C9}"/>
              </a:ext>
            </a:extLst>
          </p:cNvPr>
          <p:cNvGrpSpPr/>
          <p:nvPr userDrawn="1"/>
        </p:nvGrpSpPr>
        <p:grpSpPr>
          <a:xfrm>
            <a:off x="0" y="-1"/>
            <a:ext cx="12191999" cy="6858001"/>
            <a:chOff x="0" y="-1"/>
            <a:chExt cx="12169774" cy="6858001"/>
          </a:xfrm>
        </p:grpSpPr>
        <p:sp>
          <p:nvSpPr>
            <p:cNvPr id="9" name="Rechthoek 8">
              <a:extLst>
                <a:ext uri="{FF2B5EF4-FFF2-40B4-BE49-F238E27FC236}">
                  <a16:creationId xmlns:a16="http://schemas.microsoft.com/office/drawing/2014/main" id="{3C0D51EA-2C0B-423F-808A-D7E320607645}"/>
                </a:ext>
              </a:extLst>
            </p:cNvPr>
            <p:cNvSpPr/>
            <p:nvPr userDrawn="1"/>
          </p:nvSpPr>
          <p:spPr>
            <a:xfrm>
              <a:off x="0" y="5948363"/>
              <a:ext cx="12169774" cy="90963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0" name="Rechthoek 9">
              <a:extLst>
                <a:ext uri="{FF2B5EF4-FFF2-40B4-BE49-F238E27FC236}">
                  <a16:creationId xmlns:a16="http://schemas.microsoft.com/office/drawing/2014/main" id="{E19B9C6E-D591-4B5A-88EC-0D456E9EEA77}"/>
                </a:ext>
              </a:extLst>
            </p:cNvPr>
            <p:cNvSpPr/>
            <p:nvPr userDrawn="1"/>
          </p:nvSpPr>
          <p:spPr>
            <a:xfrm>
              <a:off x="0" y="0"/>
              <a:ext cx="12169774" cy="72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Rechthoek 10">
              <a:extLst>
                <a:ext uri="{FF2B5EF4-FFF2-40B4-BE49-F238E27FC236}">
                  <a16:creationId xmlns:a16="http://schemas.microsoft.com/office/drawing/2014/main" id="{C5969C4B-FE96-4B5E-AC7E-F03D13C17B67}"/>
                </a:ext>
              </a:extLst>
            </p:cNvPr>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2" name="Rechthoek 11">
              <a:extLst>
                <a:ext uri="{FF2B5EF4-FFF2-40B4-BE49-F238E27FC236}">
                  <a16:creationId xmlns:a16="http://schemas.microsoft.com/office/drawing/2014/main" id="{AAE7E668-C2A5-4854-9DA1-0B4C4EAB09BF}"/>
                </a:ext>
              </a:extLst>
            </p:cNvPr>
            <p:cNvSpPr/>
            <p:nvPr userDrawn="1"/>
          </p:nvSpPr>
          <p:spPr>
            <a:xfrm rot="5400000">
              <a:off x="8379719" y="3071367"/>
              <a:ext cx="6858000" cy="71526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Rechthoek 13">
              <a:extLst>
                <a:ext uri="{FF2B5EF4-FFF2-40B4-BE49-F238E27FC236}">
                  <a16:creationId xmlns:a16="http://schemas.microsoft.com/office/drawing/2014/main" id="{3DB02457-A563-4894-84F5-CDE73B5FDF1D}"/>
                </a:ext>
              </a:extLst>
            </p:cNvPr>
            <p:cNvSpPr/>
            <p:nvPr userDrawn="1"/>
          </p:nvSpPr>
          <p:spPr>
            <a:xfrm>
              <a:off x="0" y="1271256"/>
              <a:ext cx="12169774" cy="35999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1" name="Rechthoek 20">
              <a:extLst>
                <a:ext uri="{FF2B5EF4-FFF2-40B4-BE49-F238E27FC236}">
                  <a16:creationId xmlns:a16="http://schemas.microsoft.com/office/drawing/2014/main" id="{0416A86C-B4E4-4485-B537-1B182F5DDE21}"/>
                </a:ext>
              </a:extLst>
            </p:cNvPr>
            <p:cNvSpPr/>
            <p:nvPr userDrawn="1"/>
          </p:nvSpPr>
          <p:spPr>
            <a:xfrm>
              <a:off x="0" y="2127886"/>
              <a:ext cx="12169774" cy="18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2" name="Rechthoek 21">
              <a:extLst>
                <a:ext uri="{FF2B5EF4-FFF2-40B4-BE49-F238E27FC236}">
                  <a16:creationId xmlns:a16="http://schemas.microsoft.com/office/drawing/2014/main" id="{A7B6467D-2119-4224-933F-21980A6EA394}"/>
                </a:ext>
              </a:extLst>
            </p:cNvPr>
            <p:cNvSpPr/>
            <p:nvPr userDrawn="1"/>
          </p:nvSpPr>
          <p:spPr>
            <a:xfrm rot="5400000">
              <a:off x="775569" y="469279"/>
              <a:ext cx="1631256"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sp>
        <p:nvSpPr>
          <p:cNvPr id="16" name="Vrije vorm: vorm 15" hidden="1">
            <a:extLst>
              <a:ext uri="{FF2B5EF4-FFF2-40B4-BE49-F238E27FC236}">
                <a16:creationId xmlns:a16="http://schemas.microsoft.com/office/drawing/2014/main" id="{ACA9926C-1FF8-4031-9A47-AA0D4BD34A05}"/>
              </a:ext>
            </a:extLst>
          </p:cNvPr>
          <p:cNvSpPr txBox="1">
            <a:spLocks/>
          </p:cNvSpPr>
          <p:nvPr userDrawn="1"/>
        </p:nvSpPr>
        <p:spPr>
          <a:xfrm>
            <a:off x="694620" y="716978"/>
            <a:ext cx="551843" cy="553507"/>
          </a:xfrm>
          <a:custGeom>
            <a:avLst/>
            <a:gdLst>
              <a:gd name="connsiteX0" fmla="*/ 0 w 1467786"/>
              <a:gd name="connsiteY0" fmla="*/ 814289 h 1472211"/>
              <a:gd name="connsiteX1" fmla="*/ 266313 w 1467786"/>
              <a:gd name="connsiteY1" fmla="*/ 814289 h 1472211"/>
              <a:gd name="connsiteX2" fmla="*/ 404194 w 1467786"/>
              <a:gd name="connsiteY2" fmla="*/ 952332 h 1472211"/>
              <a:gd name="connsiteX3" fmla="*/ 404194 w 1467786"/>
              <a:gd name="connsiteY3" fmla="*/ 1398453 h 1472211"/>
              <a:gd name="connsiteX4" fmla="*/ 309419 w 1467786"/>
              <a:gd name="connsiteY4" fmla="*/ 1341281 h 1472211"/>
              <a:gd name="connsiteX5" fmla="*/ 309419 w 1467786"/>
              <a:gd name="connsiteY5" fmla="*/ 1161174 h 1472211"/>
              <a:gd name="connsiteX6" fmla="*/ 129909 w 1467786"/>
              <a:gd name="connsiteY6" fmla="*/ 1161174 h 1472211"/>
              <a:gd name="connsiteX7" fmla="*/ 73221 w 1467786"/>
              <a:gd name="connsiteY7" fmla="*/ 1066084 h 1472211"/>
              <a:gd name="connsiteX8" fmla="*/ 309419 w 1467786"/>
              <a:gd name="connsiteY8" fmla="*/ 1066084 h 1472211"/>
              <a:gd name="connsiteX9" fmla="*/ 309419 w 1467786"/>
              <a:gd name="connsiteY9" fmla="*/ 952332 h 1472211"/>
              <a:gd name="connsiteX10" fmla="*/ 266313 w 1467786"/>
              <a:gd name="connsiteY10" fmla="*/ 909379 h 1472211"/>
              <a:gd name="connsiteX11" fmla="*/ 16239 w 1467786"/>
              <a:gd name="connsiteY11" fmla="*/ 909379 h 1472211"/>
              <a:gd name="connsiteX12" fmla="*/ 0 w 1467786"/>
              <a:gd name="connsiteY12" fmla="*/ 814289 h 1472211"/>
              <a:gd name="connsiteX13" fmla="*/ 655895 w 1467786"/>
              <a:gd name="connsiteY13" fmla="*/ 492 h 1472211"/>
              <a:gd name="connsiteX14" fmla="*/ 655895 w 1467786"/>
              <a:gd name="connsiteY14" fmla="*/ 814130 h 1472211"/>
              <a:gd name="connsiteX15" fmla="*/ 1467786 w 1467786"/>
              <a:gd name="connsiteY15" fmla="*/ 814130 h 1472211"/>
              <a:gd name="connsiteX16" fmla="*/ 1451241 w 1467786"/>
              <a:gd name="connsiteY16" fmla="*/ 909242 h 1472211"/>
              <a:gd name="connsiteX17" fmla="*/ 1128907 w 1467786"/>
              <a:gd name="connsiteY17" fmla="*/ 909242 h 1472211"/>
              <a:gd name="connsiteX18" fmla="*/ 1354629 w 1467786"/>
              <a:gd name="connsiteY18" fmla="*/ 1135911 h 1472211"/>
              <a:gd name="connsiteX19" fmla="*/ 1297608 w 1467786"/>
              <a:gd name="connsiteY19" fmla="*/ 1213246 h 1472211"/>
              <a:gd name="connsiteX20" fmla="*/ 994774 w 1467786"/>
              <a:gd name="connsiteY20" fmla="*/ 909242 h 1472211"/>
              <a:gd name="connsiteX21" fmla="*/ 906435 w 1467786"/>
              <a:gd name="connsiteY21" fmla="*/ 909242 h 1472211"/>
              <a:gd name="connsiteX22" fmla="*/ 906435 w 1467786"/>
              <a:gd name="connsiteY22" fmla="*/ 1037836 h 1472211"/>
              <a:gd name="connsiteX23" fmla="*/ 1187406 w 1467786"/>
              <a:gd name="connsiteY23" fmla="*/ 1319617 h 1472211"/>
              <a:gd name="connsiteX24" fmla="*/ 1107635 w 1467786"/>
              <a:gd name="connsiteY24" fmla="*/ 1374136 h 1472211"/>
              <a:gd name="connsiteX25" fmla="*/ 908207 w 1467786"/>
              <a:gd name="connsiteY25" fmla="*/ 1173838 h 1472211"/>
              <a:gd name="connsiteX26" fmla="*/ 906435 w 1467786"/>
              <a:gd name="connsiteY26" fmla="*/ 1172356 h 1472211"/>
              <a:gd name="connsiteX27" fmla="*/ 906435 w 1467786"/>
              <a:gd name="connsiteY27" fmla="*/ 1455618 h 1472211"/>
              <a:gd name="connsiteX28" fmla="*/ 811596 w 1467786"/>
              <a:gd name="connsiteY28" fmla="*/ 1472211 h 1472211"/>
              <a:gd name="connsiteX29" fmla="*/ 811596 w 1467786"/>
              <a:gd name="connsiteY29" fmla="*/ 909242 h 1472211"/>
              <a:gd name="connsiteX30" fmla="*/ 655895 w 1467786"/>
              <a:gd name="connsiteY30" fmla="*/ 909242 h 1472211"/>
              <a:gd name="connsiteX31" fmla="*/ 655895 w 1467786"/>
              <a:gd name="connsiteY31" fmla="*/ 1471915 h 1472211"/>
              <a:gd name="connsiteX32" fmla="*/ 655304 w 1467786"/>
              <a:gd name="connsiteY32" fmla="*/ 1471915 h 1472211"/>
              <a:gd name="connsiteX33" fmla="*/ 560465 w 1467786"/>
              <a:gd name="connsiteY33" fmla="*/ 1455322 h 1472211"/>
              <a:gd name="connsiteX34" fmla="*/ 559579 w 1467786"/>
              <a:gd name="connsiteY34" fmla="*/ 1455322 h 1472211"/>
              <a:gd name="connsiteX35" fmla="*/ 559579 w 1467786"/>
              <a:gd name="connsiteY35" fmla="*/ 943909 h 1472211"/>
              <a:gd name="connsiteX36" fmla="*/ 274471 w 1467786"/>
              <a:gd name="connsiteY36" fmla="*/ 658869 h 1472211"/>
              <a:gd name="connsiteX37" fmla="*/ 0 w 1467786"/>
              <a:gd name="connsiteY37" fmla="*/ 658869 h 1472211"/>
              <a:gd name="connsiteX38" fmla="*/ 16250 w 1467786"/>
              <a:gd name="connsiteY38" fmla="*/ 563757 h 1472211"/>
              <a:gd name="connsiteX39" fmla="*/ 274471 w 1467786"/>
              <a:gd name="connsiteY39" fmla="*/ 563757 h 1472211"/>
              <a:gd name="connsiteX40" fmla="*/ 298403 w 1467786"/>
              <a:gd name="connsiteY40" fmla="*/ 564646 h 1472211"/>
              <a:gd name="connsiteX41" fmla="*/ 300766 w 1467786"/>
              <a:gd name="connsiteY41" fmla="*/ 564646 h 1472211"/>
              <a:gd name="connsiteX42" fmla="*/ 97793 w 1467786"/>
              <a:gd name="connsiteY42" fmla="*/ 361088 h 1472211"/>
              <a:gd name="connsiteX43" fmla="*/ 152156 w 1467786"/>
              <a:gd name="connsiteY43" fmla="*/ 281088 h 1472211"/>
              <a:gd name="connsiteX44" fmla="*/ 559579 w 1467786"/>
              <a:gd name="connsiteY44" fmla="*/ 689981 h 1472211"/>
              <a:gd name="connsiteX45" fmla="*/ 561056 w 1467786"/>
              <a:gd name="connsiteY45" fmla="*/ 691462 h 1472211"/>
              <a:gd name="connsiteX46" fmla="*/ 561056 w 1467786"/>
              <a:gd name="connsiteY46" fmla="*/ 472201 h 1472211"/>
              <a:gd name="connsiteX47" fmla="*/ 559874 w 1467786"/>
              <a:gd name="connsiteY47" fmla="*/ 473386 h 1472211"/>
              <a:gd name="connsiteX48" fmla="*/ 257926 w 1467786"/>
              <a:gd name="connsiteY48" fmla="*/ 170568 h 1472211"/>
              <a:gd name="connsiteX49" fmla="*/ 335334 w 1467786"/>
              <a:gd name="connsiteY49" fmla="*/ 113382 h 1472211"/>
              <a:gd name="connsiteX50" fmla="*/ 559579 w 1467786"/>
              <a:gd name="connsiteY50" fmla="*/ 338570 h 1472211"/>
              <a:gd name="connsiteX51" fmla="*/ 561056 w 1467786"/>
              <a:gd name="connsiteY51" fmla="*/ 340051 h 1472211"/>
              <a:gd name="connsiteX52" fmla="*/ 561056 w 1467786"/>
              <a:gd name="connsiteY52" fmla="*/ 16492 h 1472211"/>
              <a:gd name="connsiteX53" fmla="*/ 655895 w 1467786"/>
              <a:gd name="connsiteY53" fmla="*/ 492 h 1472211"/>
              <a:gd name="connsiteX54" fmla="*/ 810847 w 1467786"/>
              <a:gd name="connsiteY54" fmla="*/ 0 h 1472211"/>
              <a:gd name="connsiteX55" fmla="*/ 905666 w 1467786"/>
              <a:gd name="connsiteY55" fmla="*/ 16305 h 1472211"/>
              <a:gd name="connsiteX56" fmla="*/ 905666 w 1467786"/>
              <a:gd name="connsiteY56" fmla="*/ 311272 h 1472211"/>
              <a:gd name="connsiteX57" fmla="*/ 1062811 w 1467786"/>
              <a:gd name="connsiteY57" fmla="*/ 311272 h 1472211"/>
              <a:gd name="connsiteX58" fmla="*/ 1062811 w 1467786"/>
              <a:gd name="connsiteY58" fmla="*/ 73223 h 1472211"/>
              <a:gd name="connsiteX59" fmla="*/ 1157630 w 1467786"/>
              <a:gd name="connsiteY59" fmla="*/ 130141 h 1472211"/>
              <a:gd name="connsiteX60" fmla="*/ 1157630 w 1467786"/>
              <a:gd name="connsiteY60" fmla="*/ 311272 h 1472211"/>
              <a:gd name="connsiteX61" fmla="*/ 1337815 w 1467786"/>
              <a:gd name="connsiteY61" fmla="*/ 311272 h 1472211"/>
              <a:gd name="connsiteX62" fmla="*/ 1394529 w 1467786"/>
              <a:gd name="connsiteY62" fmla="*/ 406432 h 1472211"/>
              <a:gd name="connsiteX63" fmla="*/ 905666 w 1467786"/>
              <a:gd name="connsiteY63" fmla="*/ 406432 h 1472211"/>
              <a:gd name="connsiteX64" fmla="*/ 905666 w 1467786"/>
              <a:gd name="connsiteY64" fmla="*/ 563254 h 1472211"/>
              <a:gd name="connsiteX65" fmla="*/ 1451243 w 1467786"/>
              <a:gd name="connsiteY65" fmla="*/ 563254 h 1472211"/>
              <a:gd name="connsiteX66" fmla="*/ 1467785 w 1467786"/>
              <a:gd name="connsiteY66" fmla="*/ 658414 h 1472211"/>
              <a:gd name="connsiteX67" fmla="*/ 810847 w 1467786"/>
              <a:gd name="connsiteY67" fmla="*/ 658414 h 147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67786" h="1472211">
                <a:moveTo>
                  <a:pt x="0" y="814289"/>
                </a:moveTo>
                <a:lnTo>
                  <a:pt x="266313" y="814289"/>
                </a:lnTo>
                <a:cubicBezTo>
                  <a:pt x="342192" y="814289"/>
                  <a:pt x="404194" y="876201"/>
                  <a:pt x="404194" y="952332"/>
                </a:cubicBezTo>
                <a:lnTo>
                  <a:pt x="404194" y="1398453"/>
                </a:lnTo>
                <a:cubicBezTo>
                  <a:pt x="371421" y="1381864"/>
                  <a:pt x="339535" y="1362906"/>
                  <a:pt x="309419" y="1341281"/>
                </a:cubicBezTo>
                <a:lnTo>
                  <a:pt x="309419" y="1161174"/>
                </a:lnTo>
                <a:lnTo>
                  <a:pt x="129909" y="1161174"/>
                </a:lnTo>
                <a:cubicBezTo>
                  <a:pt x="108651" y="1130958"/>
                  <a:pt x="89460" y="1098965"/>
                  <a:pt x="73221" y="1066084"/>
                </a:cubicBezTo>
                <a:lnTo>
                  <a:pt x="309419" y="1066084"/>
                </a:lnTo>
                <a:lnTo>
                  <a:pt x="309419" y="952332"/>
                </a:lnTo>
                <a:cubicBezTo>
                  <a:pt x="309419" y="928634"/>
                  <a:pt x="289933" y="909379"/>
                  <a:pt x="266313" y="909379"/>
                </a:cubicBezTo>
                <a:lnTo>
                  <a:pt x="16239" y="909379"/>
                </a:lnTo>
                <a:cubicBezTo>
                  <a:pt x="8857" y="877682"/>
                  <a:pt x="3248" y="845689"/>
                  <a:pt x="0" y="814289"/>
                </a:cubicBezTo>
                <a:close/>
                <a:moveTo>
                  <a:pt x="655895" y="492"/>
                </a:moveTo>
                <a:lnTo>
                  <a:pt x="655895" y="814130"/>
                </a:lnTo>
                <a:lnTo>
                  <a:pt x="1467786" y="814130"/>
                </a:lnTo>
                <a:cubicBezTo>
                  <a:pt x="1464536" y="845538"/>
                  <a:pt x="1458923" y="877538"/>
                  <a:pt x="1451241" y="909242"/>
                </a:cubicBezTo>
                <a:lnTo>
                  <a:pt x="1128907" y="909242"/>
                </a:lnTo>
                <a:lnTo>
                  <a:pt x="1354629" y="1135911"/>
                </a:lnTo>
                <a:cubicBezTo>
                  <a:pt x="1337198" y="1162875"/>
                  <a:pt x="1318289" y="1188949"/>
                  <a:pt x="1297608" y="1213246"/>
                </a:cubicBezTo>
                <a:lnTo>
                  <a:pt x="994774" y="909242"/>
                </a:lnTo>
                <a:lnTo>
                  <a:pt x="906435" y="909242"/>
                </a:lnTo>
                <a:lnTo>
                  <a:pt x="906435" y="1037836"/>
                </a:lnTo>
                <a:lnTo>
                  <a:pt x="1187406" y="1319617"/>
                </a:lnTo>
                <a:cubicBezTo>
                  <a:pt x="1161997" y="1339469"/>
                  <a:pt x="1135111" y="1357840"/>
                  <a:pt x="1107635" y="1374136"/>
                </a:cubicBezTo>
                <a:lnTo>
                  <a:pt x="908207" y="1173838"/>
                </a:lnTo>
                <a:lnTo>
                  <a:pt x="906435" y="1172356"/>
                </a:lnTo>
                <a:lnTo>
                  <a:pt x="906435" y="1455618"/>
                </a:lnTo>
                <a:cubicBezTo>
                  <a:pt x="874822" y="1463322"/>
                  <a:pt x="842913" y="1468656"/>
                  <a:pt x="811596" y="1472211"/>
                </a:cubicBezTo>
                <a:lnTo>
                  <a:pt x="811596" y="909242"/>
                </a:lnTo>
                <a:lnTo>
                  <a:pt x="655895" y="909242"/>
                </a:lnTo>
                <a:lnTo>
                  <a:pt x="655895" y="1471915"/>
                </a:lnTo>
                <a:cubicBezTo>
                  <a:pt x="655895" y="1471915"/>
                  <a:pt x="655304" y="1471915"/>
                  <a:pt x="655304" y="1471915"/>
                </a:cubicBezTo>
                <a:cubicBezTo>
                  <a:pt x="623986" y="1468656"/>
                  <a:pt x="592078" y="1463026"/>
                  <a:pt x="560465" y="1455322"/>
                </a:cubicBezTo>
                <a:lnTo>
                  <a:pt x="559579" y="1455322"/>
                </a:lnTo>
                <a:lnTo>
                  <a:pt x="559579" y="943909"/>
                </a:lnTo>
                <a:cubicBezTo>
                  <a:pt x="559283" y="786871"/>
                  <a:pt x="431354" y="658869"/>
                  <a:pt x="274471" y="658869"/>
                </a:cubicBezTo>
                <a:lnTo>
                  <a:pt x="0" y="658869"/>
                </a:lnTo>
                <a:cubicBezTo>
                  <a:pt x="2954" y="627758"/>
                  <a:pt x="8568" y="595758"/>
                  <a:pt x="16250" y="563757"/>
                </a:cubicBezTo>
                <a:lnTo>
                  <a:pt x="274471" y="563757"/>
                </a:lnTo>
                <a:cubicBezTo>
                  <a:pt x="281562" y="563757"/>
                  <a:pt x="289539" y="564054"/>
                  <a:pt x="298403" y="564646"/>
                </a:cubicBezTo>
                <a:lnTo>
                  <a:pt x="300766" y="564646"/>
                </a:lnTo>
                <a:lnTo>
                  <a:pt x="97793" y="361088"/>
                </a:lnTo>
                <a:cubicBezTo>
                  <a:pt x="113748" y="333533"/>
                  <a:pt x="132065" y="306569"/>
                  <a:pt x="152156" y="281088"/>
                </a:cubicBezTo>
                <a:lnTo>
                  <a:pt x="559579" y="689981"/>
                </a:lnTo>
                <a:lnTo>
                  <a:pt x="561056" y="691462"/>
                </a:lnTo>
                <a:lnTo>
                  <a:pt x="561056" y="472201"/>
                </a:lnTo>
                <a:lnTo>
                  <a:pt x="559874" y="473386"/>
                </a:lnTo>
                <a:lnTo>
                  <a:pt x="257926" y="170568"/>
                </a:lnTo>
                <a:cubicBezTo>
                  <a:pt x="282153" y="150123"/>
                  <a:pt x="308152" y="130864"/>
                  <a:pt x="335334" y="113382"/>
                </a:cubicBezTo>
                <a:lnTo>
                  <a:pt x="559579" y="338570"/>
                </a:lnTo>
                <a:lnTo>
                  <a:pt x="561056" y="340051"/>
                </a:lnTo>
                <a:lnTo>
                  <a:pt x="561056" y="16492"/>
                </a:lnTo>
                <a:cubicBezTo>
                  <a:pt x="592964" y="8788"/>
                  <a:pt x="624873" y="3455"/>
                  <a:pt x="655895" y="492"/>
                </a:cubicBezTo>
                <a:close/>
                <a:moveTo>
                  <a:pt x="810847" y="0"/>
                </a:moveTo>
                <a:cubicBezTo>
                  <a:pt x="841863" y="2965"/>
                  <a:pt x="873764" y="8597"/>
                  <a:pt x="905666" y="16305"/>
                </a:cubicBezTo>
                <a:lnTo>
                  <a:pt x="905666" y="311272"/>
                </a:lnTo>
                <a:lnTo>
                  <a:pt x="1062811" y="311272"/>
                </a:lnTo>
                <a:lnTo>
                  <a:pt x="1062811" y="73223"/>
                </a:lnTo>
                <a:cubicBezTo>
                  <a:pt x="1095304" y="89528"/>
                  <a:pt x="1127205" y="108797"/>
                  <a:pt x="1157630" y="130141"/>
                </a:cubicBezTo>
                <a:lnTo>
                  <a:pt x="1157630" y="311272"/>
                </a:lnTo>
                <a:lnTo>
                  <a:pt x="1337815" y="311272"/>
                </a:lnTo>
                <a:cubicBezTo>
                  <a:pt x="1359083" y="341510"/>
                  <a:pt x="1378283" y="373526"/>
                  <a:pt x="1394529" y="406432"/>
                </a:cubicBezTo>
                <a:lnTo>
                  <a:pt x="905666" y="406432"/>
                </a:lnTo>
                <a:lnTo>
                  <a:pt x="905666" y="563254"/>
                </a:lnTo>
                <a:lnTo>
                  <a:pt x="1451243" y="563254"/>
                </a:lnTo>
                <a:cubicBezTo>
                  <a:pt x="1458923" y="595270"/>
                  <a:pt x="1464536" y="627287"/>
                  <a:pt x="1467785" y="658414"/>
                </a:cubicBezTo>
                <a:lnTo>
                  <a:pt x="810847" y="658414"/>
                </a:lnTo>
                <a:close/>
              </a:path>
            </a:pathLst>
          </a:custGeom>
          <a:solidFill>
            <a:schemeClr val="tx2"/>
          </a:solidFill>
        </p:spPr>
        <p:txBody>
          <a:bodyPr wrap="square">
            <a:noAutofit/>
          </a:bodyPr>
          <a:lstStyle>
            <a:lvl1pPr marL="0" indent="0" algn="l" defTabSz="719138" rtl="0" eaLnBrk="1" latinLnBrk="0" hangingPunct="1">
              <a:lnSpc>
                <a:spcPct val="100000"/>
              </a:lnSpc>
              <a:spcBef>
                <a:spcPts val="300"/>
              </a:spcBef>
              <a:spcAft>
                <a:spcPts val="600"/>
              </a:spcAft>
              <a:buClr>
                <a:schemeClr val="bg2"/>
              </a:buClr>
              <a:buSzPct val="100000"/>
              <a:buFont typeface="Segoe UI Light" panose="020B0502040204020203" pitchFamily="34" charset="0"/>
              <a:buNone/>
              <a:defRPr sz="1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accent2"/>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accent3"/>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bg2"/>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accent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a:lstStyle>
          <a:p>
            <a:r>
              <a:rPr lang="nl-NL"/>
              <a:t>     </a:t>
            </a:r>
            <a:endParaRPr lang="nl-NL" dirty="0"/>
          </a:p>
        </p:txBody>
      </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15" r:id="rId3"/>
    <p:sldLayoutId id="2147483716" r:id="rId4"/>
    <p:sldLayoutId id="2147483717" r:id="rId5"/>
    <p:sldLayoutId id="2147483655" r:id="rId6"/>
    <p:sldLayoutId id="2147483658" r:id="rId7"/>
    <p:sldLayoutId id="2147483718" r:id="rId8"/>
    <p:sldLayoutId id="2147483719" r:id="rId9"/>
    <p:sldLayoutId id="2147483660" r:id="rId10"/>
    <p:sldLayoutId id="2147483707" r:id="rId11"/>
    <p:sldLayoutId id="2147483708" r:id="rId12"/>
    <p:sldLayoutId id="2147483709" r:id="rId13"/>
    <p:sldLayoutId id="2147483710" r:id="rId14"/>
    <p:sldLayoutId id="2147483720" r:id="rId15"/>
    <p:sldLayoutId id="2147483722" r:id="rId16"/>
    <p:sldLayoutId id="2147483721" r:id="rId17"/>
    <p:sldLayoutId id="2147483723" r:id="rId18"/>
    <p:sldLayoutId id="2147483724" r:id="rId19"/>
    <p:sldLayoutId id="2147483673" r:id="rId20"/>
    <p:sldLayoutId id="2147483681" r:id="rId21"/>
    <p:sldLayoutId id="2147483699" r:id="rId22"/>
    <p:sldLayoutId id="2147483701" r:id="rId23"/>
    <p:sldLayoutId id="2147483703" r:id="rId24"/>
    <p:sldLayoutId id="2147483702" r:id="rId25"/>
    <p:sldLayoutId id="2147483725" r:id="rId26"/>
    <p:sldLayoutId id="2147483663" r:id="rId27"/>
    <p:sldLayoutId id="2147483664" r:id="rId28"/>
    <p:sldLayoutId id="2147483666" r:id="rId29"/>
    <p:sldLayoutId id="2147483667" r:id="rId30"/>
    <p:sldLayoutId id="2147483672" r:id="rId31"/>
    <p:sldLayoutId id="2147483675" r:id="rId32"/>
    <p:sldLayoutId id="2147483704" r:id="rId33"/>
    <p:sldLayoutId id="2147483705" r:id="rId34"/>
    <p:sldLayoutId id="2147483726" r:id="rId35"/>
  </p:sldLayoutIdLst>
  <p:hf hdr="0"/>
  <p:txStyles>
    <p:title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p:titleStyle>
    <p:bodyStyle>
      <a:lvl1pPr marL="271463" indent="-271463" algn="l" defTabSz="719138" rtl="0" eaLnBrk="1" latinLnBrk="0" hangingPunct="1">
        <a:lnSpc>
          <a:spcPct val="100000"/>
        </a:lnSpc>
        <a:spcBef>
          <a:spcPts val="300"/>
        </a:spcBef>
        <a:spcAft>
          <a:spcPts val="600"/>
        </a:spcAft>
        <a:buClr>
          <a:schemeClr val="tx1"/>
        </a:buClr>
        <a:buSzPct val="100000"/>
        <a:buFont typeface="Segoe UI Light" panose="020B0502040204020203" pitchFamily="34" charset="0"/>
        <a:buChar char="•"/>
        <a:defRPr sz="16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tx1"/>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tx1"/>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tx1"/>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tx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776" userDrawn="1">
          <p15:clr>
            <a:srgbClr val="F26B43"/>
          </p15:clr>
        </p15:guide>
        <p15:guide id="3" orient="horz" pos="1002" userDrawn="1">
          <p15:clr>
            <a:srgbClr val="F26B43"/>
          </p15:clr>
        </p15:guide>
        <p15:guide id="5"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ved=2ahUKEwj-tOX3jaziAhVCUlAKHWw_BvcQjRx6BAgBEAU&amp;url=https://www.oasen.nl/nieuws/verhoogde-concentratie-aan-zware-metalen-bij-stilstaand-drinkwater-huis&amp;psig=AOvVaw0iiwe90s6FVd6znzJ3u65g&amp;ust=1558510429567811"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ved=2ahUKEwivjpGMmKziAhUBZFAKHdcwBHwQjRx6BAgBEAU&amp;url=https%3A%2F%2Fwww.grohe.nl%2Fnl_nl%2Fgrohtherm-1000-centraal-thermostaat-34573000.html&amp;psig=AOvVaw1uHuAefl8veXZGzfBKbdgA&amp;ust=1558513148720131"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jWt--D8JbaAhUJKcAKHc6SD_MQjRx6BAgAEAU&amp;url=http://www.kemper-uk.com/gb/building-technology/product-catalogue/?L%3D1%26categoryid%3D454%26productid%3D2627%26cHash%3D9609480fe20e0d68ad201fb4806bba86&amp;psig=AOvVaw1r9IOqyVz8OxnNWLbjrlq9&amp;ust=1522596384373389"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ij_YTmmqziAhUDZFAKHaYGDkUQjRx6BAgBEAU&amp;url=%2Furl%3Fsa%3Di%26rct%3Dj%26q%3D%26esrc%3Ds%26source%3Dimages%26cd%3D%26ved%3D%26url%3Dhttps%253A%252F%252Fwww.eurow.eu%252Frowing-stopwatch.html%26psig%3DAOvVaw0QxMaY36oke2sYwWcaVEVj%26ust%3D1558513875291927&amp;psig=AOvVaw0QxMaY36oke2sYwWcaVEVj&amp;ust=1558513875291927"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ved=2ahUKEwjSro32maziAhUIKVAKHZzTDBIQjRx6BAgBEAU&amp;url=http%3A%2F%2Fwww.cgk-online.be%2Fnl%2Foogdouche-nooddouche-144.htm&amp;psig=AOvVaw3N1jaWKbkQNyKTPWgy2J5T&amp;ust=1558513638644815"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nl/imgres?imgurl=https://www.krnwtr.nl/wp-content/uploads/2010/09/waterleiding_doorspoelen.jpg&amp;imgrefurl=https://www.krnwtr.nl/nieuwbouwwoning-of-nieuwe-kraan-waterleidingen-doorspoelen/&amp;docid=qSASm_HeiAvDbM&amp;tbnid=H3aE1UQ0V-qJfM:&amp;vet=10ahUKEwiowoa4jZviAhVG6qQKHTzxDT8QMwg_KAAwAA..i&amp;w=260&amp;h=150&amp;bih=1083&amp;biw=1920&amp;q=waterleiding%20doorspoelen&amp;ved=0ahUKEwiowoa4jZviAhVG6qQKHTzxDT8QMwg_KAAwAA&amp;iact=mrc&amp;uact=8" TargetMode="External"/><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nl/imgres?imgurl=https://www.krnwtr.nl/wp-content/uploads/2010/09/waterleiding_doorspoelen.jpg&amp;imgrefurl=https://www.krnwtr.nl/nieuwbouwwoning-of-nieuwe-kraan-waterleidingen-doorspoelen/&amp;docid=qSASm_HeiAvDbM&amp;tbnid=H3aE1UQ0V-qJfM:&amp;vet=10ahUKEwiowoa4jZviAhVG6qQKHTzxDT8QMwg_KAAwAA..i&amp;w=260&amp;h=150&amp;bih=1083&amp;biw=1920&amp;q=waterleiding%20doorspoelen&amp;ved=0ahUKEwiowoa4jZviAhVG6qQKHTzxDT8QMwg_KAAwAA&amp;iact=mrc&amp;uact=8" TargetMode="External"/><Relationship Id="rId2" Type="http://schemas.openxmlformats.org/officeDocument/2006/relationships/image" Target="../media/image9.png"/><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infodwi.nl/"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047774" y="5040923"/>
            <a:ext cx="8010526" cy="1384995"/>
          </a:xfrm>
          <a:prstGeom prst="rect">
            <a:avLst/>
          </a:prstGeom>
          <a:noFill/>
        </p:spPr>
        <p:txBody>
          <a:bodyPr wrap="none" rtlCol="0">
            <a:spAutoFit/>
          </a:bodyPr>
          <a:lstStyle/>
          <a:p>
            <a:pPr algn="ctr"/>
            <a:r>
              <a:rPr lang="nl-NL" sz="2800" dirty="0" smtClean="0">
                <a:solidFill>
                  <a:schemeClr val="bg2"/>
                </a:solidFill>
              </a:rPr>
              <a:t>Instructie </a:t>
            </a:r>
            <a:r>
              <a:rPr lang="nl-NL" sz="2800" dirty="0" smtClean="0">
                <a:solidFill>
                  <a:schemeClr val="bg2"/>
                </a:solidFill>
              </a:rPr>
              <a:t>voor monteurs  </a:t>
            </a:r>
            <a:endParaRPr lang="nl-NL" sz="2800" dirty="0" smtClean="0">
              <a:solidFill>
                <a:schemeClr val="bg2"/>
              </a:solidFill>
            </a:endParaRPr>
          </a:p>
          <a:p>
            <a:pPr algn="ctr"/>
            <a:r>
              <a:rPr lang="nl-NL" sz="2800" dirty="0" smtClean="0">
                <a:solidFill>
                  <a:schemeClr val="bg2"/>
                </a:solidFill>
              </a:rPr>
              <a:t>invullen opleveringsrapport leidingwaterinstallatie</a:t>
            </a:r>
          </a:p>
          <a:p>
            <a:pPr algn="ctr"/>
            <a:r>
              <a:rPr lang="nl-NL" sz="2800" dirty="0">
                <a:solidFill>
                  <a:schemeClr val="bg2"/>
                </a:solidFill>
              </a:rPr>
              <a:t>n</a:t>
            </a:r>
            <a:r>
              <a:rPr lang="nl-NL" sz="2800" dirty="0" smtClean="0">
                <a:solidFill>
                  <a:schemeClr val="bg2"/>
                </a:solidFill>
              </a:rPr>
              <a:t>ovember 2019</a:t>
            </a:r>
            <a:endParaRPr lang="nl-NL" sz="2800" dirty="0">
              <a:solidFill>
                <a:schemeClr val="bg2"/>
              </a:solidFill>
            </a:endParaRPr>
          </a:p>
        </p:txBody>
      </p:sp>
    </p:spTree>
    <p:extLst>
      <p:ext uri="{BB962C8B-B14F-4D97-AF65-F5344CB8AC3E}">
        <p14:creationId xmlns:p14="http://schemas.microsoft.com/office/powerpoint/2010/main" val="10534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10</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033475" y="592600"/>
            <a:ext cx="6080371" cy="5755422"/>
          </a:xfrm>
          <a:prstGeom prst="rect">
            <a:avLst/>
          </a:prstGeom>
          <a:noFill/>
        </p:spPr>
        <p:txBody>
          <a:bodyPr wrap="square" rtlCol="0">
            <a:spAutoFit/>
          </a:bodyPr>
          <a:lstStyle/>
          <a:p>
            <a:r>
              <a:rPr lang="nl-NL" sz="1600" b="1" dirty="0" smtClean="0"/>
              <a:t>Aanleg (1), Juiste aanleg huishoudwaterinstallatie  (1.5) </a:t>
            </a:r>
          </a:p>
          <a:p>
            <a:endParaRPr lang="nl-NL" sz="1600" b="1" dirty="0" smtClean="0"/>
          </a:p>
          <a:p>
            <a:pPr lvl="0"/>
            <a:r>
              <a:rPr lang="nl-NL" sz="1600" dirty="0" smtClean="0">
                <a:solidFill>
                  <a:srgbClr val="000000"/>
                </a:solidFill>
              </a:rPr>
              <a:t>Waterwerkblad WB 4.7 bevat een overzicht van:</a:t>
            </a:r>
          </a:p>
          <a:p>
            <a:pPr marL="285750" lvl="0" indent="-285750">
              <a:buFontTx/>
              <a:buChar char="-"/>
            </a:pPr>
            <a:r>
              <a:rPr lang="nl-NL" sz="1600" dirty="0" smtClean="0">
                <a:solidFill>
                  <a:srgbClr val="000000"/>
                </a:solidFill>
                <a:latin typeface="CIDFont+F1"/>
              </a:rPr>
              <a:t>algemene eisen waaraan voldaan moet worden</a:t>
            </a:r>
          </a:p>
          <a:p>
            <a:pPr marL="285750" lvl="0" indent="-285750">
              <a:buFontTx/>
              <a:buChar char="-"/>
            </a:pPr>
            <a:r>
              <a:rPr lang="nl-NL" sz="1600" dirty="0" smtClean="0">
                <a:solidFill>
                  <a:srgbClr val="000000"/>
                </a:solidFill>
                <a:latin typeface="CIDFont+F1"/>
              </a:rPr>
              <a:t>verbod </a:t>
            </a:r>
            <a:r>
              <a:rPr lang="nl-NL" sz="1600" dirty="0" smtClean="0">
                <a:solidFill>
                  <a:srgbClr val="000000"/>
                </a:solidFill>
              </a:rPr>
              <a:t>rechtstreekse aansluiting op </a:t>
            </a:r>
            <a:r>
              <a:rPr lang="nl-NL" sz="1600" dirty="0">
                <a:solidFill>
                  <a:srgbClr val="000000"/>
                </a:solidFill>
              </a:rPr>
              <a:t>de drinkwaterinstallatie en warmtapwaterinstallatie </a:t>
            </a:r>
            <a:endParaRPr lang="nl-NL" sz="1600" dirty="0" smtClean="0">
              <a:solidFill>
                <a:srgbClr val="000000"/>
              </a:solidFill>
            </a:endParaRPr>
          </a:p>
          <a:p>
            <a:pPr marL="285750" lvl="0" indent="-285750">
              <a:buFontTx/>
              <a:buChar char="-"/>
            </a:pPr>
            <a:r>
              <a:rPr lang="nl-NL" sz="1600" dirty="0">
                <a:solidFill>
                  <a:srgbClr val="000000"/>
                </a:solidFill>
              </a:rPr>
              <a:t>beheer </a:t>
            </a:r>
            <a:r>
              <a:rPr lang="nl-NL" sz="1600" dirty="0" smtClean="0">
                <a:solidFill>
                  <a:srgbClr val="000000"/>
                </a:solidFill>
              </a:rPr>
              <a:t>(voorschriften </a:t>
            </a:r>
            <a:r>
              <a:rPr lang="nl-NL" sz="1600" dirty="0">
                <a:solidFill>
                  <a:srgbClr val="000000"/>
                </a:solidFill>
              </a:rPr>
              <a:t>van </a:t>
            </a:r>
            <a:r>
              <a:rPr lang="nl-NL" sz="1600" dirty="0" smtClean="0">
                <a:solidFill>
                  <a:srgbClr val="000000"/>
                </a:solidFill>
              </a:rPr>
              <a:t>leverancier huishoudwatersysteem toevoegen aan </a:t>
            </a:r>
            <a:r>
              <a:rPr lang="nl-NL" sz="1600" dirty="0" err="1" smtClean="0">
                <a:solidFill>
                  <a:srgbClr val="000000"/>
                </a:solidFill>
              </a:rPr>
              <a:t>Installatiegebonden</a:t>
            </a:r>
            <a:r>
              <a:rPr lang="nl-NL" sz="1600" dirty="0" smtClean="0">
                <a:solidFill>
                  <a:srgbClr val="000000"/>
                </a:solidFill>
              </a:rPr>
              <a:t> dossier) </a:t>
            </a:r>
          </a:p>
          <a:p>
            <a:pPr marL="285750" lvl="0" indent="-285750">
              <a:buFontTx/>
              <a:buChar char="-"/>
            </a:pPr>
            <a:r>
              <a:rPr lang="nl-NL" sz="1600" dirty="0" smtClean="0">
                <a:solidFill>
                  <a:srgbClr val="000000"/>
                </a:solidFill>
              </a:rPr>
              <a:t>aanvullende eisen voor collectieve installaties</a:t>
            </a:r>
          </a:p>
          <a:p>
            <a:pPr marL="285750" lvl="0" indent="-285750">
              <a:buFontTx/>
              <a:buChar char="-"/>
            </a:pPr>
            <a:r>
              <a:rPr lang="nl-NL" sz="1600" dirty="0" smtClean="0">
                <a:solidFill>
                  <a:srgbClr val="000000"/>
                </a:solidFill>
              </a:rPr>
              <a:t>aanvullende eisen voor woninginstallaties  </a:t>
            </a:r>
          </a:p>
          <a:p>
            <a:pPr marL="285750" lvl="0" indent="-285750">
              <a:buFontTx/>
              <a:buChar char="-"/>
            </a:pPr>
            <a:endParaRPr lang="nl-NL" sz="1600" dirty="0">
              <a:solidFill>
                <a:srgbClr val="000000"/>
              </a:solidFill>
            </a:endParaRPr>
          </a:p>
          <a:p>
            <a:pPr lvl="0"/>
            <a:r>
              <a:rPr lang="nl-NL" sz="1600" dirty="0" smtClean="0">
                <a:solidFill>
                  <a:srgbClr val="000000"/>
                </a:solidFill>
              </a:rPr>
              <a:t>Als </a:t>
            </a:r>
            <a:r>
              <a:rPr lang="nl-NL" sz="1600" dirty="0">
                <a:solidFill>
                  <a:srgbClr val="000000"/>
                </a:solidFill>
              </a:rPr>
              <a:t>in een perceel een huishoudwaterinstallatie aanwezig is, dan moet </a:t>
            </a:r>
            <a:r>
              <a:rPr lang="nl-NL" sz="1600" dirty="0" smtClean="0">
                <a:solidFill>
                  <a:srgbClr val="000000"/>
                </a:solidFill>
              </a:rPr>
              <a:t>de huishoudwaterinstallatie </a:t>
            </a:r>
            <a:r>
              <a:rPr lang="nl-NL" sz="1600" dirty="0">
                <a:solidFill>
                  <a:srgbClr val="000000"/>
                </a:solidFill>
              </a:rPr>
              <a:t>als zodanig visueel herkenbaar zijn met een kleur of </a:t>
            </a:r>
            <a:r>
              <a:rPr lang="nl-NL" sz="1600" dirty="0" smtClean="0">
                <a:solidFill>
                  <a:srgbClr val="000000"/>
                </a:solidFill>
              </a:rPr>
              <a:t>andere markering (NEN 1006) </a:t>
            </a:r>
          </a:p>
          <a:p>
            <a:pPr lvl="0"/>
            <a:endParaRPr lang="nl-NL" sz="1600" dirty="0">
              <a:solidFill>
                <a:srgbClr val="000000"/>
              </a:solidFill>
            </a:endParaRPr>
          </a:p>
          <a:p>
            <a:pPr lvl="0"/>
            <a:r>
              <a:rPr lang="nl-NL" sz="1600" dirty="0">
                <a:solidFill>
                  <a:prstClr val="black"/>
                </a:solidFill>
                <a:latin typeface="CIDFont+F1"/>
              </a:rPr>
              <a:t>Voor de aanleg van (delen van) </a:t>
            </a:r>
            <a:r>
              <a:rPr lang="nl-NL" sz="1600" dirty="0" smtClean="0">
                <a:solidFill>
                  <a:prstClr val="black"/>
                </a:solidFill>
                <a:latin typeface="CIDFont+F1"/>
              </a:rPr>
              <a:t>huishoudwaterwaterinstallaties </a:t>
            </a:r>
            <a:r>
              <a:rPr lang="nl-NL" sz="1600" dirty="0">
                <a:solidFill>
                  <a:prstClr val="black"/>
                </a:solidFill>
                <a:latin typeface="CIDFont+F1"/>
              </a:rPr>
              <a:t>die afwijken van hetgeen in </a:t>
            </a:r>
            <a:r>
              <a:rPr lang="nl-NL" sz="1600" dirty="0" smtClean="0">
                <a:solidFill>
                  <a:prstClr val="black"/>
                </a:solidFill>
                <a:latin typeface="CIDFont+F1"/>
              </a:rPr>
              <a:t>NEN 1006 en het Waterwerkblad is </a:t>
            </a:r>
            <a:r>
              <a:rPr lang="nl-NL" sz="1600" dirty="0">
                <a:solidFill>
                  <a:prstClr val="black"/>
                </a:solidFill>
                <a:latin typeface="CIDFont+F1"/>
              </a:rPr>
              <a:t>gesteld, wordt overlegd met het drinkwaterbedrijf, o</a:t>
            </a:r>
            <a:r>
              <a:rPr lang="nl-NL" sz="1600" dirty="0">
                <a:solidFill>
                  <a:prstClr val="black"/>
                </a:solidFill>
              </a:rPr>
              <a:t>ok al betreft het slechts een klein deel van de installatie. Het vakje ‘Nee’ of de vakjes ‘Ja’ en ‘Nee’ worden aangevinkt. </a:t>
            </a:r>
            <a:endParaRPr lang="nl-NL" sz="1600" dirty="0">
              <a:solidFill>
                <a:prstClr val="black"/>
              </a:solidFill>
              <a:latin typeface="CIDFont+F1"/>
            </a:endParaRPr>
          </a:p>
          <a:p>
            <a:pPr lvl="0"/>
            <a:r>
              <a:rPr lang="nl-NL" sz="1600" dirty="0">
                <a:solidFill>
                  <a:prstClr val="black"/>
                </a:solidFill>
                <a:latin typeface="CIDFont+F1"/>
              </a:rPr>
              <a:t>Een verslag van het overleg met het drinkwaterbedrijf wordt  met het </a:t>
            </a:r>
            <a:r>
              <a:rPr lang="nl-NL" sz="1600" dirty="0" smtClean="0">
                <a:solidFill>
                  <a:prstClr val="black"/>
                </a:solidFill>
                <a:latin typeface="CIDFont+F1"/>
              </a:rPr>
              <a:t>opleveringsrapport </a:t>
            </a:r>
            <a:r>
              <a:rPr lang="nl-NL" sz="1600" dirty="0">
                <a:solidFill>
                  <a:prstClr val="black"/>
                </a:solidFill>
                <a:latin typeface="CIDFont+F1"/>
              </a:rPr>
              <a:t>aan het </a:t>
            </a:r>
            <a:r>
              <a:rPr lang="nl-NL" sz="1600" dirty="0" err="1">
                <a:solidFill>
                  <a:prstClr val="black"/>
                </a:solidFill>
                <a:latin typeface="CIDFont+F1"/>
              </a:rPr>
              <a:t>Installatiegebonden</a:t>
            </a:r>
            <a:r>
              <a:rPr lang="nl-NL" sz="1600" dirty="0">
                <a:solidFill>
                  <a:prstClr val="black"/>
                </a:solidFill>
                <a:latin typeface="CIDFont+F1"/>
              </a:rPr>
              <a:t> dossier toegevoegd.   </a:t>
            </a:r>
            <a:endParaRPr lang="nl-NL" sz="1600" dirty="0">
              <a:solidFill>
                <a:srgbClr val="000000"/>
              </a:solidFill>
              <a:latin typeface="CIDFont+F1"/>
            </a:endParaRPr>
          </a:p>
        </p:txBody>
      </p:sp>
      <p:sp>
        <p:nvSpPr>
          <p:cNvPr id="6" name="Rechteraccolade 5"/>
          <p:cNvSpPr/>
          <p:nvPr/>
        </p:nvSpPr>
        <p:spPr>
          <a:xfrm>
            <a:off x="5626473" y="2547477"/>
            <a:ext cx="301193" cy="58083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2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11</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000477" y="616880"/>
            <a:ext cx="6080371" cy="338554"/>
          </a:xfrm>
          <a:prstGeom prst="rect">
            <a:avLst/>
          </a:prstGeom>
          <a:noFill/>
        </p:spPr>
        <p:txBody>
          <a:bodyPr wrap="square" rtlCol="0">
            <a:spAutoFit/>
          </a:bodyPr>
          <a:lstStyle/>
          <a:p>
            <a:r>
              <a:rPr lang="nl-NL" sz="1600" b="1" dirty="0" smtClean="0"/>
              <a:t>2.1 Leidingwaterinstallatie is dicht na:</a:t>
            </a:r>
            <a:endParaRPr lang="nl-NL" sz="1600" dirty="0">
              <a:solidFill>
                <a:srgbClr val="000000"/>
              </a:solidFill>
              <a:latin typeface="CIDFont+F1"/>
            </a:endParaRPr>
          </a:p>
        </p:txBody>
      </p:sp>
      <p:sp>
        <p:nvSpPr>
          <p:cNvPr id="6" name="Rechteraccolade 5"/>
          <p:cNvSpPr/>
          <p:nvPr/>
        </p:nvSpPr>
        <p:spPr>
          <a:xfrm>
            <a:off x="5626473" y="3379878"/>
            <a:ext cx="301193" cy="145882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p:cNvSpPr txBox="1"/>
          <p:nvPr/>
        </p:nvSpPr>
        <p:spPr>
          <a:xfrm>
            <a:off x="6035205" y="1102982"/>
            <a:ext cx="6045643" cy="4524315"/>
          </a:xfrm>
          <a:prstGeom prst="rect">
            <a:avLst/>
          </a:prstGeom>
          <a:noFill/>
        </p:spPr>
        <p:txBody>
          <a:bodyPr wrap="square" rtlCol="0">
            <a:spAutoFit/>
          </a:bodyPr>
          <a:lstStyle/>
          <a:p>
            <a:r>
              <a:rPr lang="nl-NL" sz="1600" dirty="0" smtClean="0"/>
              <a:t>Er zijn 3 formulieren beschikbaar die worden gebruikt voor de </a:t>
            </a:r>
          </a:p>
          <a:p>
            <a:r>
              <a:rPr lang="nl-NL" sz="1600" dirty="0" smtClean="0"/>
              <a:t>complete installatie of voor installatiedelen:</a:t>
            </a:r>
          </a:p>
          <a:p>
            <a:pPr marL="285750" indent="-285750">
              <a:buFontTx/>
              <a:buChar char="-"/>
            </a:pPr>
            <a:r>
              <a:rPr lang="nl-NL" sz="1600" dirty="0" smtClean="0"/>
              <a:t>Bepaling dichtheid leidingwaterinstallatie (algemeen: voor alle persproefmethoden)</a:t>
            </a:r>
          </a:p>
          <a:p>
            <a:pPr marL="285750" indent="-285750">
              <a:buFontTx/>
              <a:buChar char="-"/>
            </a:pPr>
            <a:r>
              <a:rPr lang="nl-NL" sz="1600" dirty="0" smtClean="0"/>
              <a:t>Bepaling dichtheid leidingwaterinstallatie: persproef met water</a:t>
            </a:r>
          </a:p>
          <a:p>
            <a:pPr marL="285750" indent="-285750">
              <a:buFontTx/>
              <a:buChar char="-"/>
            </a:pPr>
            <a:r>
              <a:rPr lang="nl-NL" sz="1600" dirty="0" smtClean="0"/>
              <a:t>Bepaling dichtheid leidingwaterinstallatie: persproef met lucht</a:t>
            </a:r>
          </a:p>
          <a:p>
            <a:r>
              <a:rPr lang="nl-NL" sz="1600" dirty="0"/>
              <a:t> </a:t>
            </a:r>
            <a:r>
              <a:rPr lang="nl-NL" sz="1600" dirty="0" smtClean="0"/>
              <a:t>    of inert gas.  </a:t>
            </a:r>
          </a:p>
          <a:p>
            <a:r>
              <a:rPr lang="nl-NL" sz="1600" dirty="0" smtClean="0"/>
              <a:t> </a:t>
            </a:r>
            <a:endParaRPr lang="nl-NL" sz="1600" dirty="0"/>
          </a:p>
          <a:p>
            <a:pPr lvl="0"/>
            <a:r>
              <a:rPr lang="nl-NL" sz="1600" dirty="0" smtClean="0">
                <a:solidFill>
                  <a:prstClr val="black"/>
                </a:solidFill>
              </a:rPr>
              <a:t>Voor </a:t>
            </a:r>
            <a:r>
              <a:rPr lang="nl-NL" sz="1600" dirty="0">
                <a:solidFill>
                  <a:prstClr val="black"/>
                </a:solidFill>
              </a:rPr>
              <a:t>het </a:t>
            </a:r>
            <a:r>
              <a:rPr lang="nl-NL" sz="1600" dirty="0" smtClean="0">
                <a:solidFill>
                  <a:prstClr val="black"/>
                </a:solidFill>
              </a:rPr>
              <a:t>afvinken van </a:t>
            </a:r>
            <a:r>
              <a:rPr lang="nl-NL" sz="1600" dirty="0">
                <a:solidFill>
                  <a:prstClr val="black"/>
                </a:solidFill>
              </a:rPr>
              <a:t>de </a:t>
            </a:r>
            <a:r>
              <a:rPr lang="nl-NL" sz="1600" dirty="0" smtClean="0">
                <a:solidFill>
                  <a:prstClr val="black"/>
                </a:solidFill>
              </a:rPr>
              <a:t>samenvattende gegevens onder ‘Beproevingen’ op het opleveringsformulier (2.1a) wordt gebruik gemaakt van de ingevulde persproefformulieren. </a:t>
            </a:r>
            <a:r>
              <a:rPr lang="nl-NL" sz="1600" dirty="0">
                <a:solidFill>
                  <a:prstClr val="black"/>
                </a:solidFill>
              </a:rPr>
              <a:t>Zie voor </a:t>
            </a:r>
            <a:r>
              <a:rPr lang="nl-NL" sz="1600" dirty="0" smtClean="0">
                <a:solidFill>
                  <a:prstClr val="black"/>
                </a:solidFill>
              </a:rPr>
              <a:t>een voorbeeld van een  ingevuld persproefformulier </a:t>
            </a:r>
            <a:r>
              <a:rPr lang="nl-NL" sz="1600" dirty="0">
                <a:solidFill>
                  <a:prstClr val="black"/>
                </a:solidFill>
              </a:rPr>
              <a:t>de volgende </a:t>
            </a:r>
            <a:r>
              <a:rPr lang="nl-NL" sz="1600" dirty="0" smtClean="0">
                <a:solidFill>
                  <a:prstClr val="black"/>
                </a:solidFill>
              </a:rPr>
              <a:t>dia.  </a:t>
            </a:r>
            <a:endParaRPr lang="nl-NL" sz="1600" dirty="0">
              <a:solidFill>
                <a:prstClr val="black"/>
              </a:solidFill>
            </a:endParaRPr>
          </a:p>
          <a:p>
            <a:endParaRPr lang="nl-NL" sz="1600" dirty="0" smtClean="0">
              <a:solidFill>
                <a:prstClr val="black"/>
              </a:solidFill>
            </a:endParaRPr>
          </a:p>
          <a:p>
            <a:pPr lvl="0"/>
            <a:r>
              <a:rPr lang="nl-NL" sz="1600" dirty="0" smtClean="0">
                <a:solidFill>
                  <a:prstClr val="black"/>
                </a:solidFill>
              </a:rPr>
              <a:t>Wanneer </a:t>
            </a:r>
            <a:r>
              <a:rPr lang="nl-NL" sz="1600" dirty="0">
                <a:solidFill>
                  <a:prstClr val="black"/>
                </a:solidFill>
              </a:rPr>
              <a:t>meerdere </a:t>
            </a:r>
            <a:r>
              <a:rPr lang="nl-NL" sz="1600" dirty="0" smtClean="0">
                <a:solidFill>
                  <a:prstClr val="black"/>
                </a:solidFill>
              </a:rPr>
              <a:t>persproefformulieren zijn </a:t>
            </a:r>
            <a:r>
              <a:rPr lang="nl-NL" sz="1600" dirty="0">
                <a:solidFill>
                  <a:prstClr val="black"/>
                </a:solidFill>
              </a:rPr>
              <a:t>gebruikt worden </a:t>
            </a:r>
            <a:r>
              <a:rPr lang="nl-NL" sz="1600" dirty="0" smtClean="0">
                <a:solidFill>
                  <a:prstClr val="black"/>
                </a:solidFill>
              </a:rPr>
              <a:t>deze, met een eventueel formulier 2.1b, samengevoegd </a:t>
            </a:r>
            <a:r>
              <a:rPr lang="nl-NL" sz="1600" dirty="0">
                <a:solidFill>
                  <a:prstClr val="black"/>
                </a:solidFill>
              </a:rPr>
              <a:t>tot een rapport (</a:t>
            </a:r>
            <a:r>
              <a:rPr lang="nl-NL" sz="1600" dirty="0" smtClean="0">
                <a:solidFill>
                  <a:prstClr val="black"/>
                </a:solidFill>
              </a:rPr>
              <a:t>2.1c).   </a:t>
            </a:r>
            <a:endParaRPr lang="nl-NL" sz="1600" dirty="0">
              <a:solidFill>
                <a:prstClr val="black"/>
              </a:solidFill>
            </a:endParaRPr>
          </a:p>
          <a:p>
            <a:endParaRPr lang="nl-NL" sz="1600" dirty="0" smtClean="0">
              <a:solidFill>
                <a:prstClr val="black"/>
              </a:solidFill>
            </a:endParaRPr>
          </a:p>
          <a:p>
            <a:endParaRPr lang="nl-NL" sz="1600" dirty="0"/>
          </a:p>
        </p:txBody>
      </p:sp>
    </p:spTree>
    <p:extLst>
      <p:ext uri="{BB962C8B-B14F-4D97-AF65-F5344CB8AC3E}">
        <p14:creationId xmlns:p14="http://schemas.microsoft.com/office/powerpoint/2010/main" val="335294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ep 45"/>
          <p:cNvGrpSpPr/>
          <p:nvPr/>
        </p:nvGrpSpPr>
        <p:grpSpPr>
          <a:xfrm>
            <a:off x="3152802" y="116348"/>
            <a:ext cx="5656177" cy="6683038"/>
            <a:chOff x="3152802" y="116348"/>
            <a:chExt cx="5656177" cy="668303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802" y="116348"/>
              <a:ext cx="5354610" cy="66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7866834" y="396202"/>
              <a:ext cx="327389" cy="232503"/>
            </a:xfrm>
            <a:prstGeom prst="rect">
              <a:avLst/>
            </a:prstGeom>
            <a:noFill/>
          </p:spPr>
          <p:txBody>
            <a:bodyPr wrap="none" rtlCol="0">
              <a:spAutoFit/>
            </a:bodyPr>
            <a:lstStyle/>
            <a:p>
              <a:r>
                <a:rPr lang="nl-NL" sz="800" dirty="0" smtClean="0">
                  <a:solidFill>
                    <a:srgbClr val="FF0000"/>
                  </a:solidFill>
                </a:rPr>
                <a:t>003</a:t>
              </a:r>
              <a:endParaRPr lang="nl-NL" sz="800" dirty="0">
                <a:solidFill>
                  <a:srgbClr val="FF0000"/>
                </a:solidFill>
              </a:endParaRPr>
            </a:p>
          </p:txBody>
        </p:sp>
        <p:cxnSp>
          <p:nvCxnSpPr>
            <p:cNvPr id="11" name="Rechte verbindingslijn 10"/>
            <p:cNvCxnSpPr/>
            <p:nvPr/>
          </p:nvCxnSpPr>
          <p:spPr>
            <a:xfrm flipH="1">
              <a:off x="8352779" y="503166"/>
              <a:ext cx="4562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6041050" y="617711"/>
              <a:ext cx="2466362" cy="232503"/>
            </a:xfrm>
            <a:prstGeom prst="rect">
              <a:avLst/>
            </a:prstGeom>
            <a:noFill/>
          </p:spPr>
          <p:txBody>
            <a:bodyPr wrap="square" rtlCol="0">
              <a:spAutoFit/>
            </a:bodyPr>
            <a:lstStyle/>
            <a:p>
              <a:r>
                <a:rPr lang="nl-NL" sz="800" dirty="0" smtClean="0">
                  <a:solidFill>
                    <a:srgbClr val="FF0000"/>
                  </a:solidFill>
                </a:rPr>
                <a:t>toiletgr. 1</a:t>
              </a:r>
              <a:r>
                <a:rPr lang="nl-NL" sz="800" baseline="30000" dirty="0" smtClean="0">
                  <a:solidFill>
                    <a:srgbClr val="FF0000"/>
                  </a:solidFill>
                </a:rPr>
                <a:t>e</a:t>
              </a:r>
              <a:r>
                <a:rPr lang="nl-NL" sz="800" dirty="0" smtClean="0">
                  <a:solidFill>
                    <a:srgbClr val="FF0000"/>
                  </a:solidFill>
                </a:rPr>
                <a:t> verd.  - rechtervleugel   </a:t>
              </a:r>
              <a:endParaRPr lang="nl-NL" sz="800" dirty="0">
                <a:solidFill>
                  <a:srgbClr val="FF0000"/>
                </a:solidFill>
              </a:endParaRPr>
            </a:p>
          </p:txBody>
        </p:sp>
        <p:cxnSp>
          <p:nvCxnSpPr>
            <p:cNvPr id="13" name="Rechte verbindingslijn 12"/>
            <p:cNvCxnSpPr/>
            <p:nvPr/>
          </p:nvCxnSpPr>
          <p:spPr>
            <a:xfrm flipH="1">
              <a:off x="8354631" y="733963"/>
              <a:ext cx="454348"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hteraccolade 13"/>
            <p:cNvSpPr/>
            <p:nvPr/>
          </p:nvSpPr>
          <p:spPr>
            <a:xfrm>
              <a:off x="7245943" y="2968292"/>
              <a:ext cx="1563035" cy="13573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15" name="Rechteraccolade 14"/>
            <p:cNvSpPr/>
            <p:nvPr/>
          </p:nvSpPr>
          <p:spPr>
            <a:xfrm>
              <a:off x="8019184" y="3668428"/>
              <a:ext cx="779704" cy="23312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16" name="Rechteraccolade 15"/>
            <p:cNvSpPr/>
            <p:nvPr/>
          </p:nvSpPr>
          <p:spPr>
            <a:xfrm>
              <a:off x="8019184" y="3971316"/>
              <a:ext cx="779704" cy="2222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17" name="Tekstvak 16"/>
            <p:cNvSpPr txBox="1"/>
            <p:nvPr/>
          </p:nvSpPr>
          <p:spPr>
            <a:xfrm>
              <a:off x="5817849" y="3291563"/>
              <a:ext cx="220314" cy="232503"/>
            </a:xfrm>
            <a:prstGeom prst="rect">
              <a:avLst/>
            </a:prstGeom>
            <a:noFill/>
          </p:spPr>
          <p:txBody>
            <a:bodyPr wrap="none" rtlCol="0">
              <a:spAutoFit/>
            </a:bodyPr>
            <a:lstStyle/>
            <a:p>
              <a:r>
                <a:rPr lang="nl-NL" sz="800" dirty="0" smtClean="0">
                  <a:solidFill>
                    <a:srgbClr val="FF0000"/>
                  </a:solidFill>
                </a:rPr>
                <a:t>√</a:t>
              </a:r>
              <a:endParaRPr lang="nl-NL" sz="800" dirty="0">
                <a:solidFill>
                  <a:srgbClr val="FF0000"/>
                </a:solidFill>
              </a:endParaRPr>
            </a:p>
          </p:txBody>
        </p:sp>
        <p:sp>
          <p:nvSpPr>
            <p:cNvPr id="18" name="Tekstvak 17"/>
            <p:cNvSpPr txBox="1"/>
            <p:nvPr/>
          </p:nvSpPr>
          <p:spPr>
            <a:xfrm>
              <a:off x="4132598" y="617711"/>
              <a:ext cx="1129729" cy="232503"/>
            </a:xfrm>
            <a:prstGeom prst="rect">
              <a:avLst/>
            </a:prstGeom>
            <a:noFill/>
          </p:spPr>
          <p:txBody>
            <a:bodyPr wrap="none" rtlCol="0">
              <a:spAutoFit/>
            </a:bodyPr>
            <a:lstStyle/>
            <a:p>
              <a:r>
                <a:rPr lang="nl-NL" sz="800" dirty="0" smtClean="0">
                  <a:solidFill>
                    <a:srgbClr val="FF0000"/>
                  </a:solidFill>
                </a:rPr>
                <a:t>Kantoor ABC  (2019-3)</a:t>
              </a:r>
              <a:endParaRPr lang="nl-NL" sz="800" dirty="0">
                <a:solidFill>
                  <a:srgbClr val="FF0000"/>
                </a:solidFill>
              </a:endParaRPr>
            </a:p>
          </p:txBody>
        </p:sp>
        <p:sp>
          <p:nvSpPr>
            <p:cNvPr id="19" name="Tekstvak 18"/>
            <p:cNvSpPr txBox="1"/>
            <p:nvPr/>
          </p:nvSpPr>
          <p:spPr>
            <a:xfrm>
              <a:off x="3400327" y="1201327"/>
              <a:ext cx="220314" cy="232503"/>
            </a:xfrm>
            <a:prstGeom prst="rect">
              <a:avLst/>
            </a:prstGeom>
            <a:noFill/>
          </p:spPr>
          <p:txBody>
            <a:bodyPr wrap="none" rtlCol="0">
              <a:spAutoFit/>
            </a:bodyPr>
            <a:lstStyle/>
            <a:p>
              <a:r>
                <a:rPr lang="nl-NL" sz="800" dirty="0" smtClean="0">
                  <a:solidFill>
                    <a:srgbClr val="FF0000"/>
                  </a:solidFill>
                </a:rPr>
                <a:t>√</a:t>
              </a:r>
              <a:endParaRPr lang="nl-NL" sz="800" dirty="0">
                <a:solidFill>
                  <a:srgbClr val="FF0000"/>
                </a:solidFill>
              </a:endParaRPr>
            </a:p>
          </p:txBody>
        </p:sp>
        <p:sp>
          <p:nvSpPr>
            <p:cNvPr id="20" name="Tekstvak 19"/>
            <p:cNvSpPr txBox="1"/>
            <p:nvPr/>
          </p:nvSpPr>
          <p:spPr>
            <a:xfrm>
              <a:off x="4342300" y="1756638"/>
              <a:ext cx="852504" cy="232503"/>
            </a:xfrm>
            <a:prstGeom prst="rect">
              <a:avLst/>
            </a:prstGeom>
            <a:noFill/>
          </p:spPr>
          <p:txBody>
            <a:bodyPr wrap="none" rtlCol="0">
              <a:spAutoFit/>
            </a:bodyPr>
            <a:lstStyle/>
            <a:p>
              <a:r>
                <a:rPr lang="nl-NL" sz="800" dirty="0" smtClean="0">
                  <a:solidFill>
                    <a:srgbClr val="FF0000"/>
                  </a:solidFill>
                </a:rPr>
                <a:t>handpomp HP1 </a:t>
              </a:r>
              <a:endParaRPr lang="nl-NL" sz="800" dirty="0">
                <a:solidFill>
                  <a:srgbClr val="FF0000"/>
                </a:solidFill>
              </a:endParaRPr>
            </a:p>
          </p:txBody>
        </p:sp>
        <p:sp>
          <p:nvSpPr>
            <p:cNvPr id="21" name="Tekstvak 20"/>
            <p:cNvSpPr txBox="1"/>
            <p:nvPr/>
          </p:nvSpPr>
          <p:spPr>
            <a:xfrm>
              <a:off x="4198358" y="1859679"/>
              <a:ext cx="220314" cy="232503"/>
            </a:xfrm>
            <a:prstGeom prst="rect">
              <a:avLst/>
            </a:prstGeom>
            <a:noFill/>
          </p:spPr>
          <p:txBody>
            <a:bodyPr wrap="none" rtlCol="0">
              <a:spAutoFit/>
            </a:bodyPr>
            <a:lstStyle/>
            <a:p>
              <a:r>
                <a:rPr lang="nl-NL" sz="800" dirty="0" smtClean="0">
                  <a:solidFill>
                    <a:srgbClr val="FF0000"/>
                  </a:solidFill>
                </a:rPr>
                <a:t>√</a:t>
              </a:r>
              <a:endParaRPr lang="nl-NL" sz="800" dirty="0">
                <a:solidFill>
                  <a:srgbClr val="FF0000"/>
                </a:solidFill>
              </a:endParaRPr>
            </a:p>
          </p:txBody>
        </p:sp>
        <p:sp>
          <p:nvSpPr>
            <p:cNvPr id="22" name="Tekstvak 21"/>
            <p:cNvSpPr txBox="1"/>
            <p:nvPr/>
          </p:nvSpPr>
          <p:spPr>
            <a:xfrm>
              <a:off x="3502313" y="3291563"/>
              <a:ext cx="1587370" cy="232503"/>
            </a:xfrm>
            <a:prstGeom prst="rect">
              <a:avLst/>
            </a:prstGeom>
            <a:noFill/>
          </p:spPr>
          <p:txBody>
            <a:bodyPr wrap="none" rtlCol="0">
              <a:spAutoFit/>
            </a:bodyPr>
            <a:lstStyle/>
            <a:p>
              <a:r>
                <a:rPr lang="nl-NL" sz="800" dirty="0" smtClean="0">
                  <a:solidFill>
                    <a:srgbClr val="FF0000"/>
                  </a:solidFill>
                </a:rPr>
                <a:t>leidingen in wanden weggewerkt  </a:t>
              </a:r>
              <a:endParaRPr lang="nl-NL" sz="800" dirty="0">
                <a:solidFill>
                  <a:srgbClr val="FF0000"/>
                </a:solidFill>
              </a:endParaRPr>
            </a:p>
          </p:txBody>
        </p:sp>
        <p:sp>
          <p:nvSpPr>
            <p:cNvPr id="23" name="Tekstvak 22"/>
            <p:cNvSpPr txBox="1"/>
            <p:nvPr/>
          </p:nvSpPr>
          <p:spPr>
            <a:xfrm>
              <a:off x="3940201" y="3419632"/>
              <a:ext cx="653019" cy="232503"/>
            </a:xfrm>
            <a:prstGeom prst="rect">
              <a:avLst/>
            </a:prstGeom>
            <a:noFill/>
          </p:spPr>
          <p:txBody>
            <a:bodyPr wrap="none" rtlCol="0">
              <a:spAutoFit/>
            </a:bodyPr>
            <a:lstStyle/>
            <a:p>
              <a:r>
                <a:rPr lang="nl-NL" sz="800" dirty="0" smtClean="0">
                  <a:solidFill>
                    <a:srgbClr val="FF0000"/>
                  </a:solidFill>
                </a:rPr>
                <a:t>14-05-2019</a:t>
              </a:r>
              <a:endParaRPr lang="nl-NL" sz="800" dirty="0">
                <a:solidFill>
                  <a:srgbClr val="FF0000"/>
                </a:solidFill>
              </a:endParaRPr>
            </a:p>
          </p:txBody>
        </p:sp>
        <p:sp>
          <p:nvSpPr>
            <p:cNvPr id="24" name="Tekstvak 23"/>
            <p:cNvSpPr txBox="1"/>
            <p:nvPr/>
          </p:nvSpPr>
          <p:spPr>
            <a:xfrm>
              <a:off x="6105733" y="3422042"/>
              <a:ext cx="698490" cy="232503"/>
            </a:xfrm>
            <a:prstGeom prst="rect">
              <a:avLst/>
            </a:prstGeom>
            <a:noFill/>
          </p:spPr>
          <p:txBody>
            <a:bodyPr wrap="none" rtlCol="0">
              <a:spAutoFit/>
            </a:bodyPr>
            <a:lstStyle/>
            <a:p>
              <a:r>
                <a:rPr lang="nl-NL" sz="800" dirty="0" smtClean="0">
                  <a:solidFill>
                    <a:srgbClr val="FF0000"/>
                  </a:solidFill>
                </a:rPr>
                <a:t>A. Gerritsen </a:t>
              </a:r>
              <a:endParaRPr lang="nl-NL" sz="800" dirty="0">
                <a:solidFill>
                  <a:srgbClr val="FF0000"/>
                </a:solidFill>
              </a:endParaRPr>
            </a:p>
          </p:txBody>
        </p:sp>
        <p:sp>
          <p:nvSpPr>
            <p:cNvPr id="25" name="Tekstvak 24"/>
            <p:cNvSpPr txBox="1"/>
            <p:nvPr/>
          </p:nvSpPr>
          <p:spPr>
            <a:xfrm>
              <a:off x="3940201" y="3638367"/>
              <a:ext cx="653019" cy="232503"/>
            </a:xfrm>
            <a:prstGeom prst="rect">
              <a:avLst/>
            </a:prstGeom>
            <a:noFill/>
          </p:spPr>
          <p:txBody>
            <a:bodyPr wrap="none" rtlCol="0">
              <a:spAutoFit/>
            </a:bodyPr>
            <a:lstStyle/>
            <a:p>
              <a:r>
                <a:rPr lang="nl-NL" sz="800" dirty="0" smtClean="0">
                  <a:solidFill>
                    <a:srgbClr val="FF0000"/>
                  </a:solidFill>
                </a:rPr>
                <a:t>17-05-2019</a:t>
              </a:r>
              <a:endParaRPr lang="nl-NL" sz="800" dirty="0">
                <a:solidFill>
                  <a:srgbClr val="FF0000"/>
                </a:solidFill>
              </a:endParaRPr>
            </a:p>
          </p:txBody>
        </p:sp>
        <p:sp>
          <p:nvSpPr>
            <p:cNvPr id="26" name="Tekstvak 25"/>
            <p:cNvSpPr txBox="1"/>
            <p:nvPr/>
          </p:nvSpPr>
          <p:spPr>
            <a:xfrm>
              <a:off x="5459217" y="3538294"/>
              <a:ext cx="232048" cy="232503"/>
            </a:xfrm>
            <a:prstGeom prst="rect">
              <a:avLst/>
            </a:prstGeom>
            <a:noFill/>
          </p:spPr>
          <p:txBody>
            <a:bodyPr wrap="none" rtlCol="0">
              <a:spAutoFit/>
            </a:bodyPr>
            <a:lstStyle/>
            <a:p>
              <a:r>
                <a:rPr lang="nl-NL" sz="800" dirty="0" smtClean="0">
                  <a:solidFill>
                    <a:srgbClr val="FF0000"/>
                  </a:solidFill>
                </a:rPr>
                <a:t>A</a:t>
              </a:r>
              <a:endParaRPr lang="nl-NL" sz="800" dirty="0">
                <a:solidFill>
                  <a:srgbClr val="FF0000"/>
                </a:solidFill>
              </a:endParaRPr>
            </a:p>
          </p:txBody>
        </p:sp>
        <p:sp>
          <p:nvSpPr>
            <p:cNvPr id="27" name="Tekstvak 26"/>
            <p:cNvSpPr txBox="1"/>
            <p:nvPr/>
          </p:nvSpPr>
          <p:spPr>
            <a:xfrm>
              <a:off x="6105733" y="3552490"/>
              <a:ext cx="406596" cy="232503"/>
            </a:xfrm>
            <a:prstGeom prst="rect">
              <a:avLst/>
            </a:prstGeom>
            <a:noFill/>
          </p:spPr>
          <p:txBody>
            <a:bodyPr wrap="none" rtlCol="0">
              <a:spAutoFit/>
            </a:bodyPr>
            <a:lstStyle/>
            <a:p>
              <a:r>
                <a:rPr lang="nl-NL" sz="800" dirty="0" smtClean="0">
                  <a:solidFill>
                    <a:srgbClr val="FF0000"/>
                  </a:solidFill>
                </a:rPr>
                <a:t>13.00</a:t>
              </a:r>
              <a:endParaRPr lang="nl-NL" sz="800" dirty="0">
                <a:solidFill>
                  <a:srgbClr val="FF0000"/>
                </a:solidFill>
              </a:endParaRPr>
            </a:p>
          </p:txBody>
        </p:sp>
        <p:sp>
          <p:nvSpPr>
            <p:cNvPr id="28" name="Tekstvak 27"/>
            <p:cNvSpPr txBox="1"/>
            <p:nvPr/>
          </p:nvSpPr>
          <p:spPr>
            <a:xfrm>
              <a:off x="6110397" y="3755012"/>
              <a:ext cx="406596" cy="232503"/>
            </a:xfrm>
            <a:prstGeom prst="rect">
              <a:avLst/>
            </a:prstGeom>
            <a:noFill/>
          </p:spPr>
          <p:txBody>
            <a:bodyPr wrap="none" rtlCol="0">
              <a:spAutoFit/>
            </a:bodyPr>
            <a:lstStyle/>
            <a:p>
              <a:r>
                <a:rPr lang="nl-NL" sz="800" dirty="0" smtClean="0">
                  <a:solidFill>
                    <a:srgbClr val="FF0000"/>
                  </a:solidFill>
                </a:rPr>
                <a:t>13.10</a:t>
              </a:r>
              <a:endParaRPr lang="nl-NL" sz="800" dirty="0">
                <a:solidFill>
                  <a:srgbClr val="FF0000"/>
                </a:solidFill>
              </a:endParaRPr>
            </a:p>
          </p:txBody>
        </p:sp>
        <p:sp>
          <p:nvSpPr>
            <p:cNvPr id="29" name="Tekstvak 28"/>
            <p:cNvSpPr txBox="1"/>
            <p:nvPr/>
          </p:nvSpPr>
          <p:spPr>
            <a:xfrm>
              <a:off x="6168316" y="3871264"/>
              <a:ext cx="300987" cy="232503"/>
            </a:xfrm>
            <a:prstGeom prst="rect">
              <a:avLst/>
            </a:prstGeom>
            <a:noFill/>
          </p:spPr>
          <p:txBody>
            <a:bodyPr wrap="none" rtlCol="0">
              <a:spAutoFit/>
            </a:bodyPr>
            <a:lstStyle/>
            <a:p>
              <a:r>
                <a:rPr lang="nl-NL" sz="800" dirty="0" smtClean="0">
                  <a:solidFill>
                    <a:srgbClr val="FF0000"/>
                  </a:solidFill>
                </a:rPr>
                <a:t>2,6</a:t>
              </a:r>
              <a:endParaRPr lang="nl-NL" sz="800" dirty="0">
                <a:solidFill>
                  <a:srgbClr val="FF0000"/>
                </a:solidFill>
              </a:endParaRPr>
            </a:p>
          </p:txBody>
        </p:sp>
        <p:sp>
          <p:nvSpPr>
            <p:cNvPr id="30" name="Tekstvak 29"/>
            <p:cNvSpPr txBox="1"/>
            <p:nvPr/>
          </p:nvSpPr>
          <p:spPr>
            <a:xfrm>
              <a:off x="6172980" y="4077298"/>
              <a:ext cx="300987" cy="232503"/>
            </a:xfrm>
            <a:prstGeom prst="rect">
              <a:avLst/>
            </a:prstGeom>
            <a:noFill/>
          </p:spPr>
          <p:txBody>
            <a:bodyPr wrap="none" rtlCol="0">
              <a:spAutoFit/>
            </a:bodyPr>
            <a:lstStyle/>
            <a:p>
              <a:r>
                <a:rPr lang="nl-NL" sz="800" dirty="0" smtClean="0">
                  <a:solidFill>
                    <a:srgbClr val="FF0000"/>
                  </a:solidFill>
                </a:rPr>
                <a:t>2,6</a:t>
              </a:r>
              <a:endParaRPr lang="nl-NL" sz="800" dirty="0">
                <a:solidFill>
                  <a:srgbClr val="FF0000"/>
                </a:solidFill>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737" y="4449581"/>
              <a:ext cx="290523" cy="25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kstvak 31"/>
            <p:cNvSpPr txBox="1"/>
            <p:nvPr/>
          </p:nvSpPr>
          <p:spPr>
            <a:xfrm>
              <a:off x="4316874" y="4474058"/>
              <a:ext cx="698490" cy="232503"/>
            </a:xfrm>
            <a:prstGeom prst="rect">
              <a:avLst/>
            </a:prstGeom>
            <a:noFill/>
          </p:spPr>
          <p:txBody>
            <a:bodyPr wrap="none" rtlCol="0">
              <a:spAutoFit/>
            </a:bodyPr>
            <a:lstStyle/>
            <a:p>
              <a:r>
                <a:rPr lang="nl-NL" sz="800" dirty="0" smtClean="0">
                  <a:solidFill>
                    <a:srgbClr val="FF0000"/>
                  </a:solidFill>
                </a:rPr>
                <a:t>J. Achterom </a:t>
              </a:r>
              <a:endParaRPr lang="nl-NL" sz="800" dirty="0">
                <a:solidFill>
                  <a:srgbClr val="FF0000"/>
                </a:solidFill>
              </a:endParaRPr>
            </a:p>
          </p:txBody>
        </p:sp>
      </p:grpSp>
      <p:sp>
        <p:nvSpPr>
          <p:cNvPr id="33" name="Tekstvak 32"/>
          <p:cNvSpPr txBox="1"/>
          <p:nvPr/>
        </p:nvSpPr>
        <p:spPr>
          <a:xfrm>
            <a:off x="143339" y="1321512"/>
            <a:ext cx="2848567" cy="276999"/>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Aangevinkte persmedium  </a:t>
            </a:r>
            <a:endParaRPr lang="nl-NL" sz="1200" dirty="0">
              <a:solidFill>
                <a:prstClr val="black"/>
              </a:solidFill>
            </a:endParaRPr>
          </a:p>
        </p:txBody>
      </p:sp>
      <p:sp>
        <p:nvSpPr>
          <p:cNvPr id="34" name="Tekstvak 33"/>
          <p:cNvSpPr txBox="1"/>
          <p:nvPr/>
        </p:nvSpPr>
        <p:spPr>
          <a:xfrm>
            <a:off x="154413" y="1698014"/>
            <a:ext cx="2828707" cy="830997"/>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Benaming soort persapparatuur met nummer van het apparaat en aangevinkte fase waarop de persproef  betrekking heeft</a:t>
            </a:r>
            <a:endParaRPr lang="nl-NL" sz="1200" dirty="0">
              <a:solidFill>
                <a:prstClr val="black"/>
              </a:solidFill>
            </a:endParaRPr>
          </a:p>
        </p:txBody>
      </p:sp>
      <p:sp>
        <p:nvSpPr>
          <p:cNvPr id="35" name="Tekstvak 34"/>
          <p:cNvSpPr txBox="1"/>
          <p:nvPr/>
        </p:nvSpPr>
        <p:spPr>
          <a:xfrm>
            <a:off x="111431" y="3519878"/>
            <a:ext cx="2886011" cy="276999"/>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De uitgevoerde persmethode. </a:t>
            </a:r>
            <a:endParaRPr lang="nl-NL" sz="1200" dirty="0">
              <a:solidFill>
                <a:prstClr val="black"/>
              </a:solidFill>
            </a:endParaRPr>
          </a:p>
        </p:txBody>
      </p:sp>
      <p:sp>
        <p:nvSpPr>
          <p:cNvPr id="36" name="Rechthoek 35"/>
          <p:cNvSpPr/>
          <p:nvPr/>
        </p:nvSpPr>
        <p:spPr>
          <a:xfrm>
            <a:off x="165489" y="565537"/>
            <a:ext cx="2839780" cy="276999"/>
          </a:xfrm>
          <a:prstGeom prst="rect">
            <a:avLst/>
          </a:prstGeom>
          <a:solidFill>
            <a:schemeClr val="accent6">
              <a:lumMod val="20000"/>
              <a:lumOff val="80000"/>
            </a:schemeClr>
          </a:solidFill>
          <a:ln>
            <a:solidFill>
              <a:schemeClr val="tx1"/>
            </a:solidFill>
          </a:ln>
        </p:spPr>
        <p:txBody>
          <a:bodyPr wrap="square">
            <a:spAutoFit/>
          </a:bodyPr>
          <a:lstStyle/>
          <a:p>
            <a:r>
              <a:rPr lang="nl-NL" sz="1200" dirty="0" smtClean="0">
                <a:solidFill>
                  <a:prstClr val="black"/>
                </a:solidFill>
              </a:rPr>
              <a:t>Projectnaam en/of -projectnummer </a:t>
            </a:r>
            <a:endParaRPr lang="nl-NL" sz="1200" dirty="0">
              <a:solidFill>
                <a:prstClr val="black"/>
              </a:solidFill>
            </a:endParaRPr>
          </a:p>
        </p:txBody>
      </p:sp>
      <p:sp>
        <p:nvSpPr>
          <p:cNvPr id="37" name="Tekstvak 36"/>
          <p:cNvSpPr txBox="1"/>
          <p:nvPr/>
        </p:nvSpPr>
        <p:spPr>
          <a:xfrm>
            <a:off x="111432" y="2599377"/>
            <a:ext cx="2871688" cy="830997"/>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t>Benaming van ligging leidingen waarop de visuele controle betrekking had, en aangevinkt dat de betreffende controle heeft plaatsgevonden.   </a:t>
            </a:r>
            <a:endParaRPr lang="nl-NL" sz="1200" dirty="0"/>
          </a:p>
        </p:txBody>
      </p:sp>
      <p:sp>
        <p:nvSpPr>
          <p:cNvPr id="40" name="Tekstvak 39"/>
          <p:cNvSpPr txBox="1"/>
          <p:nvPr/>
        </p:nvSpPr>
        <p:spPr>
          <a:xfrm>
            <a:off x="8811993" y="682351"/>
            <a:ext cx="3320304" cy="461665"/>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solidFill>
                  <a:prstClr val="black"/>
                </a:solidFill>
              </a:rPr>
              <a:t>Benaming van het installatiedeel waarop het formulier betrekking heeft </a:t>
            </a:r>
            <a:endParaRPr lang="nl-NL" sz="1200" dirty="0">
              <a:solidFill>
                <a:prstClr val="black"/>
              </a:solidFill>
            </a:endParaRPr>
          </a:p>
        </p:txBody>
      </p:sp>
      <p:sp>
        <p:nvSpPr>
          <p:cNvPr id="41" name="Tekstvak 40"/>
          <p:cNvSpPr txBox="1"/>
          <p:nvPr/>
        </p:nvSpPr>
        <p:spPr>
          <a:xfrm>
            <a:off x="8811994" y="3383779"/>
            <a:ext cx="3320303" cy="461665"/>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t>Begintijd persproef.  </a:t>
            </a:r>
          </a:p>
          <a:p>
            <a:pPr lvl="0"/>
            <a:r>
              <a:rPr lang="nl-NL" sz="1200" dirty="0" smtClean="0">
                <a:solidFill>
                  <a:prstClr val="black"/>
                </a:solidFill>
              </a:rPr>
              <a:t>Eindtijd persproef . </a:t>
            </a:r>
            <a:endParaRPr lang="nl-NL" sz="1200" dirty="0"/>
          </a:p>
        </p:txBody>
      </p:sp>
      <p:sp>
        <p:nvSpPr>
          <p:cNvPr id="42" name="Tekstvak 41"/>
          <p:cNvSpPr txBox="1"/>
          <p:nvPr/>
        </p:nvSpPr>
        <p:spPr>
          <a:xfrm>
            <a:off x="8798888" y="3975809"/>
            <a:ext cx="3320303" cy="461665"/>
          </a:xfrm>
          <a:prstGeom prst="rect">
            <a:avLst/>
          </a:prstGeom>
          <a:solidFill>
            <a:schemeClr val="accent6">
              <a:lumMod val="20000"/>
              <a:lumOff val="80000"/>
            </a:schemeClr>
          </a:solidFill>
          <a:ln>
            <a:solidFill>
              <a:schemeClr val="tx1"/>
            </a:solidFill>
          </a:ln>
        </p:spPr>
        <p:txBody>
          <a:bodyPr wrap="square" rtlCol="0">
            <a:spAutoFit/>
          </a:bodyPr>
          <a:lstStyle/>
          <a:p>
            <a:r>
              <a:rPr lang="nl-NL" sz="1200" dirty="0" smtClean="0"/>
              <a:t>Begindruk persproef .   </a:t>
            </a:r>
          </a:p>
          <a:p>
            <a:pPr lvl="0"/>
            <a:r>
              <a:rPr lang="nl-NL" sz="1200" dirty="0" smtClean="0">
                <a:solidFill>
                  <a:prstClr val="black"/>
                </a:solidFill>
              </a:rPr>
              <a:t>Einddruk persproef. </a:t>
            </a:r>
            <a:endParaRPr lang="nl-NL" sz="1200" dirty="0"/>
          </a:p>
        </p:txBody>
      </p:sp>
      <p:sp>
        <p:nvSpPr>
          <p:cNvPr id="43" name="Tekstvak 42"/>
          <p:cNvSpPr txBox="1"/>
          <p:nvPr/>
        </p:nvSpPr>
        <p:spPr>
          <a:xfrm>
            <a:off x="8811994" y="2691356"/>
            <a:ext cx="3294092" cy="461665"/>
          </a:xfrm>
          <a:prstGeom prst="rect">
            <a:avLst/>
          </a:prstGeom>
          <a:solidFill>
            <a:schemeClr val="accent6">
              <a:lumMod val="20000"/>
              <a:lumOff val="80000"/>
            </a:schemeClr>
          </a:solidFill>
          <a:ln>
            <a:solidFill>
              <a:schemeClr val="tx1"/>
            </a:solidFill>
          </a:ln>
        </p:spPr>
        <p:txBody>
          <a:bodyPr wrap="square" rtlCol="0">
            <a:spAutoFit/>
          </a:bodyPr>
          <a:lstStyle/>
          <a:p>
            <a:r>
              <a:rPr lang="nl-NL" sz="1200" i="1" dirty="0" smtClean="0"/>
              <a:t>Omgevingstemperaturen </a:t>
            </a:r>
          </a:p>
          <a:p>
            <a:r>
              <a:rPr lang="nl-NL" sz="1200" i="1" dirty="0" smtClean="0"/>
              <a:t>alleen bij lekdichtheidsproef  C1/C2  </a:t>
            </a:r>
            <a:endParaRPr lang="nl-NL" sz="1200" i="1" dirty="0"/>
          </a:p>
        </p:txBody>
      </p:sp>
      <p:sp>
        <p:nvSpPr>
          <p:cNvPr id="44" name="Rechthoek 43"/>
          <p:cNvSpPr/>
          <p:nvPr/>
        </p:nvSpPr>
        <p:spPr>
          <a:xfrm>
            <a:off x="8811993" y="329707"/>
            <a:ext cx="2290424" cy="276999"/>
          </a:xfrm>
          <a:prstGeom prst="rect">
            <a:avLst/>
          </a:prstGeom>
          <a:solidFill>
            <a:schemeClr val="accent6">
              <a:lumMod val="20000"/>
              <a:lumOff val="80000"/>
            </a:schemeClr>
          </a:solidFill>
          <a:ln>
            <a:solidFill>
              <a:schemeClr val="tx1"/>
            </a:solidFill>
          </a:ln>
        </p:spPr>
        <p:txBody>
          <a:bodyPr wrap="square">
            <a:spAutoFit/>
          </a:bodyPr>
          <a:lstStyle/>
          <a:p>
            <a:r>
              <a:rPr lang="nl-NL" sz="1200" dirty="0" smtClean="0">
                <a:solidFill>
                  <a:prstClr val="black"/>
                </a:solidFill>
              </a:rPr>
              <a:t>Formuliernummer</a:t>
            </a:r>
            <a:endParaRPr lang="nl-NL" sz="1200" dirty="0">
              <a:solidFill>
                <a:prstClr val="black"/>
              </a:solidFill>
            </a:endParaRPr>
          </a:p>
        </p:txBody>
      </p:sp>
      <p:cxnSp>
        <p:nvCxnSpPr>
          <p:cNvPr id="45" name="Rechte verbindingslijn 44"/>
          <p:cNvCxnSpPr/>
          <p:nvPr/>
        </p:nvCxnSpPr>
        <p:spPr>
          <a:xfrm>
            <a:off x="3005268" y="733962"/>
            <a:ext cx="209885"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hteraccolade 46"/>
          <p:cNvSpPr/>
          <p:nvPr/>
        </p:nvSpPr>
        <p:spPr>
          <a:xfrm flipH="1">
            <a:off x="3005268" y="1283736"/>
            <a:ext cx="280962" cy="4890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cxnSp>
        <p:nvCxnSpPr>
          <p:cNvPr id="48" name="Rechte verbindingslijn 47"/>
          <p:cNvCxnSpPr/>
          <p:nvPr/>
        </p:nvCxnSpPr>
        <p:spPr>
          <a:xfrm flipV="1">
            <a:off x="2999732" y="1882070"/>
            <a:ext cx="224631" cy="1"/>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a:off x="3027381" y="3383002"/>
            <a:ext cx="196982"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a:off x="3027381" y="3691587"/>
            <a:ext cx="2478656"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kstvak 53"/>
          <p:cNvSpPr txBox="1"/>
          <p:nvPr/>
        </p:nvSpPr>
        <p:spPr>
          <a:xfrm>
            <a:off x="154413" y="5955892"/>
            <a:ext cx="2766495" cy="461665"/>
          </a:xfrm>
          <a:prstGeom prst="rect">
            <a:avLst/>
          </a:prstGeom>
          <a:solidFill>
            <a:schemeClr val="accent6">
              <a:lumMod val="20000"/>
              <a:lumOff val="80000"/>
            </a:schemeClr>
          </a:solidFill>
          <a:ln>
            <a:solidFill>
              <a:schemeClr val="tx1"/>
            </a:solidFill>
          </a:ln>
        </p:spPr>
        <p:txBody>
          <a:bodyPr wrap="square" rtlCol="0">
            <a:spAutoFit/>
          </a:bodyPr>
          <a:lstStyle/>
          <a:p>
            <a:pPr lvl="0"/>
            <a:r>
              <a:rPr lang="nl-NL" sz="1200" dirty="0" smtClean="0">
                <a:solidFill>
                  <a:prstClr val="black"/>
                </a:solidFill>
              </a:rPr>
              <a:t>Naam, datum en  handtekening eind- verantwoordelijke </a:t>
            </a:r>
            <a:r>
              <a:rPr lang="nl-NL" sz="1200" dirty="0">
                <a:solidFill>
                  <a:prstClr val="black"/>
                </a:solidFill>
              </a:rPr>
              <a:t>op </a:t>
            </a:r>
            <a:r>
              <a:rPr lang="nl-NL" sz="1200" dirty="0" smtClean="0">
                <a:solidFill>
                  <a:prstClr val="black"/>
                </a:solidFill>
              </a:rPr>
              <a:t>‘eind</a:t>
            </a:r>
            <a:r>
              <a:rPr lang="nl-NL" sz="1200" dirty="0">
                <a:solidFill>
                  <a:prstClr val="black"/>
                </a:solidFill>
              </a:rPr>
              <a:t>’-formulier </a:t>
            </a:r>
          </a:p>
        </p:txBody>
      </p:sp>
      <p:sp>
        <p:nvSpPr>
          <p:cNvPr id="55" name="Rechteraccolade 54"/>
          <p:cNvSpPr/>
          <p:nvPr/>
        </p:nvSpPr>
        <p:spPr>
          <a:xfrm flipH="1">
            <a:off x="2995376" y="4691983"/>
            <a:ext cx="220817" cy="2204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56" name="Rechteraccolade 55"/>
          <p:cNvSpPr/>
          <p:nvPr/>
        </p:nvSpPr>
        <p:spPr>
          <a:xfrm flipH="1" flipV="1">
            <a:off x="2931981" y="5502302"/>
            <a:ext cx="288296" cy="102571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pic>
        <p:nvPicPr>
          <p:cNvPr id="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31" y="20536"/>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ianummer 4"/>
          <p:cNvSpPr>
            <a:spLocks noGrp="1"/>
          </p:cNvSpPr>
          <p:nvPr>
            <p:ph type="sldNum" sz="quarter" idx="12"/>
          </p:nvPr>
        </p:nvSpPr>
        <p:spPr>
          <a:xfrm>
            <a:off x="111431" y="6434261"/>
            <a:ext cx="652906" cy="365125"/>
          </a:xfrm>
        </p:spPr>
        <p:txBody>
          <a:bodyPr/>
          <a:lstStyle/>
          <a:p>
            <a:fld id="{8B7CAD2B-19C3-4162-9D9A-AC40502219B3}" type="slidenum">
              <a:rPr lang="nl-NL" smtClean="0"/>
              <a:t>12</a:t>
            </a:fld>
            <a:endParaRPr lang="nl-NL" dirty="0"/>
          </a:p>
        </p:txBody>
      </p:sp>
      <p:sp>
        <p:nvSpPr>
          <p:cNvPr id="52" name="Rechthoek 51"/>
          <p:cNvSpPr/>
          <p:nvPr/>
        </p:nvSpPr>
        <p:spPr>
          <a:xfrm>
            <a:off x="111431" y="4249146"/>
            <a:ext cx="2871688" cy="646331"/>
          </a:xfrm>
          <a:prstGeom prst="rect">
            <a:avLst/>
          </a:prstGeom>
          <a:solidFill>
            <a:schemeClr val="tx2">
              <a:lumMod val="25000"/>
              <a:lumOff val="75000"/>
            </a:schemeClr>
          </a:solidFill>
        </p:spPr>
        <p:txBody>
          <a:bodyPr wrap="square">
            <a:spAutoFit/>
          </a:bodyPr>
          <a:lstStyle/>
          <a:p>
            <a:r>
              <a:rPr lang="nl-NL" sz="1200" dirty="0" smtClean="0"/>
              <a:t>Verbindingen van </a:t>
            </a:r>
            <a:r>
              <a:rPr lang="nl-NL" sz="1200" dirty="0"/>
              <a:t>afgeperste installatie-leidingdelen </a:t>
            </a:r>
            <a:r>
              <a:rPr lang="nl-NL" sz="1200" dirty="0" smtClean="0"/>
              <a:t>visueel gecontroleerd  bij </a:t>
            </a:r>
            <a:r>
              <a:rPr lang="nl-NL" sz="1200" dirty="0"/>
              <a:t>installatie onder </a:t>
            </a:r>
            <a:r>
              <a:rPr lang="nl-NL" sz="1200" dirty="0" smtClean="0"/>
              <a:t>werkdruk. </a:t>
            </a:r>
            <a:endParaRPr lang="nl-NL" sz="1200" dirty="0"/>
          </a:p>
        </p:txBody>
      </p:sp>
      <p:sp>
        <p:nvSpPr>
          <p:cNvPr id="6" name="Rechthoek 5"/>
          <p:cNvSpPr/>
          <p:nvPr/>
        </p:nvSpPr>
        <p:spPr>
          <a:xfrm>
            <a:off x="111431" y="4956598"/>
            <a:ext cx="2871687" cy="830997"/>
          </a:xfrm>
          <a:prstGeom prst="rect">
            <a:avLst/>
          </a:prstGeom>
          <a:solidFill>
            <a:schemeClr val="tx2">
              <a:lumMod val="25000"/>
              <a:lumOff val="75000"/>
            </a:schemeClr>
          </a:solidFill>
        </p:spPr>
        <p:txBody>
          <a:bodyPr wrap="square">
            <a:spAutoFit/>
          </a:bodyPr>
          <a:lstStyle/>
          <a:p>
            <a:r>
              <a:rPr lang="nl-NL" sz="1200" dirty="0"/>
              <a:t>Na </a:t>
            </a:r>
            <a:r>
              <a:rPr lang="nl-NL" sz="1200" dirty="0" smtClean="0"/>
              <a:t>doorspoeling  leidinginstallatie de verbindingen </a:t>
            </a:r>
            <a:r>
              <a:rPr lang="nl-NL" sz="1200" dirty="0"/>
              <a:t>met </a:t>
            </a:r>
            <a:r>
              <a:rPr lang="nl-NL" sz="1200" dirty="0" smtClean="0"/>
              <a:t>appendages  </a:t>
            </a:r>
            <a:r>
              <a:rPr lang="nl-NL" sz="1200" dirty="0"/>
              <a:t>en toestellen visueel </a:t>
            </a:r>
            <a:r>
              <a:rPr lang="nl-NL" sz="1200" dirty="0" smtClean="0"/>
              <a:t>gecontroleerd bij </a:t>
            </a:r>
            <a:r>
              <a:rPr lang="nl-NL" sz="1200" dirty="0"/>
              <a:t>installatie </a:t>
            </a:r>
            <a:r>
              <a:rPr lang="nl-NL" sz="1200" dirty="0" smtClean="0"/>
              <a:t>onder werkdruk.  </a:t>
            </a:r>
            <a:endParaRPr lang="nl-NL" sz="1200" dirty="0"/>
          </a:p>
        </p:txBody>
      </p:sp>
      <p:sp>
        <p:nvSpPr>
          <p:cNvPr id="53" name="Rechteraccolade 52"/>
          <p:cNvSpPr/>
          <p:nvPr/>
        </p:nvSpPr>
        <p:spPr>
          <a:xfrm flipH="1">
            <a:off x="2987391" y="4957393"/>
            <a:ext cx="220817" cy="2204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solidFill>
                <a:prstClr val="black"/>
              </a:solidFill>
            </a:endParaRPr>
          </a:p>
        </p:txBody>
      </p:sp>
      <p:sp>
        <p:nvSpPr>
          <p:cNvPr id="7" name="Rechthoek 6"/>
          <p:cNvSpPr/>
          <p:nvPr/>
        </p:nvSpPr>
        <p:spPr>
          <a:xfrm rot="21199800">
            <a:off x="3039855" y="6033469"/>
            <a:ext cx="183624" cy="606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p:cNvCxnSpPr/>
          <p:nvPr/>
        </p:nvCxnSpPr>
        <p:spPr>
          <a:xfrm flipV="1">
            <a:off x="2991510" y="5980174"/>
            <a:ext cx="206734" cy="699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kstvak 56"/>
          <p:cNvSpPr txBox="1"/>
          <p:nvPr/>
        </p:nvSpPr>
        <p:spPr>
          <a:xfrm>
            <a:off x="6172980" y="4742709"/>
            <a:ext cx="790601" cy="215444"/>
          </a:xfrm>
          <a:prstGeom prst="rect">
            <a:avLst/>
          </a:prstGeom>
          <a:noFill/>
        </p:spPr>
        <p:txBody>
          <a:bodyPr wrap="none" rtlCol="0">
            <a:spAutoFit/>
          </a:bodyPr>
          <a:lstStyle/>
          <a:p>
            <a:r>
              <a:rPr lang="nl-NL" sz="800" dirty="0" smtClean="0">
                <a:solidFill>
                  <a:srgbClr val="FF0000"/>
                </a:solidFill>
              </a:rPr>
              <a:t>G. Zijwaarts </a:t>
            </a:r>
            <a:endParaRPr lang="nl-NL" sz="800" dirty="0">
              <a:solidFill>
                <a:srgbClr val="FF0000"/>
              </a:solidFill>
            </a:endParaRPr>
          </a:p>
        </p:txBody>
      </p:sp>
      <p:sp>
        <p:nvSpPr>
          <p:cNvPr id="58" name="Tekstvak 57"/>
          <p:cNvSpPr txBox="1"/>
          <p:nvPr/>
        </p:nvSpPr>
        <p:spPr>
          <a:xfrm>
            <a:off x="3717945" y="4742709"/>
            <a:ext cx="713657" cy="215444"/>
          </a:xfrm>
          <a:prstGeom prst="rect">
            <a:avLst/>
          </a:prstGeom>
          <a:noFill/>
        </p:spPr>
        <p:txBody>
          <a:bodyPr wrap="none" rtlCol="0">
            <a:spAutoFit/>
          </a:bodyPr>
          <a:lstStyle/>
          <a:p>
            <a:r>
              <a:rPr lang="nl-NL" sz="800" dirty="0" smtClean="0">
                <a:solidFill>
                  <a:srgbClr val="FF0000"/>
                </a:solidFill>
              </a:rPr>
              <a:t>18-06-2019</a:t>
            </a:r>
            <a:endParaRPr lang="nl-NL" sz="800" dirty="0">
              <a:solidFill>
                <a:srgbClr val="FF0000"/>
              </a:solidFill>
            </a:endParaRPr>
          </a:p>
        </p:txBody>
      </p:sp>
      <p:sp>
        <p:nvSpPr>
          <p:cNvPr id="59" name="Tekstvak 58"/>
          <p:cNvSpPr txBox="1"/>
          <p:nvPr/>
        </p:nvSpPr>
        <p:spPr>
          <a:xfrm>
            <a:off x="6172980" y="5030116"/>
            <a:ext cx="790601" cy="215444"/>
          </a:xfrm>
          <a:prstGeom prst="rect">
            <a:avLst/>
          </a:prstGeom>
          <a:noFill/>
        </p:spPr>
        <p:txBody>
          <a:bodyPr wrap="none" rtlCol="0">
            <a:spAutoFit/>
          </a:bodyPr>
          <a:lstStyle/>
          <a:p>
            <a:r>
              <a:rPr lang="nl-NL" sz="800" dirty="0" smtClean="0">
                <a:solidFill>
                  <a:srgbClr val="FF0000"/>
                </a:solidFill>
              </a:rPr>
              <a:t>G. Zijwaarts </a:t>
            </a:r>
            <a:endParaRPr lang="nl-NL" sz="800" dirty="0">
              <a:solidFill>
                <a:srgbClr val="FF0000"/>
              </a:solidFill>
            </a:endParaRPr>
          </a:p>
        </p:txBody>
      </p:sp>
      <p:sp>
        <p:nvSpPr>
          <p:cNvPr id="60" name="Tekstvak 59"/>
          <p:cNvSpPr txBox="1"/>
          <p:nvPr/>
        </p:nvSpPr>
        <p:spPr>
          <a:xfrm>
            <a:off x="3715260" y="5005050"/>
            <a:ext cx="713657" cy="215444"/>
          </a:xfrm>
          <a:prstGeom prst="rect">
            <a:avLst/>
          </a:prstGeom>
          <a:noFill/>
        </p:spPr>
        <p:txBody>
          <a:bodyPr wrap="none" rtlCol="0">
            <a:spAutoFit/>
          </a:bodyPr>
          <a:lstStyle/>
          <a:p>
            <a:r>
              <a:rPr lang="nl-NL" sz="800" dirty="0" smtClean="0">
                <a:solidFill>
                  <a:srgbClr val="FF0000"/>
                </a:solidFill>
              </a:rPr>
              <a:t>19-06-2019</a:t>
            </a:r>
            <a:endParaRPr lang="nl-NL" sz="800" dirty="0">
              <a:solidFill>
                <a:srgbClr val="FF0000"/>
              </a:solidFill>
            </a:endParaRPr>
          </a:p>
        </p:txBody>
      </p:sp>
      <p:sp>
        <p:nvSpPr>
          <p:cNvPr id="61" name="Tekstvak 60"/>
          <p:cNvSpPr txBox="1"/>
          <p:nvPr/>
        </p:nvSpPr>
        <p:spPr>
          <a:xfrm>
            <a:off x="6568280" y="5473529"/>
            <a:ext cx="713657" cy="215444"/>
          </a:xfrm>
          <a:prstGeom prst="rect">
            <a:avLst/>
          </a:prstGeom>
          <a:noFill/>
        </p:spPr>
        <p:txBody>
          <a:bodyPr wrap="none" rtlCol="0">
            <a:spAutoFit/>
          </a:bodyPr>
          <a:lstStyle/>
          <a:p>
            <a:r>
              <a:rPr lang="nl-NL" sz="800" dirty="0" smtClean="0">
                <a:solidFill>
                  <a:srgbClr val="FF0000"/>
                </a:solidFill>
              </a:rPr>
              <a:t>02-07-2019</a:t>
            </a:r>
            <a:endParaRPr lang="nl-NL" sz="800" dirty="0">
              <a:solidFill>
                <a:srgbClr val="FF0000"/>
              </a:solidFill>
            </a:endParaRPr>
          </a:p>
        </p:txBody>
      </p:sp>
      <p:sp>
        <p:nvSpPr>
          <p:cNvPr id="62" name="Tekstvak 61"/>
          <p:cNvSpPr txBox="1"/>
          <p:nvPr/>
        </p:nvSpPr>
        <p:spPr>
          <a:xfrm>
            <a:off x="4295998" y="5461981"/>
            <a:ext cx="558166" cy="215444"/>
          </a:xfrm>
          <a:prstGeom prst="rect">
            <a:avLst/>
          </a:prstGeom>
          <a:noFill/>
        </p:spPr>
        <p:txBody>
          <a:bodyPr wrap="none" rtlCol="0">
            <a:spAutoFit/>
          </a:bodyPr>
          <a:lstStyle/>
          <a:p>
            <a:r>
              <a:rPr lang="nl-NL" sz="800" dirty="0" smtClean="0">
                <a:solidFill>
                  <a:srgbClr val="FF0000"/>
                </a:solidFill>
              </a:rPr>
              <a:t>A. Chef </a:t>
            </a:r>
            <a:endParaRPr lang="nl-NL" sz="800" dirty="0">
              <a:solidFill>
                <a:srgbClr val="FF0000"/>
              </a:solidFill>
            </a:endParaRPr>
          </a:p>
        </p:txBody>
      </p:sp>
      <p:sp>
        <p:nvSpPr>
          <p:cNvPr id="2" name="Tekstvak 1"/>
          <p:cNvSpPr txBox="1"/>
          <p:nvPr/>
        </p:nvSpPr>
        <p:spPr>
          <a:xfrm>
            <a:off x="8891141" y="5074228"/>
            <a:ext cx="2736647" cy="1477328"/>
          </a:xfrm>
          <a:prstGeom prst="rect">
            <a:avLst/>
          </a:prstGeom>
          <a:noFill/>
        </p:spPr>
        <p:txBody>
          <a:bodyPr wrap="none" rtlCol="0">
            <a:spAutoFit/>
          </a:bodyPr>
          <a:lstStyle/>
          <a:p>
            <a:r>
              <a:rPr lang="nl-NL" b="1" dirty="0" smtClean="0"/>
              <a:t>Voorbeeld ingevuld </a:t>
            </a:r>
          </a:p>
          <a:p>
            <a:r>
              <a:rPr lang="nl-NL" b="1" dirty="0" smtClean="0"/>
              <a:t>persproefformulier  </a:t>
            </a:r>
          </a:p>
          <a:p>
            <a:r>
              <a:rPr lang="nl-NL" dirty="0" smtClean="0"/>
              <a:t>(algemeen: voor alle </a:t>
            </a:r>
          </a:p>
          <a:p>
            <a:r>
              <a:rPr lang="nl-NL" dirty="0" smtClean="0"/>
              <a:t>persproefmethoden)</a:t>
            </a:r>
          </a:p>
          <a:p>
            <a:r>
              <a:rPr lang="nl-NL" b="1" dirty="0" smtClean="0"/>
              <a:t>voor een installatiedeel</a:t>
            </a:r>
            <a:endParaRPr lang="nl-NL" b="1" dirty="0"/>
          </a:p>
        </p:txBody>
      </p:sp>
    </p:spTree>
    <p:extLst>
      <p:ext uri="{BB962C8B-B14F-4D97-AF65-F5344CB8AC3E}">
        <p14:creationId xmlns:p14="http://schemas.microsoft.com/office/powerpoint/2010/main" val="39833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677" y="127189"/>
            <a:ext cx="4868985" cy="673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54" y="144112"/>
            <a:ext cx="4822092" cy="671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a:xfrm>
            <a:off x="136448" y="6161007"/>
            <a:ext cx="652906" cy="365125"/>
          </a:xfrm>
        </p:spPr>
        <p:txBody>
          <a:bodyPr/>
          <a:lstStyle/>
          <a:p>
            <a:fld id="{8B7CAD2B-19C3-4162-9D9A-AC40502219B3}" type="slidenum">
              <a:rPr lang="nl-NL" smtClean="0"/>
              <a:t>13</a:t>
            </a:fld>
            <a:endParaRPr lang="nl-NL" dirty="0"/>
          </a:p>
        </p:txBody>
      </p:sp>
    </p:spTree>
    <p:extLst>
      <p:ext uri="{BB962C8B-B14F-4D97-AF65-F5344CB8AC3E}">
        <p14:creationId xmlns:p14="http://schemas.microsoft.com/office/powerpoint/2010/main" val="320116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14</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017842" y="284312"/>
            <a:ext cx="6080371" cy="2062103"/>
          </a:xfrm>
          <a:prstGeom prst="rect">
            <a:avLst/>
          </a:prstGeom>
          <a:noFill/>
        </p:spPr>
        <p:txBody>
          <a:bodyPr wrap="square" rtlCol="0">
            <a:spAutoFit/>
          </a:bodyPr>
          <a:lstStyle/>
          <a:p>
            <a:r>
              <a:rPr lang="nl-NL" sz="1600" b="1" dirty="0" smtClean="0"/>
              <a:t>2.2 Temperaturen leidingwater  </a:t>
            </a:r>
          </a:p>
          <a:p>
            <a:endParaRPr lang="nl-NL" sz="1600" b="1" dirty="0"/>
          </a:p>
          <a:p>
            <a:endParaRPr lang="nl-NL" sz="1600" b="1" dirty="0" smtClean="0"/>
          </a:p>
          <a:p>
            <a:endParaRPr lang="nl-NL" sz="1600" b="1" dirty="0"/>
          </a:p>
          <a:p>
            <a:endParaRPr lang="nl-NL" sz="1600" b="1" dirty="0" smtClean="0"/>
          </a:p>
          <a:p>
            <a:endParaRPr lang="nl-NL" sz="1600" b="1" dirty="0"/>
          </a:p>
          <a:p>
            <a:endParaRPr lang="nl-NL" sz="1600" b="1" dirty="0" smtClean="0"/>
          </a:p>
          <a:p>
            <a:r>
              <a:rPr lang="nl-NL" sz="1600" b="1" dirty="0" smtClean="0"/>
              <a:t> </a:t>
            </a:r>
            <a:endParaRPr lang="nl-NL" sz="1600" dirty="0">
              <a:solidFill>
                <a:srgbClr val="000000"/>
              </a:solidFill>
              <a:latin typeface="CIDFont+F1"/>
            </a:endParaRPr>
          </a:p>
        </p:txBody>
      </p:sp>
      <p:sp>
        <p:nvSpPr>
          <p:cNvPr id="6" name="Rechteraccolade 5"/>
          <p:cNvSpPr/>
          <p:nvPr/>
        </p:nvSpPr>
        <p:spPr>
          <a:xfrm>
            <a:off x="5603997" y="4857749"/>
            <a:ext cx="413845" cy="85936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6035205" y="1102982"/>
            <a:ext cx="6045643" cy="3293209"/>
          </a:xfrm>
          <a:prstGeom prst="rect">
            <a:avLst/>
          </a:prstGeom>
          <a:noFill/>
        </p:spPr>
        <p:txBody>
          <a:bodyPr wrap="square" rtlCol="0">
            <a:spAutoFit/>
          </a:bodyPr>
          <a:lstStyle/>
          <a:p>
            <a:r>
              <a:rPr lang="nl-NL" sz="1600" dirty="0" smtClean="0">
                <a:solidFill>
                  <a:prstClr val="black"/>
                </a:solidFill>
              </a:rPr>
              <a:t>Voor </a:t>
            </a:r>
            <a:r>
              <a:rPr lang="nl-NL" sz="1600" dirty="0">
                <a:solidFill>
                  <a:prstClr val="black"/>
                </a:solidFill>
              </a:rPr>
              <a:t>het </a:t>
            </a:r>
            <a:r>
              <a:rPr lang="nl-NL" sz="1600" dirty="0" smtClean="0">
                <a:solidFill>
                  <a:prstClr val="black"/>
                </a:solidFill>
              </a:rPr>
              <a:t>afvinken van </a:t>
            </a:r>
            <a:r>
              <a:rPr lang="nl-NL" sz="1600" dirty="0">
                <a:solidFill>
                  <a:prstClr val="black"/>
                </a:solidFill>
              </a:rPr>
              <a:t>de </a:t>
            </a:r>
            <a:r>
              <a:rPr lang="nl-NL" sz="1600" dirty="0" smtClean="0">
                <a:solidFill>
                  <a:prstClr val="black"/>
                </a:solidFill>
              </a:rPr>
              <a:t>samenvattende gegevens onder  2.2a t/m 2.2f op het opleveringsformulier wordt gebruik gemaakt van het ingevulde formulier ‘metingen watertemperaturen en wachttijden leidingwaterinstallatie’. Zie voor het invullen van dat formulier de volgende dia’s. </a:t>
            </a:r>
          </a:p>
          <a:p>
            <a:endParaRPr lang="nl-NL" sz="1600" dirty="0">
              <a:solidFill>
                <a:prstClr val="black"/>
              </a:solidFill>
            </a:endParaRPr>
          </a:p>
          <a:p>
            <a:r>
              <a:rPr lang="nl-NL" sz="1600" dirty="0" smtClean="0">
                <a:solidFill>
                  <a:prstClr val="black"/>
                </a:solidFill>
              </a:rPr>
              <a:t>De formulieren voor het invullen van de watertemperaturen  worden samengevoegd tot een rapport (2.2h).   </a:t>
            </a:r>
          </a:p>
          <a:p>
            <a:endParaRPr lang="nl-NL" sz="1600" dirty="0" smtClean="0">
              <a:solidFill>
                <a:prstClr val="black"/>
              </a:solidFill>
            </a:endParaRPr>
          </a:p>
          <a:p>
            <a:endParaRPr lang="nl-NL" sz="1600" dirty="0">
              <a:solidFill>
                <a:prstClr val="black"/>
              </a:solidFill>
            </a:endParaRPr>
          </a:p>
          <a:p>
            <a:endParaRPr lang="nl-NL" sz="1600" dirty="0" smtClean="0">
              <a:solidFill>
                <a:prstClr val="black"/>
              </a:solidFill>
            </a:endParaRPr>
          </a:p>
          <a:p>
            <a:endParaRPr lang="nl-NL" sz="1600" dirty="0">
              <a:solidFill>
                <a:prstClr val="black"/>
              </a:solidFill>
            </a:endParaRPr>
          </a:p>
          <a:p>
            <a:r>
              <a:rPr lang="nl-NL" sz="1600" dirty="0" smtClean="0">
                <a:solidFill>
                  <a:prstClr val="black"/>
                </a:solidFill>
              </a:rPr>
              <a:t>  </a:t>
            </a:r>
            <a:endParaRPr lang="nl-NL" sz="1600" dirty="0"/>
          </a:p>
        </p:txBody>
      </p:sp>
      <p:sp>
        <p:nvSpPr>
          <p:cNvPr id="3" name="AutoShape 2" descr="Afbeeldingsresultaat voor meten kraanwater temperatuur">
            <a:hlinkClick r:id="rId3"/>
          </p:cNvPr>
          <p:cNvSpPr>
            <a:spLocks noChangeAspect="1" noChangeArrowheads="1"/>
          </p:cNvSpPr>
          <p:nvPr/>
        </p:nvSpPr>
        <p:spPr bwMode="auto">
          <a:xfrm>
            <a:off x="3379788" y="-1516063"/>
            <a:ext cx="4762500"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Afbeeldingsresultaat voor meten kraanwater temperatuur">
            <a:hlinkClick r:id="rId3"/>
          </p:cNvPr>
          <p:cNvSpPr>
            <a:spLocks noChangeAspect="1" noChangeArrowheads="1"/>
          </p:cNvSpPr>
          <p:nvPr/>
        </p:nvSpPr>
        <p:spPr bwMode="auto">
          <a:xfrm>
            <a:off x="3532188" y="-1363663"/>
            <a:ext cx="4762500" cy="3171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6834" y="3526554"/>
            <a:ext cx="3630443" cy="241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13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15</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5705475" y="218851"/>
            <a:ext cx="6486525" cy="5509200"/>
          </a:xfrm>
          <a:prstGeom prst="rect">
            <a:avLst/>
          </a:prstGeom>
        </p:spPr>
        <p:txBody>
          <a:bodyPr wrap="square">
            <a:spAutoFit/>
          </a:bodyPr>
          <a:lstStyle/>
          <a:p>
            <a:r>
              <a:rPr lang="nl-NL" sz="1600" b="1" dirty="0" smtClean="0"/>
              <a:t>Temperatuurbepaling </a:t>
            </a:r>
            <a:r>
              <a:rPr lang="nl-NL" sz="1600" b="1" dirty="0"/>
              <a:t>van het water in leidingdelen van drinkwater‐ </a:t>
            </a:r>
            <a:r>
              <a:rPr lang="nl-NL" sz="1600" b="1" dirty="0" smtClean="0"/>
              <a:t>en huishoudwaterinstallaties (</a:t>
            </a:r>
            <a:r>
              <a:rPr lang="nl-NL" sz="1600" b="1" dirty="0">
                <a:solidFill>
                  <a:prstClr val="black"/>
                </a:solidFill>
              </a:rPr>
              <a:t>5.2.2 van NEN </a:t>
            </a:r>
            <a:r>
              <a:rPr lang="nl-NL" sz="1600" b="1" dirty="0" smtClean="0">
                <a:solidFill>
                  <a:prstClr val="black"/>
                </a:solidFill>
              </a:rPr>
              <a:t>1006)</a:t>
            </a:r>
            <a:endParaRPr lang="nl-NL" sz="1600" b="1" dirty="0"/>
          </a:p>
          <a:p>
            <a:endParaRPr lang="nl-NL" sz="1600" dirty="0" smtClean="0"/>
          </a:p>
          <a:p>
            <a:r>
              <a:rPr lang="nl-NL" sz="1600" dirty="0" smtClean="0"/>
              <a:t>Bepaal de </a:t>
            </a:r>
            <a:r>
              <a:rPr lang="nl-NL" sz="1600" dirty="0"/>
              <a:t>relevante tappunten voor </a:t>
            </a:r>
            <a:r>
              <a:rPr lang="nl-NL" sz="1600" dirty="0" smtClean="0"/>
              <a:t>de temperatuurmetingen en geef deze een nummer. </a:t>
            </a:r>
            <a:endParaRPr lang="nl-NL" sz="1600" dirty="0"/>
          </a:p>
          <a:p>
            <a:r>
              <a:rPr lang="nl-NL" sz="1600" dirty="0" smtClean="0"/>
              <a:t>Dit zijn veelal </a:t>
            </a:r>
            <a:r>
              <a:rPr lang="nl-NL" sz="1600" dirty="0"/>
              <a:t>het verst van het leveringspunt gelegen tappunten. Dit </a:t>
            </a:r>
            <a:r>
              <a:rPr lang="nl-NL" sz="1600" dirty="0" smtClean="0"/>
              <a:t>geldt zowel </a:t>
            </a:r>
            <a:r>
              <a:rPr lang="nl-NL" sz="1600" dirty="0"/>
              <a:t>voor een (deel van de) installatie, als ook voor (een groep) tappunten gevoed via een leiding die door </a:t>
            </a:r>
            <a:r>
              <a:rPr lang="nl-NL" sz="1600" dirty="0" smtClean="0"/>
              <a:t>een warme </a:t>
            </a:r>
            <a:r>
              <a:rPr lang="nl-NL" sz="1600" dirty="0"/>
              <a:t>ruimte loopt. De keuze van de tappunten is verder afhankelijk van omgevingsfactoren, </a:t>
            </a:r>
            <a:r>
              <a:rPr lang="nl-NL" sz="1600" dirty="0" smtClean="0"/>
              <a:t>seizoensinvloeden enz</a:t>
            </a:r>
            <a:r>
              <a:rPr lang="nl-NL" sz="1600" dirty="0"/>
              <a:t>.</a:t>
            </a:r>
          </a:p>
          <a:p>
            <a:endParaRPr lang="nl-NL" sz="1600" dirty="0" smtClean="0"/>
          </a:p>
          <a:p>
            <a:r>
              <a:rPr lang="nl-NL" sz="1600" dirty="0" smtClean="0"/>
              <a:t>Uitvoering:</a:t>
            </a:r>
          </a:p>
          <a:p>
            <a:r>
              <a:rPr lang="nl-NL" sz="1600" dirty="0" smtClean="0"/>
              <a:t>-vul op het formulier nummer en plaats in van een te meten tappunt;  </a:t>
            </a:r>
          </a:p>
          <a:p>
            <a:r>
              <a:rPr lang="nl-NL" sz="1600" dirty="0" smtClean="0"/>
              <a:t>-open het tappunt nadat het minimaal </a:t>
            </a:r>
            <a:r>
              <a:rPr lang="nl-NL" sz="1600" dirty="0"/>
              <a:t>3 </a:t>
            </a:r>
            <a:r>
              <a:rPr lang="nl-NL" sz="1600" dirty="0" smtClean="0"/>
              <a:t>uur niet gebruikt is; </a:t>
            </a:r>
          </a:p>
          <a:p>
            <a:r>
              <a:rPr lang="nl-NL" sz="1600" dirty="0" smtClean="0"/>
              <a:t>-laat </a:t>
            </a:r>
            <a:r>
              <a:rPr lang="nl-NL" sz="1600" dirty="0"/>
              <a:t>1 </a:t>
            </a:r>
            <a:r>
              <a:rPr lang="nl-NL" sz="1600" dirty="0" smtClean="0"/>
              <a:t>liter </a:t>
            </a:r>
            <a:r>
              <a:rPr lang="nl-NL" sz="1600" dirty="0"/>
              <a:t>water </a:t>
            </a:r>
            <a:r>
              <a:rPr lang="nl-NL" sz="1600" dirty="0" smtClean="0"/>
              <a:t>wegstromen; </a:t>
            </a:r>
          </a:p>
          <a:p>
            <a:r>
              <a:rPr lang="nl-NL" sz="1600" dirty="0" smtClean="0"/>
              <a:t>-meet hierna de temperatuur en vermeld deze op het formulier</a:t>
            </a:r>
          </a:p>
          <a:p>
            <a:r>
              <a:rPr lang="nl-NL" sz="1600" dirty="0"/>
              <a:t> </a:t>
            </a:r>
            <a:r>
              <a:rPr lang="nl-NL" sz="1600" dirty="0" smtClean="0"/>
              <a:t>in de kolom voor drinkwater of huishoudwater;  </a:t>
            </a:r>
          </a:p>
          <a:p>
            <a:r>
              <a:rPr lang="nl-NL" sz="1600" dirty="0" smtClean="0"/>
              <a:t>-herhaal </a:t>
            </a:r>
            <a:r>
              <a:rPr lang="nl-NL" sz="1600" dirty="0"/>
              <a:t>dit voor alle andere relevante tappunten.</a:t>
            </a:r>
          </a:p>
          <a:p>
            <a:endParaRPr lang="nl-NL" sz="1600" dirty="0" smtClean="0"/>
          </a:p>
          <a:p>
            <a:r>
              <a:rPr lang="nl-NL" sz="1600" dirty="0" smtClean="0"/>
              <a:t>Bepaal </a:t>
            </a:r>
            <a:r>
              <a:rPr lang="nl-NL" sz="1600" dirty="0"/>
              <a:t>of de gemeten temperaturen </a:t>
            </a:r>
            <a:r>
              <a:rPr lang="nl-NL" sz="1600" dirty="0" smtClean="0"/>
              <a:t> voldoen aan </a:t>
            </a:r>
            <a:r>
              <a:rPr lang="nl-NL" sz="1600" u="sng" dirty="0" smtClean="0"/>
              <a:t>&lt;</a:t>
            </a:r>
            <a:r>
              <a:rPr lang="nl-NL" sz="1600" dirty="0" smtClean="0"/>
              <a:t> 25 °C. </a:t>
            </a:r>
            <a:endParaRPr lang="nl-NL" sz="1600" dirty="0"/>
          </a:p>
          <a:p>
            <a:r>
              <a:rPr lang="nl-NL" sz="1600" dirty="0" smtClean="0"/>
              <a:t>De </a:t>
            </a:r>
            <a:r>
              <a:rPr lang="nl-NL" sz="1600" dirty="0"/>
              <a:t>temperatuurmeting is geen meting om eventueel aanwezige hot spots aan te tonen. </a:t>
            </a:r>
          </a:p>
        </p:txBody>
      </p:sp>
      <p:sp>
        <p:nvSpPr>
          <p:cNvPr id="11" name="Rechthoek 10"/>
          <p:cNvSpPr/>
          <p:nvPr/>
        </p:nvSpPr>
        <p:spPr>
          <a:xfrm>
            <a:off x="2682815" y="2553419"/>
            <a:ext cx="810883" cy="1500996"/>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p:cNvCxnSpPr>
            <a:stCxn id="11" idx="0"/>
          </p:cNvCxnSpPr>
          <p:nvPr/>
        </p:nvCxnSpPr>
        <p:spPr>
          <a:xfrm flipH="1">
            <a:off x="3088256" y="2553419"/>
            <a:ext cx="1" cy="1500996"/>
          </a:xfrm>
          <a:prstGeom prst="line">
            <a:avLst/>
          </a:prstGeom>
          <a:ln w="19050">
            <a:solidFill>
              <a:srgbClr val="ED1D24"/>
            </a:solidFill>
          </a:ln>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rot="16200000">
            <a:off x="-1300781" y="2944859"/>
            <a:ext cx="3629520" cy="338554"/>
          </a:xfrm>
          <a:prstGeom prst="rect">
            <a:avLst/>
          </a:prstGeom>
          <a:solidFill>
            <a:srgbClr val="E6E6E6"/>
          </a:solidFill>
        </p:spPr>
        <p:txBody>
          <a:bodyPr wrap="none" rtlCol="0">
            <a:spAutoFit/>
          </a:bodyPr>
          <a:lstStyle/>
          <a:p>
            <a:r>
              <a:rPr lang="nl-NL" sz="1600" dirty="0" smtClean="0"/>
              <a:t>2.2a en 2.2b op opleveringsformulier  </a:t>
            </a:r>
            <a:endParaRPr lang="nl-NL" sz="1600" dirty="0"/>
          </a:p>
        </p:txBody>
      </p:sp>
    </p:spTree>
    <p:extLst>
      <p:ext uri="{BB962C8B-B14F-4D97-AF65-F5344CB8AC3E}">
        <p14:creationId xmlns:p14="http://schemas.microsoft.com/office/powerpoint/2010/main" val="305815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16</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704935" y="232814"/>
            <a:ext cx="6426680" cy="6494085"/>
          </a:xfrm>
          <a:prstGeom prst="rect">
            <a:avLst/>
          </a:prstGeom>
        </p:spPr>
        <p:txBody>
          <a:bodyPr wrap="square">
            <a:spAutoFit/>
          </a:bodyPr>
          <a:lstStyle/>
          <a:p>
            <a:r>
              <a:rPr lang="nl-NL" sz="1600" b="1" dirty="0" smtClean="0">
                <a:latin typeface="+mj-lt"/>
              </a:rPr>
              <a:t>Temperatuurbepaling  warmwater </a:t>
            </a:r>
            <a:r>
              <a:rPr lang="nl-NL" sz="1600" b="1" dirty="0">
                <a:latin typeface="+mj-lt"/>
              </a:rPr>
              <a:t>in leidingen die geen onderdeel van </a:t>
            </a:r>
            <a:r>
              <a:rPr lang="nl-NL" sz="1600" b="1" dirty="0" smtClean="0">
                <a:latin typeface="+mj-lt"/>
              </a:rPr>
              <a:t>een circulatiesysteem zijn (</a:t>
            </a:r>
            <a:r>
              <a:rPr lang="nl-NL" sz="1600" b="1" dirty="0" smtClean="0">
                <a:solidFill>
                  <a:prstClr val="black"/>
                </a:solidFill>
              </a:rPr>
              <a:t>5.2.3 van NEN 1006)</a:t>
            </a:r>
            <a:endParaRPr lang="nl-NL" sz="1600" b="1" dirty="0">
              <a:latin typeface="+mj-lt"/>
            </a:endParaRPr>
          </a:p>
          <a:p>
            <a:endParaRPr lang="nl-NL" sz="1600" dirty="0" smtClean="0">
              <a:latin typeface="+mj-lt"/>
            </a:endParaRPr>
          </a:p>
          <a:p>
            <a:r>
              <a:rPr lang="nl-NL" sz="1600" dirty="0" smtClean="0">
                <a:latin typeface="+mj-lt"/>
              </a:rPr>
              <a:t>Stel de </a:t>
            </a:r>
            <a:r>
              <a:rPr lang="nl-NL" sz="1600" dirty="0">
                <a:latin typeface="+mj-lt"/>
              </a:rPr>
              <a:t>relevante warmtapwaterleidingen vast, die geen onderdeel vormen van </a:t>
            </a:r>
            <a:r>
              <a:rPr lang="nl-NL" sz="1600" dirty="0" smtClean="0">
                <a:latin typeface="+mj-lt"/>
              </a:rPr>
              <a:t>een circulatiesysteem</a:t>
            </a:r>
            <a:r>
              <a:rPr lang="nl-NL" sz="1600" dirty="0">
                <a:latin typeface="+mj-lt"/>
              </a:rPr>
              <a:t>. Relevante leidingen </a:t>
            </a:r>
            <a:r>
              <a:rPr lang="nl-NL" sz="1600" dirty="0" smtClean="0">
                <a:latin typeface="+mj-lt"/>
              </a:rPr>
              <a:t>koelen</a:t>
            </a:r>
          </a:p>
          <a:p>
            <a:r>
              <a:rPr lang="nl-NL" sz="1600" dirty="0" smtClean="0">
                <a:latin typeface="+mj-lt"/>
              </a:rPr>
              <a:t>na </a:t>
            </a:r>
            <a:r>
              <a:rPr lang="nl-NL" sz="1600" dirty="0">
                <a:latin typeface="+mj-lt"/>
              </a:rPr>
              <a:t>gebruik langzaam </a:t>
            </a:r>
            <a:r>
              <a:rPr lang="nl-NL" sz="1600" dirty="0" smtClean="0">
                <a:latin typeface="+mj-lt"/>
              </a:rPr>
              <a:t>af. </a:t>
            </a:r>
          </a:p>
          <a:p>
            <a:endParaRPr lang="nl-NL" sz="1600" dirty="0">
              <a:latin typeface="+mj-lt"/>
            </a:endParaRPr>
          </a:p>
          <a:p>
            <a:r>
              <a:rPr lang="nl-NL" sz="1600" dirty="0" smtClean="0">
                <a:latin typeface="+mj-lt"/>
              </a:rPr>
              <a:t>Uitvoering:</a:t>
            </a:r>
          </a:p>
          <a:p>
            <a:pPr lvl="0"/>
            <a:r>
              <a:rPr lang="nl-NL" sz="1600" dirty="0" smtClean="0">
                <a:solidFill>
                  <a:prstClr val="black"/>
                </a:solidFill>
              </a:rPr>
              <a:t>-geef </a:t>
            </a:r>
            <a:r>
              <a:rPr lang="nl-NL" sz="1600" dirty="0">
                <a:solidFill>
                  <a:prstClr val="black"/>
                </a:solidFill>
              </a:rPr>
              <a:t>het verst gelegen tappunt aangesloten op </a:t>
            </a:r>
            <a:r>
              <a:rPr lang="nl-NL" sz="1600" dirty="0" smtClean="0">
                <a:solidFill>
                  <a:prstClr val="black"/>
                </a:solidFill>
              </a:rPr>
              <a:t>relevante</a:t>
            </a:r>
            <a:endParaRPr lang="nl-NL" sz="1600" dirty="0">
              <a:solidFill>
                <a:prstClr val="black"/>
              </a:solidFill>
            </a:endParaRPr>
          </a:p>
          <a:p>
            <a:pPr lvl="0"/>
            <a:r>
              <a:rPr lang="nl-NL" sz="1600" dirty="0">
                <a:solidFill>
                  <a:prstClr val="black"/>
                </a:solidFill>
              </a:rPr>
              <a:t> </a:t>
            </a:r>
            <a:r>
              <a:rPr lang="nl-NL" sz="1600" dirty="0" smtClean="0">
                <a:solidFill>
                  <a:prstClr val="black"/>
                </a:solidFill>
              </a:rPr>
              <a:t>warmtapwaterleidingen een nummer; </a:t>
            </a:r>
          </a:p>
          <a:p>
            <a:r>
              <a:rPr lang="nl-NL" sz="1600" dirty="0" smtClean="0">
                <a:solidFill>
                  <a:prstClr val="black"/>
                </a:solidFill>
              </a:rPr>
              <a:t>-vul </a:t>
            </a:r>
            <a:r>
              <a:rPr lang="nl-NL" sz="1600" dirty="0">
                <a:solidFill>
                  <a:prstClr val="black"/>
                </a:solidFill>
              </a:rPr>
              <a:t>op het formulier nummer en plaats in van een te meten </a:t>
            </a:r>
            <a:r>
              <a:rPr lang="nl-NL" sz="1600" dirty="0" smtClean="0">
                <a:solidFill>
                  <a:prstClr val="black"/>
                </a:solidFill>
              </a:rPr>
              <a:t>tappunt;</a:t>
            </a:r>
            <a:endParaRPr lang="nl-NL" sz="1600" dirty="0" smtClean="0">
              <a:latin typeface="+mj-lt"/>
            </a:endParaRPr>
          </a:p>
          <a:p>
            <a:r>
              <a:rPr lang="nl-NL" sz="1600" dirty="0" smtClean="0">
                <a:latin typeface="+mj-lt"/>
              </a:rPr>
              <a:t>-open </a:t>
            </a:r>
            <a:r>
              <a:rPr lang="nl-NL" sz="1600" dirty="0">
                <a:latin typeface="+mj-lt"/>
              </a:rPr>
              <a:t>het </a:t>
            </a:r>
            <a:r>
              <a:rPr lang="nl-NL" sz="1600" dirty="0" smtClean="0">
                <a:latin typeface="+mj-lt"/>
              </a:rPr>
              <a:t>tappunt volledig; </a:t>
            </a:r>
          </a:p>
          <a:p>
            <a:r>
              <a:rPr lang="nl-NL" sz="1600" dirty="0" smtClean="0">
                <a:latin typeface="+mj-lt"/>
              </a:rPr>
              <a:t>-laat het warmtapwater </a:t>
            </a:r>
            <a:r>
              <a:rPr lang="nl-NL" sz="1600" dirty="0">
                <a:latin typeface="+mj-lt"/>
              </a:rPr>
              <a:t>doorstromen tot minimaal de </a:t>
            </a:r>
            <a:r>
              <a:rPr lang="nl-NL" sz="1600" dirty="0" smtClean="0">
                <a:latin typeface="+mj-lt"/>
              </a:rPr>
              <a:t>vereiste</a:t>
            </a:r>
          </a:p>
          <a:p>
            <a:r>
              <a:rPr lang="nl-NL" sz="1600" dirty="0" smtClean="0">
                <a:latin typeface="+mj-lt"/>
              </a:rPr>
              <a:t> </a:t>
            </a:r>
            <a:r>
              <a:rPr lang="nl-NL" sz="1600" dirty="0">
                <a:latin typeface="+mj-lt"/>
              </a:rPr>
              <a:t>warmtapwatertemperatuur wordt </a:t>
            </a:r>
            <a:r>
              <a:rPr lang="nl-NL" sz="1600" dirty="0" smtClean="0">
                <a:latin typeface="+mj-lt"/>
              </a:rPr>
              <a:t>bereikt (</a:t>
            </a:r>
            <a:r>
              <a:rPr lang="nl-NL" sz="1600" u="sng" dirty="0" smtClean="0">
                <a:latin typeface="+mj-lt"/>
              </a:rPr>
              <a:t>&gt;</a:t>
            </a:r>
            <a:r>
              <a:rPr lang="nl-NL" sz="1600" dirty="0" smtClean="0">
                <a:latin typeface="+mj-lt"/>
              </a:rPr>
              <a:t> 55 °C of </a:t>
            </a:r>
            <a:r>
              <a:rPr lang="nl-NL" sz="1600" u="sng" dirty="0" smtClean="0">
                <a:latin typeface="+mj-lt"/>
              </a:rPr>
              <a:t>&gt;</a:t>
            </a:r>
            <a:r>
              <a:rPr lang="nl-NL" sz="1600" dirty="0" smtClean="0">
                <a:latin typeface="+mj-lt"/>
              </a:rPr>
              <a:t> 60 °C);</a:t>
            </a:r>
          </a:p>
          <a:p>
            <a:r>
              <a:rPr lang="nl-NL" sz="1600" dirty="0" smtClean="0">
                <a:latin typeface="+mj-lt"/>
              </a:rPr>
              <a:t>-sluit  de kraan; </a:t>
            </a:r>
          </a:p>
          <a:p>
            <a:r>
              <a:rPr lang="nl-NL" sz="1600" dirty="0" smtClean="0">
                <a:latin typeface="+mj-lt"/>
              </a:rPr>
              <a:t>-controleer </a:t>
            </a:r>
            <a:r>
              <a:rPr lang="nl-NL" sz="1600" dirty="0">
                <a:latin typeface="+mj-lt"/>
              </a:rPr>
              <a:t>na 45 min de temperatuur van de leiding of na </a:t>
            </a:r>
            <a:r>
              <a:rPr lang="nl-NL" sz="1600" dirty="0" smtClean="0">
                <a:latin typeface="+mj-lt"/>
              </a:rPr>
              <a:t>het</a:t>
            </a:r>
          </a:p>
          <a:p>
            <a:r>
              <a:rPr lang="nl-NL" sz="1600" dirty="0">
                <a:latin typeface="+mj-lt"/>
              </a:rPr>
              <a:t> </a:t>
            </a:r>
            <a:r>
              <a:rPr lang="nl-NL" sz="1600" dirty="0" smtClean="0">
                <a:latin typeface="+mj-lt"/>
              </a:rPr>
              <a:t>aftappen </a:t>
            </a:r>
            <a:r>
              <a:rPr lang="nl-NL" sz="1600" dirty="0">
                <a:latin typeface="+mj-lt"/>
              </a:rPr>
              <a:t>van maximaal 1 </a:t>
            </a:r>
            <a:r>
              <a:rPr lang="nl-NL" sz="1600" dirty="0" smtClean="0">
                <a:latin typeface="+mj-lt"/>
              </a:rPr>
              <a:t>liter water </a:t>
            </a:r>
            <a:r>
              <a:rPr lang="nl-NL" sz="1600" dirty="0">
                <a:latin typeface="+mj-lt"/>
              </a:rPr>
              <a:t>de uitstroomtemperatuur </a:t>
            </a:r>
            <a:r>
              <a:rPr lang="nl-NL" sz="1600" dirty="0" smtClean="0">
                <a:latin typeface="+mj-lt"/>
              </a:rPr>
              <a:t>van</a:t>
            </a:r>
          </a:p>
          <a:p>
            <a:r>
              <a:rPr lang="nl-NL" sz="1600" dirty="0" smtClean="0">
                <a:latin typeface="+mj-lt"/>
              </a:rPr>
              <a:t> het water </a:t>
            </a:r>
            <a:r>
              <a:rPr lang="nl-NL" sz="1600" dirty="0" smtClean="0">
                <a:solidFill>
                  <a:prstClr val="black"/>
                </a:solidFill>
              </a:rPr>
              <a:t>en </a:t>
            </a:r>
            <a:r>
              <a:rPr lang="nl-NL" sz="1600" dirty="0">
                <a:solidFill>
                  <a:prstClr val="black"/>
                </a:solidFill>
              </a:rPr>
              <a:t>vermeld </a:t>
            </a:r>
            <a:r>
              <a:rPr lang="nl-NL" sz="1600" dirty="0" smtClean="0">
                <a:solidFill>
                  <a:prstClr val="black"/>
                </a:solidFill>
              </a:rPr>
              <a:t>de temperatuur op </a:t>
            </a:r>
            <a:r>
              <a:rPr lang="nl-NL" sz="1600" dirty="0">
                <a:solidFill>
                  <a:prstClr val="black"/>
                </a:solidFill>
              </a:rPr>
              <a:t>het </a:t>
            </a:r>
            <a:r>
              <a:rPr lang="nl-NL" sz="1600" dirty="0" smtClean="0">
                <a:solidFill>
                  <a:prstClr val="black"/>
                </a:solidFill>
              </a:rPr>
              <a:t>formulier;</a:t>
            </a:r>
            <a:r>
              <a:rPr lang="nl-NL" sz="1600" dirty="0" smtClean="0">
                <a:latin typeface="+mj-lt"/>
              </a:rPr>
              <a:t> </a:t>
            </a:r>
          </a:p>
          <a:p>
            <a:r>
              <a:rPr lang="nl-NL" sz="1600" dirty="0" smtClean="0">
                <a:latin typeface="+mj-lt"/>
              </a:rPr>
              <a:t>-herhaal </a:t>
            </a:r>
            <a:r>
              <a:rPr lang="nl-NL" sz="1600" dirty="0">
                <a:latin typeface="+mj-lt"/>
              </a:rPr>
              <a:t>dit voor alle andere relevante tappunten.</a:t>
            </a:r>
          </a:p>
          <a:p>
            <a:endParaRPr lang="nl-NL" sz="1600" dirty="0" smtClean="0">
              <a:latin typeface="+mj-lt"/>
            </a:endParaRPr>
          </a:p>
          <a:p>
            <a:r>
              <a:rPr lang="nl-NL" sz="1600" dirty="0" smtClean="0">
                <a:latin typeface="+mj-lt"/>
              </a:rPr>
              <a:t>Voor </a:t>
            </a:r>
            <a:r>
              <a:rPr lang="nl-NL" sz="1600" dirty="0">
                <a:latin typeface="+mj-lt"/>
              </a:rPr>
              <a:t>situaties </a:t>
            </a:r>
            <a:r>
              <a:rPr lang="nl-NL" sz="1600" dirty="0" smtClean="0">
                <a:latin typeface="+mj-lt"/>
              </a:rPr>
              <a:t>met geiser (4.4.2.7 van NEN 1006) is </a:t>
            </a:r>
            <a:r>
              <a:rPr lang="nl-NL" sz="1600" dirty="0">
                <a:latin typeface="+mj-lt"/>
              </a:rPr>
              <a:t>de leidinginhoud </a:t>
            </a:r>
            <a:r>
              <a:rPr lang="nl-NL" sz="1600" dirty="0" smtClean="0">
                <a:latin typeface="+mj-lt"/>
              </a:rPr>
              <a:t> </a:t>
            </a:r>
            <a:r>
              <a:rPr lang="nl-NL" sz="1600" u="sng" dirty="0" smtClean="0">
                <a:latin typeface="+mj-lt"/>
              </a:rPr>
              <a:t>&lt;</a:t>
            </a:r>
            <a:r>
              <a:rPr lang="nl-NL" sz="1600" dirty="0" smtClean="0">
                <a:latin typeface="+mj-lt"/>
              </a:rPr>
              <a:t> 1 liter  </a:t>
            </a:r>
            <a:r>
              <a:rPr lang="nl-NL" sz="1600" dirty="0">
                <a:latin typeface="+mj-lt"/>
              </a:rPr>
              <a:t>incl</a:t>
            </a:r>
            <a:r>
              <a:rPr lang="nl-NL" sz="1600" dirty="0" smtClean="0">
                <a:latin typeface="+mj-lt"/>
              </a:rPr>
              <a:t>. aftakkingen</a:t>
            </a:r>
            <a:r>
              <a:rPr lang="nl-NL" sz="1600" dirty="0">
                <a:latin typeface="+mj-lt"/>
              </a:rPr>
              <a:t>. De temperatuurmeting </a:t>
            </a:r>
            <a:r>
              <a:rPr lang="nl-NL" sz="1600" dirty="0" smtClean="0">
                <a:latin typeface="+mj-lt"/>
              </a:rPr>
              <a:t>wordt dan uitgevoerd </a:t>
            </a:r>
            <a:r>
              <a:rPr lang="nl-NL" sz="1600" dirty="0">
                <a:latin typeface="+mj-lt"/>
              </a:rPr>
              <a:t>na het aftappen van een </a:t>
            </a:r>
            <a:r>
              <a:rPr lang="nl-NL" sz="1600" dirty="0" smtClean="0">
                <a:latin typeface="+mj-lt"/>
              </a:rPr>
              <a:t>kleinere hoeveelheid </a:t>
            </a:r>
            <a:r>
              <a:rPr lang="nl-NL" sz="1600" dirty="0">
                <a:latin typeface="+mj-lt"/>
              </a:rPr>
              <a:t>water dan de inhoud vanaf de geiser tot het </a:t>
            </a:r>
            <a:r>
              <a:rPr lang="nl-NL" sz="1600" dirty="0" smtClean="0">
                <a:latin typeface="+mj-lt"/>
              </a:rPr>
              <a:t>tappunt. </a:t>
            </a:r>
            <a:endParaRPr lang="nl-NL" sz="1600" dirty="0">
              <a:latin typeface="+mj-lt"/>
            </a:endParaRPr>
          </a:p>
          <a:p>
            <a:endParaRPr lang="nl-NL" sz="1600" dirty="0" smtClean="0">
              <a:latin typeface="+mj-lt"/>
            </a:endParaRPr>
          </a:p>
          <a:p>
            <a:r>
              <a:rPr lang="nl-NL" sz="1600" dirty="0" smtClean="0">
                <a:latin typeface="+mj-lt"/>
              </a:rPr>
              <a:t>Bepaal </a:t>
            </a:r>
            <a:r>
              <a:rPr lang="nl-NL" sz="1600" dirty="0">
                <a:latin typeface="+mj-lt"/>
              </a:rPr>
              <a:t>of de gemeten temperaturen voldoen aan </a:t>
            </a:r>
            <a:r>
              <a:rPr lang="nl-NL" sz="1600" u="sng" dirty="0" smtClean="0">
                <a:latin typeface="+mj-lt"/>
              </a:rPr>
              <a:t>&lt;</a:t>
            </a:r>
            <a:r>
              <a:rPr lang="nl-NL" sz="1600" dirty="0" smtClean="0">
                <a:latin typeface="+mj-lt"/>
              </a:rPr>
              <a:t> 25 °C</a:t>
            </a:r>
            <a:endParaRPr lang="nl-NL" sz="1600" dirty="0">
              <a:latin typeface="+mj-lt"/>
            </a:endParaRPr>
          </a:p>
        </p:txBody>
      </p:sp>
      <p:sp>
        <p:nvSpPr>
          <p:cNvPr id="8" name="Rechthoek 7"/>
          <p:cNvSpPr/>
          <p:nvPr/>
        </p:nvSpPr>
        <p:spPr>
          <a:xfrm>
            <a:off x="3476444" y="2553419"/>
            <a:ext cx="405442" cy="1500996"/>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24077" y="2944859"/>
            <a:ext cx="2876108" cy="338554"/>
          </a:xfrm>
          <a:prstGeom prst="rect">
            <a:avLst/>
          </a:prstGeom>
          <a:solidFill>
            <a:srgbClr val="E6E6E6"/>
          </a:solidFill>
        </p:spPr>
        <p:txBody>
          <a:bodyPr wrap="none" rtlCol="0">
            <a:spAutoFit/>
          </a:bodyPr>
          <a:lstStyle/>
          <a:p>
            <a:r>
              <a:rPr lang="nl-NL" sz="1600" dirty="0" smtClean="0"/>
              <a:t>2.2c op opleveringsformulier  </a:t>
            </a:r>
            <a:endParaRPr lang="nl-NL" sz="1600" dirty="0"/>
          </a:p>
        </p:txBody>
      </p:sp>
    </p:spTree>
    <p:extLst>
      <p:ext uri="{BB962C8B-B14F-4D97-AF65-F5344CB8AC3E}">
        <p14:creationId xmlns:p14="http://schemas.microsoft.com/office/powerpoint/2010/main" val="116309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17</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704934" y="232814"/>
            <a:ext cx="6487065" cy="6494085"/>
          </a:xfrm>
          <a:prstGeom prst="rect">
            <a:avLst/>
          </a:prstGeom>
        </p:spPr>
        <p:txBody>
          <a:bodyPr wrap="square">
            <a:spAutoFit/>
          </a:bodyPr>
          <a:lstStyle/>
          <a:p>
            <a:r>
              <a:rPr lang="nl-NL" sz="1600" b="1" dirty="0" smtClean="0">
                <a:latin typeface="+mj-lt"/>
              </a:rPr>
              <a:t>Temperatuurbepaling  warmwater aan tappunt  en mengtoestel   in woningen  (</a:t>
            </a:r>
            <a:r>
              <a:rPr lang="nl-NL" sz="1600" b="1" dirty="0" smtClean="0">
                <a:solidFill>
                  <a:prstClr val="black"/>
                </a:solidFill>
              </a:rPr>
              <a:t>5.2.4.2. en 5.2.4.3 van NEN 1006)</a:t>
            </a:r>
            <a:endParaRPr lang="nl-NL" sz="1600" b="1" dirty="0">
              <a:latin typeface="+mj-lt"/>
            </a:endParaRPr>
          </a:p>
          <a:p>
            <a:endParaRPr lang="nl-NL" sz="1600" dirty="0" smtClean="0">
              <a:latin typeface="+mj-lt"/>
            </a:endParaRPr>
          </a:p>
          <a:p>
            <a:r>
              <a:rPr lang="nl-NL" sz="1600" dirty="0" smtClean="0">
                <a:latin typeface="+mj-lt"/>
              </a:rPr>
              <a:t>Bepaal de </a:t>
            </a:r>
            <a:r>
              <a:rPr lang="nl-NL" sz="1600" dirty="0">
                <a:latin typeface="+mj-lt"/>
              </a:rPr>
              <a:t>relevante </a:t>
            </a:r>
            <a:r>
              <a:rPr lang="nl-NL" sz="1600" u="sng" dirty="0">
                <a:latin typeface="+mj-lt"/>
              </a:rPr>
              <a:t>tappunten </a:t>
            </a:r>
            <a:r>
              <a:rPr lang="nl-NL" sz="1600" dirty="0">
                <a:latin typeface="+mj-lt"/>
              </a:rPr>
              <a:t>voor </a:t>
            </a:r>
            <a:r>
              <a:rPr lang="nl-NL" sz="1600" dirty="0" smtClean="0">
                <a:latin typeface="+mj-lt"/>
              </a:rPr>
              <a:t>de temperatuurmetingen en geef deze een nummer.</a:t>
            </a:r>
            <a:endParaRPr lang="nl-NL" sz="1600" dirty="0">
              <a:latin typeface="+mj-lt"/>
            </a:endParaRPr>
          </a:p>
          <a:p>
            <a:endParaRPr lang="nl-NL" sz="1600" dirty="0" smtClean="0">
              <a:latin typeface="+mj-lt"/>
            </a:endParaRPr>
          </a:p>
          <a:p>
            <a:r>
              <a:rPr lang="nl-NL" sz="1600" dirty="0" smtClean="0">
                <a:latin typeface="+mj-lt"/>
              </a:rPr>
              <a:t>Uitvoering:</a:t>
            </a:r>
          </a:p>
          <a:p>
            <a:r>
              <a:rPr lang="nl-NL" sz="1600" dirty="0" smtClean="0">
                <a:solidFill>
                  <a:prstClr val="black"/>
                </a:solidFill>
              </a:rPr>
              <a:t>-vul </a:t>
            </a:r>
            <a:r>
              <a:rPr lang="nl-NL" sz="1600" dirty="0">
                <a:solidFill>
                  <a:prstClr val="black"/>
                </a:solidFill>
              </a:rPr>
              <a:t>op het formulier nummer en plaats in van een te meten tappunt;</a:t>
            </a:r>
            <a:endParaRPr lang="nl-NL" sz="1600" dirty="0">
              <a:latin typeface="+mj-lt"/>
            </a:endParaRPr>
          </a:p>
          <a:p>
            <a:r>
              <a:rPr lang="nl-NL" sz="1600" dirty="0" smtClean="0">
                <a:latin typeface="+mj-lt"/>
              </a:rPr>
              <a:t>-open het tappunt volledig;</a:t>
            </a:r>
          </a:p>
          <a:p>
            <a:r>
              <a:rPr lang="nl-NL" sz="1600" dirty="0" smtClean="0">
                <a:latin typeface="+mj-lt"/>
              </a:rPr>
              <a:t>-meet </a:t>
            </a:r>
            <a:r>
              <a:rPr lang="nl-NL" sz="1600" dirty="0">
                <a:latin typeface="+mj-lt"/>
              </a:rPr>
              <a:t>na 2 min de temperatuur van het uitstromende </a:t>
            </a:r>
            <a:r>
              <a:rPr lang="nl-NL" sz="1600" dirty="0" smtClean="0">
                <a:latin typeface="+mj-lt"/>
              </a:rPr>
              <a:t>water </a:t>
            </a:r>
            <a:r>
              <a:rPr lang="nl-NL" sz="1600" dirty="0">
                <a:solidFill>
                  <a:prstClr val="black"/>
                </a:solidFill>
              </a:rPr>
              <a:t>en </a:t>
            </a:r>
            <a:endParaRPr lang="nl-NL" sz="1600" dirty="0" smtClean="0">
              <a:solidFill>
                <a:prstClr val="black"/>
              </a:solidFill>
            </a:endParaRPr>
          </a:p>
          <a:p>
            <a:r>
              <a:rPr lang="nl-NL" sz="1600" dirty="0">
                <a:solidFill>
                  <a:prstClr val="black"/>
                </a:solidFill>
              </a:rPr>
              <a:t> </a:t>
            </a:r>
            <a:r>
              <a:rPr lang="nl-NL" sz="1600" dirty="0" smtClean="0">
                <a:solidFill>
                  <a:prstClr val="black"/>
                </a:solidFill>
              </a:rPr>
              <a:t>vermeld </a:t>
            </a:r>
            <a:r>
              <a:rPr lang="nl-NL" sz="1600" dirty="0">
                <a:solidFill>
                  <a:prstClr val="black"/>
                </a:solidFill>
              </a:rPr>
              <a:t>deze op het </a:t>
            </a:r>
            <a:r>
              <a:rPr lang="nl-NL" sz="1600" dirty="0" smtClean="0">
                <a:solidFill>
                  <a:prstClr val="black"/>
                </a:solidFill>
              </a:rPr>
              <a:t>formulier</a:t>
            </a:r>
            <a:r>
              <a:rPr lang="nl-NL" sz="1600" dirty="0" smtClean="0">
                <a:latin typeface="+mj-lt"/>
              </a:rPr>
              <a:t>;</a:t>
            </a:r>
          </a:p>
          <a:p>
            <a:r>
              <a:rPr lang="nl-NL" sz="1600" dirty="0" smtClean="0">
                <a:latin typeface="+mj-lt"/>
              </a:rPr>
              <a:t>-herhaal </a:t>
            </a:r>
            <a:r>
              <a:rPr lang="nl-NL" sz="1600" dirty="0">
                <a:latin typeface="+mj-lt"/>
              </a:rPr>
              <a:t>dit voor alle andere relevante tappunten.</a:t>
            </a:r>
            <a:endParaRPr lang="nl-NL" sz="1600" dirty="0" smtClean="0">
              <a:latin typeface="+mj-lt"/>
            </a:endParaRPr>
          </a:p>
          <a:p>
            <a:endParaRPr lang="nl-NL" sz="1600" dirty="0">
              <a:latin typeface="+mj-lt"/>
            </a:endParaRPr>
          </a:p>
          <a:p>
            <a:r>
              <a:rPr lang="nl-NL" sz="1600" dirty="0" smtClean="0">
                <a:latin typeface="+mj-lt"/>
              </a:rPr>
              <a:t>Bepaal waar </a:t>
            </a:r>
            <a:r>
              <a:rPr lang="nl-NL" sz="1600" u="sng" dirty="0">
                <a:latin typeface="+mj-lt"/>
              </a:rPr>
              <a:t>mengtoestellen</a:t>
            </a:r>
            <a:r>
              <a:rPr lang="nl-NL" sz="1600" dirty="0">
                <a:latin typeface="+mj-lt"/>
              </a:rPr>
              <a:t> aanwezig </a:t>
            </a:r>
            <a:r>
              <a:rPr lang="nl-NL" sz="1600" dirty="0" smtClean="0">
                <a:latin typeface="+mj-lt"/>
              </a:rPr>
              <a:t>zijn en geef deze een nummer.  </a:t>
            </a:r>
          </a:p>
          <a:p>
            <a:endParaRPr lang="nl-NL" sz="1600" dirty="0" smtClean="0">
              <a:latin typeface="+mj-lt"/>
            </a:endParaRPr>
          </a:p>
          <a:p>
            <a:r>
              <a:rPr lang="nl-NL" sz="1600" dirty="0" smtClean="0">
                <a:latin typeface="+mj-lt"/>
              </a:rPr>
              <a:t>Uitvoering:</a:t>
            </a:r>
          </a:p>
          <a:p>
            <a:pPr lvl="0"/>
            <a:r>
              <a:rPr lang="nl-NL" sz="1600" dirty="0" smtClean="0">
                <a:solidFill>
                  <a:prstClr val="black"/>
                </a:solidFill>
              </a:rPr>
              <a:t>-vul </a:t>
            </a:r>
            <a:r>
              <a:rPr lang="nl-NL" sz="1600" dirty="0">
                <a:solidFill>
                  <a:prstClr val="black"/>
                </a:solidFill>
              </a:rPr>
              <a:t>op het formulier nummer en plaats in van </a:t>
            </a:r>
            <a:r>
              <a:rPr lang="nl-NL" sz="1600" dirty="0" smtClean="0">
                <a:solidFill>
                  <a:prstClr val="black"/>
                </a:solidFill>
              </a:rPr>
              <a:t>het mengtoestel;</a:t>
            </a:r>
            <a:endParaRPr lang="nl-NL" sz="1600" dirty="0">
              <a:solidFill>
                <a:prstClr val="black"/>
              </a:solidFill>
            </a:endParaRPr>
          </a:p>
          <a:p>
            <a:r>
              <a:rPr lang="nl-NL" sz="1600" dirty="0" smtClean="0">
                <a:latin typeface="+mj-lt"/>
              </a:rPr>
              <a:t>-stel </a:t>
            </a:r>
            <a:r>
              <a:rPr lang="nl-NL" sz="1600" dirty="0">
                <a:latin typeface="+mj-lt"/>
              </a:rPr>
              <a:t>het mengtoestel in op de maximale </a:t>
            </a:r>
            <a:r>
              <a:rPr lang="nl-NL" sz="1600" dirty="0" smtClean="0">
                <a:latin typeface="+mj-lt"/>
              </a:rPr>
              <a:t>warmwatertemperatuur;        -open </a:t>
            </a:r>
            <a:r>
              <a:rPr lang="nl-NL" sz="1600" dirty="0">
                <a:latin typeface="+mj-lt"/>
              </a:rPr>
              <a:t>een relevant tappunt </a:t>
            </a:r>
            <a:r>
              <a:rPr lang="nl-NL" sz="1600" dirty="0" smtClean="0">
                <a:latin typeface="+mj-lt"/>
              </a:rPr>
              <a:t>volledig;</a:t>
            </a:r>
            <a:endParaRPr lang="nl-NL" sz="1600" dirty="0">
              <a:latin typeface="+mj-lt"/>
            </a:endParaRPr>
          </a:p>
          <a:p>
            <a:r>
              <a:rPr lang="nl-NL" sz="1600" dirty="0" smtClean="0">
                <a:latin typeface="+mj-lt"/>
              </a:rPr>
              <a:t>-meet </a:t>
            </a:r>
            <a:r>
              <a:rPr lang="nl-NL" sz="1600" dirty="0">
                <a:latin typeface="+mj-lt"/>
              </a:rPr>
              <a:t>na 2 min de temperatuur van </a:t>
            </a:r>
            <a:r>
              <a:rPr lang="nl-NL" sz="1600" dirty="0" smtClean="0">
                <a:latin typeface="+mj-lt"/>
              </a:rPr>
              <a:t>warmwater dat het mengtoestel   </a:t>
            </a:r>
          </a:p>
          <a:p>
            <a:r>
              <a:rPr lang="nl-NL" sz="1600" dirty="0">
                <a:latin typeface="+mj-lt"/>
              </a:rPr>
              <a:t> </a:t>
            </a:r>
            <a:r>
              <a:rPr lang="nl-NL" sz="1600" dirty="0" smtClean="0">
                <a:latin typeface="+mj-lt"/>
              </a:rPr>
              <a:t>ingaat </a:t>
            </a:r>
            <a:r>
              <a:rPr lang="nl-NL" sz="1600" dirty="0">
                <a:latin typeface="+mj-lt"/>
              </a:rPr>
              <a:t>of, wanneer het </a:t>
            </a:r>
            <a:r>
              <a:rPr lang="nl-NL" sz="1600" dirty="0" smtClean="0">
                <a:latin typeface="+mj-lt"/>
              </a:rPr>
              <a:t>koude water </a:t>
            </a:r>
            <a:r>
              <a:rPr lang="nl-NL" sz="1600" dirty="0">
                <a:latin typeface="+mj-lt"/>
              </a:rPr>
              <a:t>volledig </a:t>
            </a:r>
            <a:r>
              <a:rPr lang="nl-NL" sz="1600" dirty="0" smtClean="0">
                <a:latin typeface="+mj-lt"/>
              </a:rPr>
              <a:t>kan worden </a:t>
            </a:r>
            <a:r>
              <a:rPr lang="nl-NL" sz="1600" dirty="0">
                <a:latin typeface="+mj-lt"/>
              </a:rPr>
              <a:t>afgesloten, </a:t>
            </a:r>
            <a:endParaRPr lang="nl-NL" sz="1600" dirty="0" smtClean="0">
              <a:latin typeface="+mj-lt"/>
            </a:endParaRPr>
          </a:p>
          <a:p>
            <a:r>
              <a:rPr lang="nl-NL" sz="1600" dirty="0">
                <a:latin typeface="+mj-lt"/>
              </a:rPr>
              <a:t> </a:t>
            </a:r>
            <a:r>
              <a:rPr lang="nl-NL" sz="1600" dirty="0" smtClean="0">
                <a:latin typeface="+mj-lt"/>
              </a:rPr>
              <a:t>aan </a:t>
            </a:r>
            <a:r>
              <a:rPr lang="nl-NL" sz="1600" dirty="0">
                <a:latin typeface="+mj-lt"/>
              </a:rPr>
              <a:t>het </a:t>
            </a:r>
            <a:r>
              <a:rPr lang="nl-NL" sz="1600" dirty="0" smtClean="0">
                <a:latin typeface="+mj-lt"/>
              </a:rPr>
              <a:t>tappunt en vermeld de temperatuur op het formulier; </a:t>
            </a:r>
          </a:p>
          <a:p>
            <a:r>
              <a:rPr lang="nl-NL" sz="1600" dirty="0" smtClean="0">
                <a:latin typeface="+mj-lt"/>
              </a:rPr>
              <a:t>-herhaal </a:t>
            </a:r>
            <a:r>
              <a:rPr lang="nl-NL" sz="1600" dirty="0">
                <a:latin typeface="+mj-lt"/>
              </a:rPr>
              <a:t>dit bij andere mengtoestellen.</a:t>
            </a:r>
          </a:p>
          <a:p>
            <a:endParaRPr lang="nl-NL" sz="1600" dirty="0" smtClean="0">
              <a:latin typeface="+mj-lt"/>
            </a:endParaRPr>
          </a:p>
          <a:p>
            <a:r>
              <a:rPr lang="nl-NL" sz="1600" dirty="0" smtClean="0">
                <a:latin typeface="+mj-lt"/>
              </a:rPr>
              <a:t>Bepaal </a:t>
            </a:r>
            <a:r>
              <a:rPr lang="nl-NL" sz="1600" dirty="0">
                <a:latin typeface="+mj-lt"/>
              </a:rPr>
              <a:t>of de gemeten temperaturen voldoen aan </a:t>
            </a:r>
            <a:r>
              <a:rPr lang="nl-NL" sz="1600" u="sng" dirty="0" smtClean="0">
                <a:latin typeface="+mj-lt"/>
              </a:rPr>
              <a:t>&gt;</a:t>
            </a:r>
            <a:r>
              <a:rPr lang="nl-NL" sz="1600" dirty="0" smtClean="0">
                <a:latin typeface="+mj-lt"/>
              </a:rPr>
              <a:t> 55 °C</a:t>
            </a:r>
          </a:p>
        </p:txBody>
      </p:sp>
      <p:sp>
        <p:nvSpPr>
          <p:cNvPr id="5" name="Rechthoek 4"/>
          <p:cNvSpPr/>
          <p:nvPr/>
        </p:nvSpPr>
        <p:spPr>
          <a:xfrm>
            <a:off x="3847380" y="2553419"/>
            <a:ext cx="405442" cy="1500996"/>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24077" y="2944859"/>
            <a:ext cx="2876108" cy="338554"/>
          </a:xfrm>
          <a:prstGeom prst="rect">
            <a:avLst/>
          </a:prstGeom>
          <a:solidFill>
            <a:srgbClr val="E6E6E6"/>
          </a:solidFill>
        </p:spPr>
        <p:txBody>
          <a:bodyPr wrap="none" rtlCol="0">
            <a:spAutoFit/>
          </a:bodyPr>
          <a:lstStyle/>
          <a:p>
            <a:r>
              <a:rPr lang="nl-NL" sz="1600" dirty="0" smtClean="0"/>
              <a:t>2.2d op opleveringsformulier  </a:t>
            </a:r>
            <a:endParaRPr lang="nl-NL" sz="1600" dirty="0"/>
          </a:p>
        </p:txBody>
      </p:sp>
    </p:spTree>
    <p:extLst>
      <p:ext uri="{BB962C8B-B14F-4D97-AF65-F5344CB8AC3E}">
        <p14:creationId xmlns:p14="http://schemas.microsoft.com/office/powerpoint/2010/main" val="86703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18</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704934" y="232814"/>
            <a:ext cx="6487065" cy="6740307"/>
          </a:xfrm>
          <a:prstGeom prst="rect">
            <a:avLst/>
          </a:prstGeom>
        </p:spPr>
        <p:txBody>
          <a:bodyPr wrap="square">
            <a:spAutoFit/>
          </a:bodyPr>
          <a:lstStyle/>
          <a:p>
            <a:r>
              <a:rPr lang="nl-NL" sz="1600" b="1" dirty="0" smtClean="0">
                <a:latin typeface="+mj-lt"/>
              </a:rPr>
              <a:t>Temperatuurbepaling  warmwater aan tappunt  en mengtoestel   in utilitaire installaties (</a:t>
            </a:r>
            <a:r>
              <a:rPr lang="nl-NL" sz="1600" b="1" dirty="0" smtClean="0">
                <a:solidFill>
                  <a:prstClr val="black"/>
                </a:solidFill>
              </a:rPr>
              <a:t>5.2.4.2. en 5.2.4.3 van NEN 1006)</a:t>
            </a:r>
            <a:endParaRPr lang="nl-NL" sz="1600" b="1" dirty="0">
              <a:latin typeface="+mj-lt"/>
            </a:endParaRPr>
          </a:p>
          <a:p>
            <a:endParaRPr lang="nl-NL" sz="1600" dirty="0" smtClean="0">
              <a:latin typeface="+mj-lt"/>
            </a:endParaRPr>
          </a:p>
          <a:p>
            <a:r>
              <a:rPr lang="nl-NL" sz="1600" dirty="0" smtClean="0">
                <a:latin typeface="+mj-lt"/>
              </a:rPr>
              <a:t>Bepaal de </a:t>
            </a:r>
            <a:r>
              <a:rPr lang="nl-NL" sz="1600" dirty="0">
                <a:latin typeface="+mj-lt"/>
              </a:rPr>
              <a:t>relevante </a:t>
            </a:r>
            <a:r>
              <a:rPr lang="nl-NL" sz="1600" u="sng" dirty="0">
                <a:latin typeface="+mj-lt"/>
              </a:rPr>
              <a:t>tappunten </a:t>
            </a:r>
            <a:r>
              <a:rPr lang="nl-NL" sz="1600" dirty="0">
                <a:latin typeface="+mj-lt"/>
              </a:rPr>
              <a:t>voor </a:t>
            </a:r>
            <a:r>
              <a:rPr lang="nl-NL" sz="1600" dirty="0" smtClean="0">
                <a:latin typeface="+mj-lt"/>
              </a:rPr>
              <a:t>de temperatuurmetingen en geef deze een nummer.</a:t>
            </a:r>
            <a:endParaRPr lang="nl-NL" sz="1600" dirty="0">
              <a:latin typeface="+mj-lt"/>
            </a:endParaRPr>
          </a:p>
          <a:p>
            <a:endParaRPr lang="nl-NL" sz="1600" dirty="0" smtClean="0">
              <a:latin typeface="+mj-lt"/>
            </a:endParaRPr>
          </a:p>
          <a:p>
            <a:r>
              <a:rPr lang="nl-NL" sz="1600" dirty="0" smtClean="0">
                <a:latin typeface="+mj-lt"/>
              </a:rPr>
              <a:t>Uitvoering:</a:t>
            </a:r>
          </a:p>
          <a:p>
            <a:r>
              <a:rPr lang="nl-NL" sz="1600" dirty="0" smtClean="0">
                <a:solidFill>
                  <a:prstClr val="black"/>
                </a:solidFill>
              </a:rPr>
              <a:t>-vul </a:t>
            </a:r>
            <a:r>
              <a:rPr lang="nl-NL" sz="1600" dirty="0">
                <a:solidFill>
                  <a:prstClr val="black"/>
                </a:solidFill>
              </a:rPr>
              <a:t>op het formulier nummer en plaats in van een te meten tappunt;</a:t>
            </a:r>
            <a:endParaRPr lang="nl-NL" sz="1600" dirty="0">
              <a:latin typeface="+mj-lt"/>
            </a:endParaRPr>
          </a:p>
          <a:p>
            <a:r>
              <a:rPr lang="nl-NL" sz="1600" dirty="0" smtClean="0">
                <a:latin typeface="+mj-lt"/>
              </a:rPr>
              <a:t>-open het tappunt volledig;</a:t>
            </a:r>
          </a:p>
          <a:p>
            <a:r>
              <a:rPr lang="nl-NL" sz="1600" dirty="0" smtClean="0">
                <a:latin typeface="+mj-lt"/>
              </a:rPr>
              <a:t>-meet </a:t>
            </a:r>
            <a:r>
              <a:rPr lang="nl-NL" sz="1600" dirty="0">
                <a:latin typeface="+mj-lt"/>
              </a:rPr>
              <a:t>na 2 min de temperatuur van het uitstromende </a:t>
            </a:r>
            <a:r>
              <a:rPr lang="nl-NL" sz="1600" dirty="0" smtClean="0">
                <a:latin typeface="+mj-lt"/>
              </a:rPr>
              <a:t>water </a:t>
            </a:r>
            <a:r>
              <a:rPr lang="nl-NL" sz="1600" dirty="0">
                <a:solidFill>
                  <a:prstClr val="black"/>
                </a:solidFill>
              </a:rPr>
              <a:t>en </a:t>
            </a:r>
            <a:endParaRPr lang="nl-NL" sz="1600" dirty="0" smtClean="0">
              <a:solidFill>
                <a:prstClr val="black"/>
              </a:solidFill>
            </a:endParaRPr>
          </a:p>
          <a:p>
            <a:r>
              <a:rPr lang="nl-NL" sz="1600" dirty="0">
                <a:solidFill>
                  <a:prstClr val="black"/>
                </a:solidFill>
              </a:rPr>
              <a:t> </a:t>
            </a:r>
            <a:r>
              <a:rPr lang="nl-NL" sz="1600" dirty="0" smtClean="0">
                <a:solidFill>
                  <a:prstClr val="black"/>
                </a:solidFill>
              </a:rPr>
              <a:t>vermeld </a:t>
            </a:r>
            <a:r>
              <a:rPr lang="nl-NL" sz="1600" dirty="0">
                <a:solidFill>
                  <a:prstClr val="black"/>
                </a:solidFill>
              </a:rPr>
              <a:t>deze op het </a:t>
            </a:r>
            <a:r>
              <a:rPr lang="nl-NL" sz="1600" dirty="0" smtClean="0">
                <a:solidFill>
                  <a:prstClr val="black"/>
                </a:solidFill>
              </a:rPr>
              <a:t>formulier</a:t>
            </a:r>
            <a:r>
              <a:rPr lang="nl-NL" sz="1600" dirty="0" smtClean="0">
                <a:latin typeface="+mj-lt"/>
              </a:rPr>
              <a:t>;</a:t>
            </a:r>
          </a:p>
          <a:p>
            <a:r>
              <a:rPr lang="nl-NL" sz="1600" dirty="0" smtClean="0">
                <a:latin typeface="+mj-lt"/>
              </a:rPr>
              <a:t>-herhaal </a:t>
            </a:r>
            <a:r>
              <a:rPr lang="nl-NL" sz="1600" dirty="0">
                <a:latin typeface="+mj-lt"/>
              </a:rPr>
              <a:t>dit voor alle andere relevante tappunten.</a:t>
            </a:r>
            <a:endParaRPr lang="nl-NL" sz="1600" dirty="0" smtClean="0">
              <a:latin typeface="+mj-lt"/>
            </a:endParaRPr>
          </a:p>
          <a:p>
            <a:endParaRPr lang="nl-NL" sz="1600" dirty="0">
              <a:latin typeface="+mj-lt"/>
            </a:endParaRPr>
          </a:p>
          <a:p>
            <a:r>
              <a:rPr lang="nl-NL" sz="1600" dirty="0" smtClean="0">
                <a:latin typeface="+mj-lt"/>
              </a:rPr>
              <a:t>Bepaal waar </a:t>
            </a:r>
            <a:r>
              <a:rPr lang="nl-NL" sz="1600" u="sng" dirty="0">
                <a:latin typeface="+mj-lt"/>
              </a:rPr>
              <a:t>mengtoestellen</a:t>
            </a:r>
            <a:r>
              <a:rPr lang="nl-NL" sz="1600" dirty="0">
                <a:latin typeface="+mj-lt"/>
              </a:rPr>
              <a:t> aanwezig </a:t>
            </a:r>
            <a:r>
              <a:rPr lang="nl-NL" sz="1600" dirty="0" smtClean="0">
                <a:latin typeface="+mj-lt"/>
              </a:rPr>
              <a:t>zijn en geef deze een nummer.  </a:t>
            </a:r>
          </a:p>
          <a:p>
            <a:endParaRPr lang="nl-NL" sz="1600" dirty="0" smtClean="0">
              <a:latin typeface="+mj-lt"/>
            </a:endParaRPr>
          </a:p>
          <a:p>
            <a:r>
              <a:rPr lang="nl-NL" sz="1600" dirty="0" smtClean="0">
                <a:latin typeface="+mj-lt"/>
              </a:rPr>
              <a:t>Uitvoering:</a:t>
            </a:r>
          </a:p>
          <a:p>
            <a:pPr lvl="0"/>
            <a:r>
              <a:rPr lang="nl-NL" sz="1600" dirty="0" smtClean="0">
                <a:solidFill>
                  <a:prstClr val="black"/>
                </a:solidFill>
              </a:rPr>
              <a:t>-vul </a:t>
            </a:r>
            <a:r>
              <a:rPr lang="nl-NL" sz="1600" dirty="0">
                <a:solidFill>
                  <a:prstClr val="black"/>
                </a:solidFill>
              </a:rPr>
              <a:t>op het formulier nummer en plaats in van </a:t>
            </a:r>
            <a:r>
              <a:rPr lang="nl-NL" sz="1600" dirty="0" smtClean="0">
                <a:solidFill>
                  <a:prstClr val="black"/>
                </a:solidFill>
              </a:rPr>
              <a:t>het mengtoestel;</a:t>
            </a:r>
            <a:endParaRPr lang="nl-NL" sz="1600" dirty="0">
              <a:solidFill>
                <a:prstClr val="black"/>
              </a:solidFill>
            </a:endParaRPr>
          </a:p>
          <a:p>
            <a:r>
              <a:rPr lang="nl-NL" sz="1600" dirty="0" smtClean="0">
                <a:latin typeface="+mj-lt"/>
              </a:rPr>
              <a:t>-stel </a:t>
            </a:r>
            <a:r>
              <a:rPr lang="nl-NL" sz="1600" dirty="0">
                <a:latin typeface="+mj-lt"/>
              </a:rPr>
              <a:t>het mengtoestel in op de maximale </a:t>
            </a:r>
            <a:r>
              <a:rPr lang="nl-NL" sz="1600" dirty="0" smtClean="0">
                <a:latin typeface="+mj-lt"/>
              </a:rPr>
              <a:t>warmwatertemperatuur;        -open </a:t>
            </a:r>
            <a:r>
              <a:rPr lang="nl-NL" sz="1600" dirty="0">
                <a:latin typeface="+mj-lt"/>
              </a:rPr>
              <a:t>een relevant tappunt </a:t>
            </a:r>
            <a:r>
              <a:rPr lang="nl-NL" sz="1600" dirty="0" smtClean="0">
                <a:latin typeface="+mj-lt"/>
              </a:rPr>
              <a:t>volledig;</a:t>
            </a:r>
            <a:endParaRPr lang="nl-NL" sz="1600" dirty="0">
              <a:latin typeface="+mj-lt"/>
            </a:endParaRPr>
          </a:p>
          <a:p>
            <a:r>
              <a:rPr lang="nl-NL" sz="1600" dirty="0" smtClean="0">
                <a:latin typeface="+mj-lt"/>
              </a:rPr>
              <a:t>-meet </a:t>
            </a:r>
            <a:r>
              <a:rPr lang="nl-NL" sz="1600" dirty="0">
                <a:latin typeface="+mj-lt"/>
              </a:rPr>
              <a:t>na 2 min de temperatuur van </a:t>
            </a:r>
            <a:r>
              <a:rPr lang="nl-NL" sz="1600" dirty="0" smtClean="0">
                <a:latin typeface="+mj-lt"/>
              </a:rPr>
              <a:t>warmwater dat het mengtoestel   </a:t>
            </a:r>
          </a:p>
          <a:p>
            <a:r>
              <a:rPr lang="nl-NL" sz="1600" dirty="0">
                <a:latin typeface="+mj-lt"/>
              </a:rPr>
              <a:t> </a:t>
            </a:r>
            <a:r>
              <a:rPr lang="nl-NL" sz="1600" dirty="0" smtClean="0">
                <a:latin typeface="+mj-lt"/>
              </a:rPr>
              <a:t>ingaat </a:t>
            </a:r>
            <a:r>
              <a:rPr lang="nl-NL" sz="1600" dirty="0">
                <a:latin typeface="+mj-lt"/>
              </a:rPr>
              <a:t>of, wanneer het </a:t>
            </a:r>
            <a:r>
              <a:rPr lang="nl-NL" sz="1600" dirty="0" smtClean="0">
                <a:latin typeface="+mj-lt"/>
              </a:rPr>
              <a:t>koude water </a:t>
            </a:r>
            <a:r>
              <a:rPr lang="nl-NL" sz="1600" dirty="0">
                <a:latin typeface="+mj-lt"/>
              </a:rPr>
              <a:t>volledig </a:t>
            </a:r>
            <a:r>
              <a:rPr lang="nl-NL" sz="1600" dirty="0" smtClean="0">
                <a:latin typeface="+mj-lt"/>
              </a:rPr>
              <a:t>kan worden </a:t>
            </a:r>
            <a:r>
              <a:rPr lang="nl-NL" sz="1600" dirty="0">
                <a:latin typeface="+mj-lt"/>
              </a:rPr>
              <a:t>afgesloten, </a:t>
            </a:r>
            <a:endParaRPr lang="nl-NL" sz="1600" dirty="0" smtClean="0">
              <a:latin typeface="+mj-lt"/>
            </a:endParaRPr>
          </a:p>
          <a:p>
            <a:r>
              <a:rPr lang="nl-NL" sz="1600" dirty="0">
                <a:latin typeface="+mj-lt"/>
              </a:rPr>
              <a:t> </a:t>
            </a:r>
            <a:r>
              <a:rPr lang="nl-NL" sz="1600" dirty="0" smtClean="0">
                <a:latin typeface="+mj-lt"/>
              </a:rPr>
              <a:t>aan </a:t>
            </a:r>
            <a:r>
              <a:rPr lang="nl-NL" sz="1600" dirty="0">
                <a:latin typeface="+mj-lt"/>
              </a:rPr>
              <a:t>het </a:t>
            </a:r>
            <a:r>
              <a:rPr lang="nl-NL" sz="1600" dirty="0" smtClean="0">
                <a:latin typeface="+mj-lt"/>
              </a:rPr>
              <a:t>tappunt en vermeld de temperatuur op het formulier; </a:t>
            </a:r>
          </a:p>
          <a:p>
            <a:r>
              <a:rPr lang="nl-NL" sz="1600" dirty="0" smtClean="0">
                <a:latin typeface="+mj-lt"/>
              </a:rPr>
              <a:t>-herhaal </a:t>
            </a:r>
            <a:r>
              <a:rPr lang="nl-NL" sz="1600" dirty="0">
                <a:latin typeface="+mj-lt"/>
              </a:rPr>
              <a:t>dit bij andere mengtoestellen.</a:t>
            </a:r>
          </a:p>
          <a:p>
            <a:endParaRPr lang="nl-NL" sz="1600" dirty="0" smtClean="0">
              <a:latin typeface="+mj-lt"/>
            </a:endParaRPr>
          </a:p>
          <a:p>
            <a:r>
              <a:rPr lang="nl-NL" sz="1600" dirty="0" smtClean="0">
                <a:latin typeface="+mj-lt"/>
              </a:rPr>
              <a:t>Bepaal </a:t>
            </a:r>
            <a:r>
              <a:rPr lang="nl-NL" sz="1600" dirty="0">
                <a:latin typeface="+mj-lt"/>
              </a:rPr>
              <a:t>of de gemeten temperaturen voldoen aan </a:t>
            </a:r>
            <a:r>
              <a:rPr lang="nl-NL" sz="1600" u="sng" dirty="0" smtClean="0">
                <a:latin typeface="+mj-lt"/>
              </a:rPr>
              <a:t>&gt;</a:t>
            </a:r>
            <a:r>
              <a:rPr lang="nl-NL" sz="1600" dirty="0" smtClean="0">
                <a:latin typeface="+mj-lt"/>
              </a:rPr>
              <a:t> 60 °C</a:t>
            </a:r>
          </a:p>
        </p:txBody>
      </p:sp>
      <p:sp>
        <p:nvSpPr>
          <p:cNvPr id="5" name="Rechthoek 4"/>
          <p:cNvSpPr/>
          <p:nvPr/>
        </p:nvSpPr>
        <p:spPr>
          <a:xfrm>
            <a:off x="4252821" y="2553419"/>
            <a:ext cx="405442" cy="1500996"/>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24077" y="2944859"/>
            <a:ext cx="2876108" cy="338554"/>
          </a:xfrm>
          <a:prstGeom prst="rect">
            <a:avLst/>
          </a:prstGeom>
          <a:solidFill>
            <a:srgbClr val="E6E6E6"/>
          </a:solidFill>
        </p:spPr>
        <p:txBody>
          <a:bodyPr wrap="none" rtlCol="0">
            <a:spAutoFit/>
          </a:bodyPr>
          <a:lstStyle/>
          <a:p>
            <a:r>
              <a:rPr lang="nl-NL" sz="1600" dirty="0" smtClean="0"/>
              <a:t>2.2d op opleveringsformulier  </a:t>
            </a:r>
            <a:endParaRPr lang="nl-NL" sz="1600" dirty="0"/>
          </a:p>
        </p:txBody>
      </p:sp>
    </p:spTree>
    <p:extLst>
      <p:ext uri="{BB962C8B-B14F-4D97-AF65-F5344CB8AC3E}">
        <p14:creationId xmlns:p14="http://schemas.microsoft.com/office/powerpoint/2010/main" val="271250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19</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704934" y="232814"/>
            <a:ext cx="6487065" cy="4770537"/>
          </a:xfrm>
          <a:prstGeom prst="rect">
            <a:avLst/>
          </a:prstGeom>
        </p:spPr>
        <p:txBody>
          <a:bodyPr wrap="square">
            <a:spAutoFit/>
          </a:bodyPr>
          <a:lstStyle/>
          <a:p>
            <a:r>
              <a:rPr lang="nl-NL" sz="1600" b="1" dirty="0" smtClean="0">
                <a:latin typeface="+mj-lt"/>
              </a:rPr>
              <a:t>Temperatuur warmwater na mengtoestel in woninginstallatie </a:t>
            </a:r>
            <a:r>
              <a:rPr lang="nl-NL" sz="1600" b="1" dirty="0" smtClean="0">
                <a:solidFill>
                  <a:schemeClr val="bg1">
                    <a:lumMod val="65000"/>
                  </a:schemeClr>
                </a:solidFill>
                <a:latin typeface="+mj-lt"/>
              </a:rPr>
              <a:t>en in installaties met uittapleiding na geiser zonder interne voorraad </a:t>
            </a:r>
            <a:r>
              <a:rPr lang="nl-NL" sz="1600" b="1" dirty="0" smtClean="0">
                <a:latin typeface="+mj-lt"/>
              </a:rPr>
              <a:t>(4.4.2.7, </a:t>
            </a:r>
            <a:r>
              <a:rPr lang="nl-NL" sz="1600" b="1" dirty="0" smtClean="0">
                <a:solidFill>
                  <a:prstClr val="black"/>
                </a:solidFill>
              </a:rPr>
              <a:t>5.2.3, 5.2.4.2 en 5.2.4.3 van NEN 1006)</a:t>
            </a:r>
            <a:endParaRPr lang="nl-NL" sz="1600" b="1" dirty="0">
              <a:latin typeface="+mj-lt"/>
            </a:endParaRPr>
          </a:p>
          <a:p>
            <a:endParaRPr lang="nl-NL" sz="1600" dirty="0" smtClean="0">
              <a:latin typeface="+mj-lt"/>
            </a:endParaRPr>
          </a:p>
          <a:p>
            <a:pPr>
              <a:spcAft>
                <a:spcPts val="0"/>
              </a:spcAft>
            </a:pPr>
            <a:r>
              <a:rPr lang="nl-NL" sz="1600" dirty="0" smtClean="0">
                <a:ea typeface="Calibri"/>
                <a:cs typeface="Times New Roman"/>
              </a:rPr>
              <a:t>Staan </a:t>
            </a:r>
            <a:r>
              <a:rPr lang="nl-NL" sz="1600" dirty="0">
                <a:ea typeface="Calibri"/>
                <a:cs typeface="Times New Roman"/>
              </a:rPr>
              <a:t>op de warmtapwaterinstallatie achter een mengtoestel met een </a:t>
            </a:r>
            <a:r>
              <a:rPr lang="nl-NL" sz="1600" dirty="0" smtClean="0">
                <a:ea typeface="Calibri"/>
                <a:cs typeface="Times New Roman"/>
              </a:rPr>
              <a:t>ingestelde temperatuur </a:t>
            </a:r>
            <a:r>
              <a:rPr lang="nl-NL" sz="1600" dirty="0">
                <a:ea typeface="Calibri"/>
                <a:cs typeface="Times New Roman"/>
              </a:rPr>
              <a:t>&lt; 55 °C uitsluitend tappunten aangesloten voor </a:t>
            </a:r>
            <a:r>
              <a:rPr lang="nl-NL" sz="1600" dirty="0" smtClean="0">
                <a:ea typeface="Calibri"/>
                <a:cs typeface="Times New Roman"/>
              </a:rPr>
              <a:t>huishoudelijke gebruiken </a:t>
            </a:r>
            <a:r>
              <a:rPr lang="nl-NL" sz="1600" dirty="0">
                <a:ea typeface="Calibri"/>
                <a:cs typeface="Times New Roman"/>
              </a:rPr>
              <a:t>waarvoor een lagere temperatuur volstaat, bijvoorbeeld </a:t>
            </a:r>
            <a:r>
              <a:rPr lang="nl-NL" sz="1600" dirty="0" smtClean="0">
                <a:ea typeface="Calibri"/>
                <a:cs typeface="Times New Roman"/>
              </a:rPr>
              <a:t>voor persoonlijke </a:t>
            </a:r>
            <a:r>
              <a:rPr lang="nl-NL" sz="1600" dirty="0">
                <a:ea typeface="Calibri"/>
                <a:cs typeface="Times New Roman"/>
              </a:rPr>
              <a:t>hygiëne (37 °C </a:t>
            </a:r>
            <a:r>
              <a:rPr lang="nl-NL" sz="1600" dirty="0" smtClean="0">
                <a:ea typeface="Calibri"/>
                <a:cs typeface="Times New Roman"/>
              </a:rPr>
              <a:t>tot 40 </a:t>
            </a:r>
            <a:r>
              <a:rPr lang="nl-NL" sz="1600" dirty="0">
                <a:ea typeface="Calibri"/>
                <a:cs typeface="Times New Roman"/>
              </a:rPr>
              <a:t>°C), dan wordt </a:t>
            </a:r>
            <a:r>
              <a:rPr lang="nl-NL" sz="1600" dirty="0" smtClean="0">
                <a:ea typeface="Calibri"/>
                <a:cs typeface="Times New Roman"/>
              </a:rPr>
              <a:t>geacht </a:t>
            </a:r>
            <a:r>
              <a:rPr lang="nl-NL" sz="1600" dirty="0">
                <a:ea typeface="Calibri"/>
                <a:cs typeface="Times New Roman"/>
              </a:rPr>
              <a:t>te zijn voldaan aan </a:t>
            </a:r>
            <a:r>
              <a:rPr lang="nl-NL" sz="1600" dirty="0" smtClean="0">
                <a:ea typeface="Calibri"/>
                <a:cs typeface="Times New Roman"/>
              </a:rPr>
              <a:t>de </a:t>
            </a:r>
            <a:r>
              <a:rPr lang="nl-NL" sz="1600" dirty="0" smtClean="0">
                <a:ea typeface="Calibri"/>
              </a:rPr>
              <a:t>eisen </a:t>
            </a:r>
            <a:r>
              <a:rPr lang="nl-NL" sz="1600" dirty="0">
                <a:ea typeface="Calibri"/>
              </a:rPr>
              <a:t>in </a:t>
            </a:r>
            <a:r>
              <a:rPr lang="nl-NL" sz="1600" dirty="0" smtClean="0">
                <a:ea typeface="Calibri"/>
              </a:rPr>
              <a:t>NEN 1006 uit </a:t>
            </a:r>
            <a:r>
              <a:rPr lang="nl-NL" sz="1600" dirty="0">
                <a:ea typeface="Calibri"/>
              </a:rPr>
              <a:t>oogpunt van veiligheid en doelmatigheid. </a:t>
            </a:r>
            <a:endParaRPr lang="nl-NL" sz="1600" dirty="0" smtClean="0">
              <a:ea typeface="Calibri"/>
            </a:endParaRPr>
          </a:p>
          <a:p>
            <a:pPr>
              <a:spcAft>
                <a:spcPts val="0"/>
              </a:spcAft>
            </a:pPr>
            <a:r>
              <a:rPr lang="nl-NL" sz="1600" dirty="0" smtClean="0">
                <a:ea typeface="Calibri"/>
              </a:rPr>
              <a:t>Wanneer echter ter </a:t>
            </a:r>
            <a:r>
              <a:rPr lang="nl-NL" sz="1600" dirty="0">
                <a:ea typeface="Calibri"/>
              </a:rPr>
              <a:t>preventie van legionella nodig blijkt moet aan de tappunten na het mengtoestel </a:t>
            </a:r>
            <a:r>
              <a:rPr lang="nl-NL" sz="1600" u="sng" dirty="0">
                <a:ea typeface="Calibri"/>
              </a:rPr>
              <a:t>&gt;</a:t>
            </a:r>
            <a:r>
              <a:rPr lang="nl-NL" sz="1600" dirty="0">
                <a:ea typeface="Calibri"/>
              </a:rPr>
              <a:t> 60 °C kunnen worden </a:t>
            </a:r>
            <a:r>
              <a:rPr lang="nl-NL" sz="1600" dirty="0" smtClean="0">
                <a:ea typeface="Calibri"/>
              </a:rPr>
              <a:t>bereikt.</a:t>
            </a:r>
            <a:endParaRPr lang="nl-NL" sz="1600" dirty="0" smtClean="0">
              <a:latin typeface="+mj-lt"/>
            </a:endParaRPr>
          </a:p>
          <a:p>
            <a:endParaRPr lang="nl-NL" sz="1600" dirty="0" smtClean="0">
              <a:latin typeface="+mj-lt"/>
            </a:endParaRPr>
          </a:p>
          <a:p>
            <a:r>
              <a:rPr lang="nl-NL" sz="1600" dirty="0" smtClean="0">
                <a:latin typeface="+mj-lt"/>
              </a:rPr>
              <a:t>Zie voor uitvoering temperatuurbepaling aan de tappunten de voorgaande dia’s.</a:t>
            </a:r>
          </a:p>
          <a:p>
            <a:pPr lvl="0"/>
            <a:r>
              <a:rPr lang="nl-NL" sz="1600" dirty="0" smtClean="0">
                <a:solidFill>
                  <a:prstClr val="black"/>
                </a:solidFill>
              </a:rPr>
              <a:t>Vermeld het nummer, de plaats, en de gemeten temperatuur van de  relevante tappunten op het formulier.   </a:t>
            </a:r>
            <a:r>
              <a:rPr lang="nl-NL" sz="1600" dirty="0" smtClean="0">
                <a:latin typeface="+mj-lt"/>
              </a:rPr>
              <a:t> </a:t>
            </a:r>
          </a:p>
          <a:p>
            <a:endParaRPr lang="nl-NL" sz="1600" dirty="0" smtClean="0">
              <a:latin typeface="+mj-lt"/>
            </a:endParaRPr>
          </a:p>
          <a:p>
            <a:endParaRPr lang="nl-NL" sz="1600" dirty="0" smtClean="0">
              <a:latin typeface="+mj-lt"/>
            </a:endParaRPr>
          </a:p>
        </p:txBody>
      </p:sp>
      <p:sp>
        <p:nvSpPr>
          <p:cNvPr id="5" name="Rechthoek 4"/>
          <p:cNvSpPr/>
          <p:nvPr/>
        </p:nvSpPr>
        <p:spPr>
          <a:xfrm>
            <a:off x="4658263" y="2553419"/>
            <a:ext cx="405442" cy="1500996"/>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86594" y="2944859"/>
            <a:ext cx="3001143" cy="338554"/>
          </a:xfrm>
          <a:prstGeom prst="rect">
            <a:avLst/>
          </a:prstGeom>
          <a:solidFill>
            <a:srgbClr val="E6E6E6"/>
          </a:solidFill>
        </p:spPr>
        <p:txBody>
          <a:bodyPr wrap="none" rtlCol="0">
            <a:spAutoFit/>
          </a:bodyPr>
          <a:lstStyle/>
          <a:p>
            <a:r>
              <a:rPr lang="nl-NL" sz="1600" dirty="0" smtClean="0"/>
              <a:t>2.2e op opleveringsformulier  </a:t>
            </a:r>
            <a:endParaRPr lang="nl-NL" sz="1600" dirty="0"/>
          </a:p>
        </p:txBody>
      </p:sp>
      <p:pic>
        <p:nvPicPr>
          <p:cNvPr id="1026" name="Picture 2" descr="Afbeeldingsresultaat voor centraal thermostaat badkamer">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647" b="22993"/>
          <a:stretch/>
        </p:blipFill>
        <p:spPr bwMode="auto">
          <a:xfrm>
            <a:off x="8624574" y="4614707"/>
            <a:ext cx="3183115" cy="182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00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a:t>
            </a:fld>
            <a:endParaRPr lang="nl-NL"/>
          </a:p>
        </p:txBody>
      </p:sp>
      <p:sp>
        <p:nvSpPr>
          <p:cNvPr id="4" name="Tekstvak 3"/>
          <p:cNvSpPr txBox="1"/>
          <p:nvPr/>
        </p:nvSpPr>
        <p:spPr>
          <a:xfrm>
            <a:off x="1819555" y="327074"/>
            <a:ext cx="9988131" cy="6032421"/>
          </a:xfrm>
          <a:prstGeom prst="rect">
            <a:avLst/>
          </a:prstGeom>
          <a:noFill/>
        </p:spPr>
        <p:txBody>
          <a:bodyPr wrap="square" rtlCol="0">
            <a:spAutoFit/>
          </a:bodyPr>
          <a:lstStyle/>
          <a:p>
            <a:r>
              <a:rPr lang="nl-NL" b="1" dirty="0" smtClean="0"/>
              <a:t>Inhoud instructie </a:t>
            </a:r>
          </a:p>
          <a:p>
            <a:endParaRPr lang="nl-NL" sz="1600" b="1" dirty="0"/>
          </a:p>
          <a:p>
            <a:pPr marL="285750" indent="-285750">
              <a:buFont typeface="Arial" panose="020B0604020202020204" pitchFamily="34" charset="0"/>
              <a:buChar char="•"/>
            </a:pPr>
            <a:r>
              <a:rPr lang="nl-NL" sz="1600" dirty="0" smtClean="0"/>
              <a:t>Gegevens eigenaar/opdrachtgever </a:t>
            </a:r>
            <a:r>
              <a:rPr lang="nl-NL" sz="1600" dirty="0"/>
              <a:t>en van je </a:t>
            </a:r>
            <a:r>
              <a:rPr lang="nl-NL" sz="1600" dirty="0" smtClean="0"/>
              <a:t>bedrijf</a:t>
            </a:r>
            <a:r>
              <a:rPr lang="nl-NL" sz="1600" b="1" dirty="0" smtClean="0"/>
              <a:t> </a:t>
            </a:r>
            <a:r>
              <a:rPr lang="nl-NL" sz="1400" dirty="0" smtClean="0"/>
              <a:t>(opleveringsrapport)</a:t>
            </a:r>
            <a:endParaRPr lang="nl-NL" sz="1400" dirty="0"/>
          </a:p>
          <a:p>
            <a:pPr marL="285750" lvl="0" indent="-285750">
              <a:buFont typeface="Arial" panose="020B0604020202020204" pitchFamily="34" charset="0"/>
              <a:buChar char="•"/>
            </a:pPr>
            <a:r>
              <a:rPr lang="nl-NL" sz="1600" dirty="0">
                <a:solidFill>
                  <a:prstClr val="black"/>
                </a:solidFill>
              </a:rPr>
              <a:t>Aard </a:t>
            </a:r>
            <a:r>
              <a:rPr lang="nl-NL" sz="1600" dirty="0" smtClean="0">
                <a:solidFill>
                  <a:prstClr val="black"/>
                </a:solidFill>
              </a:rPr>
              <a:t>locatie/installatie </a:t>
            </a:r>
            <a:r>
              <a:rPr lang="nl-NL" sz="1400" dirty="0" smtClean="0">
                <a:solidFill>
                  <a:prstClr val="black"/>
                </a:solidFill>
              </a:rPr>
              <a:t>(opleveringsrapport)</a:t>
            </a:r>
            <a:r>
              <a:rPr lang="nl-NL" sz="1600" dirty="0" smtClean="0">
                <a:solidFill>
                  <a:prstClr val="black"/>
                </a:solidFill>
              </a:rPr>
              <a:t> </a:t>
            </a:r>
          </a:p>
          <a:p>
            <a:pPr marL="285750" lvl="0" indent="-285750">
              <a:buFont typeface="Arial" panose="020B0604020202020204" pitchFamily="34" charset="0"/>
              <a:buChar char="•"/>
            </a:pPr>
            <a:r>
              <a:rPr lang="nl-NL" sz="1600" dirty="0" smtClean="0">
                <a:solidFill>
                  <a:prstClr val="black"/>
                </a:solidFill>
              </a:rPr>
              <a:t>Aanleg </a:t>
            </a:r>
            <a:r>
              <a:rPr lang="nl-NL" sz="1400" dirty="0" smtClean="0"/>
              <a:t>(</a:t>
            </a:r>
            <a:r>
              <a:rPr lang="nl-NL" sz="1400" dirty="0"/>
              <a:t>opleveringsrapport)</a:t>
            </a:r>
            <a:r>
              <a:rPr lang="nl-NL" sz="1600" dirty="0" smtClean="0">
                <a:solidFill>
                  <a:prstClr val="black"/>
                </a:solidFill>
              </a:rPr>
              <a:t>:</a:t>
            </a:r>
          </a:p>
          <a:p>
            <a:pPr lvl="1"/>
            <a:r>
              <a:rPr lang="nl-NL" sz="1600" dirty="0">
                <a:solidFill>
                  <a:prstClr val="black"/>
                </a:solidFill>
              </a:rPr>
              <a:t>	</a:t>
            </a:r>
            <a:r>
              <a:rPr lang="nl-NL" sz="1600" dirty="0" smtClean="0">
                <a:solidFill>
                  <a:prstClr val="black"/>
                </a:solidFill>
              </a:rPr>
              <a:t>Geschikte leidingmaterialen</a:t>
            </a:r>
            <a:endParaRPr lang="nl-NL" sz="1400" dirty="0" smtClean="0"/>
          </a:p>
          <a:p>
            <a:pPr lvl="1"/>
            <a:r>
              <a:rPr lang="nl-NL" sz="1600" dirty="0" smtClean="0">
                <a:solidFill>
                  <a:prstClr val="black"/>
                </a:solidFill>
              </a:rPr>
              <a:t>	Juiste aanleg</a:t>
            </a:r>
            <a:endParaRPr lang="nl-NL" sz="1400" dirty="0" smtClean="0">
              <a:solidFill>
                <a:prstClr val="black"/>
              </a:solidFill>
            </a:endParaRPr>
          </a:p>
          <a:p>
            <a:pPr lvl="1"/>
            <a:r>
              <a:rPr lang="nl-NL" sz="1600" dirty="0">
                <a:solidFill>
                  <a:prstClr val="black"/>
                </a:solidFill>
              </a:rPr>
              <a:t>	</a:t>
            </a:r>
            <a:r>
              <a:rPr lang="nl-NL" sz="1600" dirty="0" smtClean="0">
                <a:solidFill>
                  <a:prstClr val="black"/>
                </a:solidFill>
              </a:rPr>
              <a:t>Hotspots afwezig</a:t>
            </a:r>
            <a:endParaRPr lang="nl-NL" sz="1400" dirty="0" smtClean="0">
              <a:solidFill>
                <a:prstClr val="black"/>
              </a:solidFill>
            </a:endParaRPr>
          </a:p>
          <a:p>
            <a:pPr lvl="0"/>
            <a:r>
              <a:rPr lang="nl-NL" sz="1600" dirty="0">
                <a:solidFill>
                  <a:prstClr val="black"/>
                </a:solidFill>
              </a:rPr>
              <a:t>	</a:t>
            </a:r>
            <a:r>
              <a:rPr lang="nl-NL" sz="1600" dirty="0" smtClean="0">
                <a:solidFill>
                  <a:prstClr val="black"/>
                </a:solidFill>
              </a:rPr>
              <a:t>Aansluitbeveiliging </a:t>
            </a:r>
            <a:r>
              <a:rPr lang="nl-NL" sz="1600" dirty="0">
                <a:solidFill>
                  <a:prstClr val="black"/>
                </a:solidFill>
              </a:rPr>
              <a:t>van toestellen en aansluitpunten correct </a:t>
            </a:r>
            <a:r>
              <a:rPr lang="nl-NL" sz="1600" dirty="0" smtClean="0">
                <a:solidFill>
                  <a:prstClr val="black"/>
                </a:solidFill>
              </a:rPr>
              <a:t>uitgevoerd</a:t>
            </a:r>
          </a:p>
          <a:p>
            <a:pPr lvl="0"/>
            <a:r>
              <a:rPr lang="nl-NL" sz="1600" dirty="0">
                <a:solidFill>
                  <a:prstClr val="black"/>
                </a:solidFill>
              </a:rPr>
              <a:t>	</a:t>
            </a:r>
            <a:r>
              <a:rPr lang="nl-NL" sz="1600" dirty="0" smtClean="0">
                <a:solidFill>
                  <a:prstClr val="black"/>
                </a:solidFill>
              </a:rPr>
              <a:t>Juiste </a:t>
            </a:r>
            <a:r>
              <a:rPr lang="nl-NL" sz="1600" dirty="0">
                <a:solidFill>
                  <a:prstClr val="black"/>
                </a:solidFill>
              </a:rPr>
              <a:t>aanleg </a:t>
            </a:r>
            <a:r>
              <a:rPr lang="nl-NL" sz="1600" dirty="0" smtClean="0">
                <a:solidFill>
                  <a:prstClr val="black"/>
                </a:solidFill>
              </a:rPr>
              <a:t>huishoudwaterinstallatie</a:t>
            </a:r>
            <a:endParaRPr lang="nl-NL" sz="1600" b="1" dirty="0" smtClean="0">
              <a:solidFill>
                <a:prstClr val="black"/>
              </a:solidFill>
            </a:endParaRPr>
          </a:p>
          <a:p>
            <a:pPr marL="285750" lvl="0" indent="-285750">
              <a:buFont typeface="Arial" panose="020B0604020202020204" pitchFamily="34" charset="0"/>
              <a:buChar char="•"/>
            </a:pPr>
            <a:r>
              <a:rPr lang="nl-NL" sz="1600" dirty="0" smtClean="0">
                <a:solidFill>
                  <a:prstClr val="black"/>
                </a:solidFill>
              </a:rPr>
              <a:t>Dichtheidsbeproevingen </a:t>
            </a:r>
            <a:r>
              <a:rPr lang="nl-NL" sz="1400" dirty="0" smtClean="0">
                <a:solidFill>
                  <a:prstClr val="black"/>
                </a:solidFill>
              </a:rPr>
              <a:t>(opleveringsrapport):</a:t>
            </a:r>
          </a:p>
          <a:p>
            <a:pPr lvl="0"/>
            <a:r>
              <a:rPr lang="nl-NL" sz="1600" dirty="0" smtClean="0"/>
              <a:t>	Voorbeeld ingevuld persproefformulier (</a:t>
            </a:r>
            <a:r>
              <a:rPr lang="nl-NL" sz="1600" dirty="0"/>
              <a:t>algemeen: voor </a:t>
            </a:r>
            <a:r>
              <a:rPr lang="nl-NL" sz="1600" dirty="0" smtClean="0"/>
              <a:t>alle persproefmethoden) </a:t>
            </a:r>
            <a:endParaRPr lang="nl-NL" sz="1600" dirty="0"/>
          </a:p>
          <a:p>
            <a:pPr lvl="0"/>
            <a:r>
              <a:rPr lang="nl-NL" sz="1600" dirty="0" smtClean="0"/>
              <a:t>	Formulier </a:t>
            </a:r>
            <a:r>
              <a:rPr lang="nl-NL" sz="1600" dirty="0" smtClean="0">
                <a:solidFill>
                  <a:prstClr val="black"/>
                </a:solidFill>
              </a:rPr>
              <a:t>persproef </a:t>
            </a:r>
            <a:r>
              <a:rPr lang="nl-NL" sz="1600" dirty="0">
                <a:solidFill>
                  <a:prstClr val="black"/>
                </a:solidFill>
              </a:rPr>
              <a:t>met water</a:t>
            </a:r>
          </a:p>
          <a:p>
            <a:pPr lvl="0"/>
            <a:r>
              <a:rPr lang="nl-NL" sz="1600" dirty="0" smtClean="0">
                <a:solidFill>
                  <a:prstClr val="black"/>
                </a:solidFill>
              </a:rPr>
              <a:t>	Formulier persproef </a:t>
            </a:r>
            <a:r>
              <a:rPr lang="nl-NL" sz="1600" dirty="0">
                <a:solidFill>
                  <a:prstClr val="black"/>
                </a:solidFill>
              </a:rPr>
              <a:t>met </a:t>
            </a:r>
            <a:r>
              <a:rPr lang="nl-NL" sz="1600" dirty="0" smtClean="0">
                <a:solidFill>
                  <a:prstClr val="black"/>
                </a:solidFill>
              </a:rPr>
              <a:t>lucht of </a:t>
            </a:r>
            <a:r>
              <a:rPr lang="nl-NL" sz="1600" dirty="0">
                <a:solidFill>
                  <a:prstClr val="black"/>
                </a:solidFill>
              </a:rPr>
              <a:t>inert </a:t>
            </a:r>
            <a:r>
              <a:rPr lang="nl-NL" sz="1600" dirty="0" smtClean="0">
                <a:solidFill>
                  <a:prstClr val="black"/>
                </a:solidFill>
              </a:rPr>
              <a:t>gas</a:t>
            </a:r>
          </a:p>
          <a:p>
            <a:pPr marL="285750" lvl="0" indent="-285750">
              <a:buFont typeface="Arial" panose="020B0604020202020204" pitchFamily="34" charset="0"/>
              <a:buChar char="•"/>
            </a:pPr>
            <a:r>
              <a:rPr lang="nl-NL" sz="1600" dirty="0" smtClean="0">
                <a:solidFill>
                  <a:prstClr val="black"/>
                </a:solidFill>
              </a:rPr>
              <a:t>Temperaturen leidingwater</a:t>
            </a:r>
            <a:r>
              <a:rPr lang="nl-NL" sz="1400" dirty="0" smtClean="0">
                <a:solidFill>
                  <a:prstClr val="black"/>
                </a:solidFill>
              </a:rPr>
              <a:t> (opleveringsrapport):</a:t>
            </a:r>
            <a:endParaRPr lang="nl-NL" sz="1400" dirty="0">
              <a:solidFill>
                <a:prstClr val="black"/>
              </a:solidFill>
            </a:endParaRPr>
          </a:p>
          <a:p>
            <a:pPr lvl="0"/>
            <a:r>
              <a:rPr lang="nl-NL" sz="1600" dirty="0" smtClean="0">
                <a:solidFill>
                  <a:prstClr val="black"/>
                </a:solidFill>
              </a:rPr>
              <a:t>	water </a:t>
            </a:r>
            <a:r>
              <a:rPr lang="nl-NL" sz="1600" dirty="0">
                <a:solidFill>
                  <a:prstClr val="black"/>
                </a:solidFill>
              </a:rPr>
              <a:t>in leidingdelen van drinkwater‐ en </a:t>
            </a:r>
            <a:r>
              <a:rPr lang="nl-NL" sz="1600" dirty="0" smtClean="0">
                <a:solidFill>
                  <a:prstClr val="black"/>
                </a:solidFill>
              </a:rPr>
              <a:t>huishoudwaterinstallaties</a:t>
            </a:r>
            <a:r>
              <a:rPr lang="nl-NL" sz="1400" dirty="0" smtClean="0">
                <a:solidFill>
                  <a:prstClr val="black"/>
                </a:solidFill>
              </a:rPr>
              <a:t> (formulier)</a:t>
            </a:r>
          </a:p>
          <a:p>
            <a:pPr lvl="0"/>
            <a:r>
              <a:rPr lang="nl-NL" sz="1600" dirty="0" smtClean="0">
                <a:solidFill>
                  <a:prstClr val="black"/>
                </a:solidFill>
              </a:rPr>
              <a:t>	warmwater </a:t>
            </a:r>
            <a:r>
              <a:rPr lang="nl-NL" sz="1600" dirty="0">
                <a:solidFill>
                  <a:prstClr val="black"/>
                </a:solidFill>
              </a:rPr>
              <a:t>in leidingen die geen onderdeel van een circulatiesysteem </a:t>
            </a:r>
            <a:r>
              <a:rPr lang="nl-NL" sz="1600" dirty="0" smtClean="0">
                <a:solidFill>
                  <a:prstClr val="black"/>
                </a:solidFill>
              </a:rPr>
              <a:t>zijn</a:t>
            </a:r>
            <a:r>
              <a:rPr lang="nl-NL" sz="1400" dirty="0" smtClean="0">
                <a:solidFill>
                  <a:prstClr val="black"/>
                </a:solidFill>
              </a:rPr>
              <a:t> (</a:t>
            </a:r>
            <a:r>
              <a:rPr lang="nl-NL" sz="1400" dirty="0">
                <a:solidFill>
                  <a:prstClr val="black"/>
                </a:solidFill>
              </a:rPr>
              <a:t>formulier</a:t>
            </a:r>
            <a:r>
              <a:rPr lang="nl-NL" sz="1400" dirty="0" smtClean="0">
                <a:solidFill>
                  <a:prstClr val="black"/>
                </a:solidFill>
              </a:rPr>
              <a:t>)</a:t>
            </a:r>
          </a:p>
          <a:p>
            <a:pPr lvl="0"/>
            <a:r>
              <a:rPr lang="nl-NL" sz="1600" dirty="0" smtClean="0">
                <a:solidFill>
                  <a:prstClr val="black"/>
                </a:solidFill>
              </a:rPr>
              <a:t>	warmwater </a:t>
            </a:r>
            <a:r>
              <a:rPr lang="nl-NL" sz="1600" dirty="0">
                <a:solidFill>
                  <a:prstClr val="black"/>
                </a:solidFill>
              </a:rPr>
              <a:t>aan </a:t>
            </a:r>
            <a:r>
              <a:rPr lang="nl-NL" sz="1600" dirty="0" smtClean="0">
                <a:solidFill>
                  <a:prstClr val="black"/>
                </a:solidFill>
              </a:rPr>
              <a:t>tappunt </a:t>
            </a:r>
            <a:r>
              <a:rPr lang="nl-NL" sz="1600" dirty="0">
                <a:solidFill>
                  <a:prstClr val="black"/>
                </a:solidFill>
              </a:rPr>
              <a:t>en mengtoestel </a:t>
            </a:r>
            <a:r>
              <a:rPr lang="nl-NL" sz="1600" dirty="0" smtClean="0">
                <a:solidFill>
                  <a:prstClr val="black"/>
                </a:solidFill>
              </a:rPr>
              <a:t>in woningen </a:t>
            </a:r>
            <a:r>
              <a:rPr lang="nl-NL" sz="1400" dirty="0" smtClean="0">
                <a:solidFill>
                  <a:prstClr val="black"/>
                </a:solidFill>
              </a:rPr>
              <a:t>(</a:t>
            </a:r>
            <a:r>
              <a:rPr lang="nl-NL" sz="1400" dirty="0">
                <a:solidFill>
                  <a:prstClr val="black"/>
                </a:solidFill>
              </a:rPr>
              <a:t>formulier)</a:t>
            </a:r>
          </a:p>
          <a:p>
            <a:pPr lvl="0"/>
            <a:r>
              <a:rPr lang="nl-NL" sz="1600" dirty="0" smtClean="0">
                <a:solidFill>
                  <a:prstClr val="black"/>
                </a:solidFill>
              </a:rPr>
              <a:t>	warmwater </a:t>
            </a:r>
            <a:r>
              <a:rPr lang="nl-NL" sz="1600" dirty="0">
                <a:solidFill>
                  <a:prstClr val="black"/>
                </a:solidFill>
              </a:rPr>
              <a:t>aan tappunt </a:t>
            </a:r>
            <a:r>
              <a:rPr lang="nl-NL" sz="1600" dirty="0" smtClean="0">
                <a:solidFill>
                  <a:prstClr val="black"/>
                </a:solidFill>
              </a:rPr>
              <a:t>en </a:t>
            </a:r>
            <a:r>
              <a:rPr lang="nl-NL" sz="1600" dirty="0">
                <a:solidFill>
                  <a:prstClr val="black"/>
                </a:solidFill>
              </a:rPr>
              <a:t>mengtoestel </a:t>
            </a:r>
            <a:r>
              <a:rPr lang="nl-NL" sz="1600" dirty="0" smtClean="0">
                <a:solidFill>
                  <a:prstClr val="black"/>
                </a:solidFill>
              </a:rPr>
              <a:t>in </a:t>
            </a:r>
            <a:r>
              <a:rPr lang="nl-NL" sz="1600" dirty="0">
                <a:solidFill>
                  <a:prstClr val="black"/>
                </a:solidFill>
              </a:rPr>
              <a:t>utilitaire </a:t>
            </a:r>
            <a:r>
              <a:rPr lang="nl-NL" sz="1600" dirty="0" smtClean="0">
                <a:solidFill>
                  <a:prstClr val="black"/>
                </a:solidFill>
              </a:rPr>
              <a:t>installaties </a:t>
            </a:r>
            <a:r>
              <a:rPr lang="nl-NL" sz="1400" dirty="0">
                <a:solidFill>
                  <a:prstClr val="black"/>
                </a:solidFill>
              </a:rPr>
              <a:t>(formulier)</a:t>
            </a:r>
          </a:p>
          <a:p>
            <a:pPr lvl="0"/>
            <a:r>
              <a:rPr lang="nl-NL" sz="1600" dirty="0" smtClean="0"/>
              <a:t>	warmwater </a:t>
            </a:r>
            <a:r>
              <a:rPr lang="nl-NL" sz="1600" dirty="0"/>
              <a:t>na mengtoestel in woninginstallatie en in installaties met uittapleiding na </a:t>
            </a:r>
            <a:r>
              <a:rPr lang="nl-NL" sz="1600" dirty="0" smtClean="0"/>
              <a:t>geiser</a:t>
            </a:r>
          </a:p>
          <a:p>
            <a:pPr lvl="0"/>
            <a:r>
              <a:rPr lang="nl-NL" sz="1600" dirty="0"/>
              <a:t>	</a:t>
            </a:r>
            <a:r>
              <a:rPr lang="nl-NL" sz="1600" dirty="0" smtClean="0"/>
              <a:t>	zonder </a:t>
            </a:r>
            <a:r>
              <a:rPr lang="nl-NL" sz="1600" dirty="0"/>
              <a:t>interne </a:t>
            </a:r>
            <a:r>
              <a:rPr lang="nl-NL" sz="1600" dirty="0" smtClean="0"/>
              <a:t>voorraad </a:t>
            </a:r>
            <a:r>
              <a:rPr lang="nl-NL" sz="1400" dirty="0">
                <a:solidFill>
                  <a:prstClr val="black"/>
                </a:solidFill>
              </a:rPr>
              <a:t>(formulier)</a:t>
            </a:r>
          </a:p>
          <a:p>
            <a:pPr lvl="0"/>
            <a:r>
              <a:rPr lang="nl-NL" sz="1600" dirty="0" smtClean="0">
                <a:solidFill>
                  <a:prstClr val="black"/>
                </a:solidFill>
                <a:latin typeface="Cambria-Bold"/>
              </a:rPr>
              <a:t>	in </a:t>
            </a:r>
            <a:r>
              <a:rPr lang="nl-NL" sz="1600" dirty="0">
                <a:solidFill>
                  <a:prstClr val="black"/>
                </a:solidFill>
                <a:latin typeface="Cambria-Bold"/>
              </a:rPr>
              <a:t>retourleiding(en) </a:t>
            </a:r>
            <a:r>
              <a:rPr lang="nl-NL" sz="1400" dirty="0" smtClean="0">
                <a:solidFill>
                  <a:prstClr val="black"/>
                </a:solidFill>
              </a:rPr>
              <a:t>(formulier)</a:t>
            </a:r>
          </a:p>
          <a:p>
            <a:pPr lvl="0"/>
            <a:endParaRPr lang="nl-NL" sz="1600" dirty="0" smtClean="0"/>
          </a:p>
          <a:p>
            <a:pPr lvl="0"/>
            <a:r>
              <a:rPr lang="nl-NL" sz="1600" dirty="0" smtClean="0"/>
              <a:t>								z.o.z. </a:t>
            </a:r>
            <a:endParaRPr lang="nl-NL" sz="1600" dirty="0"/>
          </a:p>
        </p:txBody>
      </p:sp>
    </p:spTree>
    <p:extLst>
      <p:ext uri="{BB962C8B-B14F-4D97-AF65-F5344CB8AC3E}">
        <p14:creationId xmlns:p14="http://schemas.microsoft.com/office/powerpoint/2010/main" val="5882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20</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704934" y="232814"/>
            <a:ext cx="6487065" cy="5509200"/>
          </a:xfrm>
          <a:prstGeom prst="rect">
            <a:avLst/>
          </a:prstGeom>
        </p:spPr>
        <p:txBody>
          <a:bodyPr wrap="square">
            <a:spAutoFit/>
          </a:bodyPr>
          <a:lstStyle/>
          <a:p>
            <a:r>
              <a:rPr lang="nl-NL" sz="1600" b="1" dirty="0" smtClean="0">
                <a:latin typeface="+mj-lt"/>
              </a:rPr>
              <a:t>Temperatuur </a:t>
            </a:r>
            <a:r>
              <a:rPr lang="nl-NL" sz="1600" b="1" dirty="0" smtClean="0">
                <a:solidFill>
                  <a:schemeClr val="bg1">
                    <a:lumMod val="65000"/>
                  </a:schemeClr>
                </a:solidFill>
                <a:latin typeface="+mj-lt"/>
              </a:rPr>
              <a:t>warmwater na mengtoestel in woninginstallatie en </a:t>
            </a:r>
            <a:r>
              <a:rPr lang="nl-NL" sz="1600" b="1" dirty="0" smtClean="0">
                <a:latin typeface="+mj-lt"/>
              </a:rPr>
              <a:t>in installaties met uittapleiding na geiser zonder interne voorraad (4.4.2.7, </a:t>
            </a:r>
            <a:r>
              <a:rPr lang="nl-NL" sz="1600" b="1" dirty="0" smtClean="0">
                <a:solidFill>
                  <a:prstClr val="black"/>
                </a:solidFill>
              </a:rPr>
              <a:t>5.2.3, 5.2.4.2 en 5.2.4.3 van NEN 1006)</a:t>
            </a:r>
            <a:endParaRPr lang="nl-NL" sz="1600" b="1" dirty="0">
              <a:latin typeface="+mj-lt"/>
            </a:endParaRPr>
          </a:p>
          <a:p>
            <a:endParaRPr lang="nl-NL" sz="1600" dirty="0" smtClean="0">
              <a:latin typeface="+mj-lt"/>
            </a:endParaRPr>
          </a:p>
          <a:p>
            <a:r>
              <a:rPr lang="nl-NL" sz="1600" dirty="0"/>
              <a:t>De temperatuur aan het tappunt in een installatie met uittapleidingen mag, in </a:t>
            </a:r>
            <a:r>
              <a:rPr lang="nl-NL" sz="1600" dirty="0" smtClean="0"/>
              <a:t>afwijking  van </a:t>
            </a:r>
            <a:r>
              <a:rPr lang="nl-NL" sz="1600" dirty="0"/>
              <a:t>4.4.2.1 en </a:t>
            </a:r>
            <a:r>
              <a:rPr lang="nl-NL" sz="1600" dirty="0" smtClean="0"/>
              <a:t>4.4.2.2 van NEN 1006 lager zijn </a:t>
            </a:r>
            <a:r>
              <a:rPr lang="nl-NL" sz="1600" dirty="0"/>
              <a:t>indien aan de </a:t>
            </a:r>
            <a:r>
              <a:rPr lang="nl-NL" sz="1600" dirty="0" smtClean="0"/>
              <a:t>volgende  voorwaarden </a:t>
            </a:r>
            <a:r>
              <a:rPr lang="nl-NL" sz="1600" dirty="0"/>
              <a:t>wordt </a:t>
            </a:r>
            <a:r>
              <a:rPr lang="nl-NL" sz="1600" dirty="0" smtClean="0"/>
              <a:t>voldaan:                          - de </a:t>
            </a:r>
            <a:r>
              <a:rPr lang="nl-NL" sz="1600" dirty="0"/>
              <a:t>warmtapwaterbereider is een geiser zonder interne </a:t>
            </a:r>
            <a:r>
              <a:rPr lang="nl-NL" sz="1600" dirty="0" smtClean="0"/>
              <a:t>voorraad</a:t>
            </a:r>
          </a:p>
          <a:p>
            <a:r>
              <a:rPr lang="nl-NL" sz="1600" dirty="0"/>
              <a:t> </a:t>
            </a:r>
            <a:r>
              <a:rPr lang="nl-NL" sz="1600" dirty="0" smtClean="0"/>
              <a:t> warmtapwater </a:t>
            </a:r>
            <a:r>
              <a:rPr lang="nl-NL" sz="1600" dirty="0"/>
              <a:t>in de bereider;</a:t>
            </a:r>
          </a:p>
          <a:p>
            <a:r>
              <a:rPr lang="nl-NL" sz="1600" dirty="0" smtClean="0"/>
              <a:t>- de </a:t>
            </a:r>
            <a:r>
              <a:rPr lang="nl-NL" sz="1600" dirty="0"/>
              <a:t>inhoud vanaf deze geiser tot en met het verst gelegen </a:t>
            </a:r>
            <a:r>
              <a:rPr lang="nl-NL" sz="1600" dirty="0" smtClean="0"/>
              <a:t>tappunt</a:t>
            </a:r>
          </a:p>
          <a:p>
            <a:r>
              <a:rPr lang="nl-NL" sz="1600" dirty="0"/>
              <a:t> </a:t>
            </a:r>
            <a:r>
              <a:rPr lang="nl-NL" sz="1600" dirty="0" smtClean="0"/>
              <a:t> bedraagt </a:t>
            </a:r>
            <a:r>
              <a:rPr lang="nl-NL" sz="1600" dirty="0"/>
              <a:t>maximaal 1 </a:t>
            </a:r>
            <a:r>
              <a:rPr lang="nl-NL" sz="1600" dirty="0" smtClean="0"/>
              <a:t>liter;</a:t>
            </a:r>
            <a:endParaRPr lang="nl-NL" sz="1600" dirty="0"/>
          </a:p>
          <a:p>
            <a:r>
              <a:rPr lang="nl-NL" sz="1600" dirty="0" smtClean="0"/>
              <a:t>- de </a:t>
            </a:r>
            <a:r>
              <a:rPr lang="nl-NL" sz="1600" dirty="0"/>
              <a:t>geiser bedient ten hoogste één ruimte, of meer ruimten </a:t>
            </a:r>
            <a:r>
              <a:rPr lang="nl-NL" sz="1600" dirty="0" smtClean="0"/>
              <a:t>mits</a:t>
            </a:r>
          </a:p>
          <a:p>
            <a:pPr lvl="0"/>
            <a:r>
              <a:rPr lang="nl-NL" sz="1600" dirty="0" smtClean="0"/>
              <a:t>  die bestemd </a:t>
            </a:r>
            <a:r>
              <a:rPr lang="nl-NL" sz="1600" dirty="0"/>
              <a:t>zijn voor </a:t>
            </a:r>
            <a:r>
              <a:rPr lang="nl-NL" sz="1600" dirty="0" smtClean="0"/>
              <a:t>dezelfde gebruiker (</a:t>
            </a:r>
            <a:r>
              <a:rPr lang="nl-NL" sz="1600" dirty="0">
                <a:solidFill>
                  <a:prstClr val="black"/>
                </a:solidFill>
              </a:rPr>
              <a:t>bijvoorbeeld </a:t>
            </a:r>
            <a:r>
              <a:rPr lang="nl-NL" sz="1600" dirty="0" smtClean="0">
                <a:solidFill>
                  <a:prstClr val="black"/>
                </a:solidFill>
              </a:rPr>
              <a:t>een</a:t>
            </a:r>
          </a:p>
          <a:p>
            <a:pPr lvl="0"/>
            <a:r>
              <a:rPr lang="nl-NL" sz="1600" dirty="0">
                <a:solidFill>
                  <a:prstClr val="black"/>
                </a:solidFill>
              </a:rPr>
              <a:t> </a:t>
            </a:r>
            <a:r>
              <a:rPr lang="nl-NL" sz="1600" dirty="0" smtClean="0">
                <a:solidFill>
                  <a:prstClr val="black"/>
                </a:solidFill>
              </a:rPr>
              <a:t> </a:t>
            </a:r>
            <a:r>
              <a:rPr lang="nl-NL" sz="1600" dirty="0">
                <a:solidFill>
                  <a:prstClr val="black"/>
                </a:solidFill>
              </a:rPr>
              <a:t>badkamer in een zorgappartement of een hotelkamer</a:t>
            </a:r>
            <a:r>
              <a:rPr lang="nl-NL" sz="1600" dirty="0" smtClean="0">
                <a:solidFill>
                  <a:prstClr val="black"/>
                </a:solidFill>
              </a:rPr>
              <a:t>);</a:t>
            </a:r>
            <a:endParaRPr lang="nl-NL" sz="1600" dirty="0">
              <a:solidFill>
                <a:prstClr val="black"/>
              </a:solidFill>
            </a:endParaRPr>
          </a:p>
          <a:p>
            <a:r>
              <a:rPr lang="nl-NL" sz="1600" dirty="0" smtClean="0"/>
              <a:t>- het </a:t>
            </a:r>
            <a:r>
              <a:rPr lang="nl-NL" sz="1600" dirty="0"/>
              <a:t>tappunt wordt voor persoonlijke hygiëne gebruikt.</a:t>
            </a:r>
          </a:p>
          <a:p>
            <a:endParaRPr lang="nl-NL" sz="1600" dirty="0" smtClean="0">
              <a:latin typeface="+mj-lt"/>
            </a:endParaRPr>
          </a:p>
          <a:p>
            <a:r>
              <a:rPr lang="nl-NL" sz="1600" dirty="0" smtClean="0">
                <a:latin typeface="+mj-lt"/>
              </a:rPr>
              <a:t>Zie voor uitvoering temperatuurbepaling aan de tappunten de voorgaande dia’s.</a:t>
            </a:r>
          </a:p>
          <a:p>
            <a:pPr lvl="0"/>
            <a:r>
              <a:rPr lang="nl-NL" sz="1600" dirty="0" smtClean="0">
                <a:solidFill>
                  <a:prstClr val="black"/>
                </a:solidFill>
              </a:rPr>
              <a:t>Vermeld het nummer, de plaats, en de gemeten temperatuur van de  relevante tappunten op het formulier.   </a:t>
            </a:r>
            <a:r>
              <a:rPr lang="nl-NL" sz="1600" dirty="0" smtClean="0">
                <a:latin typeface="+mj-lt"/>
              </a:rPr>
              <a:t> </a:t>
            </a:r>
          </a:p>
          <a:p>
            <a:endParaRPr lang="nl-NL" sz="1600" dirty="0" smtClean="0">
              <a:latin typeface="+mj-lt"/>
            </a:endParaRPr>
          </a:p>
          <a:p>
            <a:endParaRPr lang="nl-NL" sz="1600" dirty="0" smtClean="0">
              <a:latin typeface="+mj-lt"/>
            </a:endParaRPr>
          </a:p>
        </p:txBody>
      </p:sp>
      <p:sp>
        <p:nvSpPr>
          <p:cNvPr id="5" name="Rechthoek 4"/>
          <p:cNvSpPr/>
          <p:nvPr/>
        </p:nvSpPr>
        <p:spPr>
          <a:xfrm>
            <a:off x="4658263" y="2553419"/>
            <a:ext cx="405442" cy="1500996"/>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86594" y="2944859"/>
            <a:ext cx="3001143" cy="338554"/>
          </a:xfrm>
          <a:prstGeom prst="rect">
            <a:avLst/>
          </a:prstGeom>
          <a:solidFill>
            <a:srgbClr val="E6E6E6"/>
          </a:solidFill>
        </p:spPr>
        <p:txBody>
          <a:bodyPr wrap="none" rtlCol="0">
            <a:spAutoFit/>
          </a:bodyPr>
          <a:lstStyle/>
          <a:p>
            <a:r>
              <a:rPr lang="nl-NL" sz="1600" dirty="0" smtClean="0"/>
              <a:t>2.2e op opleveringsformulier  </a:t>
            </a:r>
            <a:endParaRPr lang="nl-NL" sz="1600" dirty="0"/>
          </a:p>
        </p:txBody>
      </p:sp>
    </p:spTree>
    <p:extLst>
      <p:ext uri="{BB962C8B-B14F-4D97-AF65-F5344CB8AC3E}">
        <p14:creationId xmlns:p14="http://schemas.microsoft.com/office/powerpoint/2010/main" val="71108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21</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600700" y="212383"/>
            <a:ext cx="6487065" cy="4524315"/>
          </a:xfrm>
          <a:prstGeom prst="rect">
            <a:avLst/>
          </a:prstGeom>
        </p:spPr>
        <p:txBody>
          <a:bodyPr wrap="square">
            <a:spAutoFit/>
          </a:bodyPr>
          <a:lstStyle/>
          <a:p>
            <a:r>
              <a:rPr lang="nl-NL" sz="1600" b="1" dirty="0">
                <a:latin typeface="Cambria-Bold"/>
              </a:rPr>
              <a:t>Bepaling van de temperatuur in de retourleiding(en</a:t>
            </a:r>
            <a:r>
              <a:rPr lang="nl-NL" sz="1600" b="1" dirty="0" smtClean="0">
                <a:latin typeface="Cambria-Bold"/>
              </a:rPr>
              <a:t>) </a:t>
            </a:r>
            <a:r>
              <a:rPr lang="nl-NL" sz="1600" b="1" dirty="0" smtClean="0">
                <a:latin typeface="+mj-lt"/>
              </a:rPr>
              <a:t> </a:t>
            </a:r>
          </a:p>
          <a:p>
            <a:r>
              <a:rPr lang="nl-NL" sz="1600" b="1" dirty="0" smtClean="0">
                <a:latin typeface="+mj-lt"/>
              </a:rPr>
              <a:t>(</a:t>
            </a:r>
            <a:r>
              <a:rPr lang="nl-NL" sz="1600" b="1" dirty="0" smtClean="0">
                <a:solidFill>
                  <a:prstClr val="black"/>
                </a:solidFill>
              </a:rPr>
              <a:t>5.2.4.4 van NEN 1006)</a:t>
            </a:r>
            <a:endParaRPr lang="nl-NL" sz="1600" b="1" dirty="0">
              <a:latin typeface="+mj-lt"/>
            </a:endParaRPr>
          </a:p>
          <a:p>
            <a:endParaRPr lang="nl-NL" sz="1600" dirty="0" smtClean="0">
              <a:latin typeface="+mj-lt"/>
            </a:endParaRPr>
          </a:p>
          <a:p>
            <a:r>
              <a:rPr lang="nl-NL" sz="1600" dirty="0">
                <a:latin typeface="+mj-lt"/>
              </a:rPr>
              <a:t>Meet de temperatuur van het retourwater 0,5 m voor de aansluiting van de </a:t>
            </a:r>
            <a:r>
              <a:rPr lang="nl-NL" sz="1600" dirty="0" smtClean="0">
                <a:latin typeface="+mj-lt"/>
              </a:rPr>
              <a:t>warmtapwatervoorziening  en </a:t>
            </a:r>
            <a:r>
              <a:rPr lang="nl-NL" sz="1600" dirty="0">
                <a:latin typeface="+mj-lt"/>
              </a:rPr>
              <a:t>in relevante deelringen</a:t>
            </a:r>
            <a:r>
              <a:rPr lang="nl-NL" sz="1600" dirty="0" smtClean="0">
                <a:latin typeface="+mj-lt"/>
              </a:rPr>
              <a:t>.</a:t>
            </a:r>
          </a:p>
          <a:p>
            <a:endParaRPr lang="nl-NL" sz="1600" dirty="0">
              <a:latin typeface="+mj-lt"/>
            </a:endParaRPr>
          </a:p>
          <a:p>
            <a:pPr lvl="0"/>
            <a:r>
              <a:rPr lang="nl-NL" sz="1600" dirty="0" smtClean="0">
                <a:solidFill>
                  <a:prstClr val="black"/>
                </a:solidFill>
              </a:rPr>
              <a:t>Uitvoering</a:t>
            </a:r>
            <a:r>
              <a:rPr lang="nl-NL" sz="1600" dirty="0">
                <a:solidFill>
                  <a:prstClr val="black"/>
                </a:solidFill>
              </a:rPr>
              <a:t>:</a:t>
            </a:r>
          </a:p>
          <a:p>
            <a:pPr lvl="0"/>
            <a:r>
              <a:rPr lang="nl-NL" sz="1600" dirty="0">
                <a:solidFill>
                  <a:prstClr val="black"/>
                </a:solidFill>
              </a:rPr>
              <a:t>-vul op het formulier nummer en plaats in van </a:t>
            </a:r>
            <a:r>
              <a:rPr lang="nl-NL" sz="1600" dirty="0" smtClean="0">
                <a:solidFill>
                  <a:prstClr val="black"/>
                </a:solidFill>
              </a:rPr>
              <a:t>de meetpunten;</a:t>
            </a:r>
            <a:endParaRPr lang="nl-NL" sz="1600" dirty="0">
              <a:solidFill>
                <a:prstClr val="black"/>
              </a:solidFill>
            </a:endParaRPr>
          </a:p>
          <a:p>
            <a:pPr lvl="0"/>
            <a:r>
              <a:rPr lang="nl-NL" sz="1600" dirty="0" smtClean="0">
                <a:solidFill>
                  <a:prstClr val="black"/>
                </a:solidFill>
              </a:rPr>
              <a:t>-meet in de vroege ochtend, voordat warmwatertappingen</a:t>
            </a:r>
          </a:p>
          <a:p>
            <a:pPr lvl="0"/>
            <a:r>
              <a:rPr lang="nl-NL" sz="1600" dirty="0" smtClean="0">
                <a:solidFill>
                  <a:prstClr val="black"/>
                </a:solidFill>
              </a:rPr>
              <a:t> plaatsvinden, of op andere tijdstippen overeenkomstig de</a:t>
            </a:r>
          </a:p>
          <a:p>
            <a:pPr lvl="0"/>
            <a:r>
              <a:rPr lang="nl-NL" sz="1600" dirty="0" smtClean="0">
                <a:solidFill>
                  <a:prstClr val="black"/>
                </a:solidFill>
              </a:rPr>
              <a:t> ontwerpconditie (voldoende lang na bedrijfsonderbreking maar vóór  </a:t>
            </a:r>
          </a:p>
          <a:p>
            <a:pPr lvl="0"/>
            <a:r>
              <a:rPr lang="nl-NL" sz="1600" dirty="0">
                <a:solidFill>
                  <a:prstClr val="black"/>
                </a:solidFill>
              </a:rPr>
              <a:t> </a:t>
            </a:r>
            <a:r>
              <a:rPr lang="nl-NL" sz="1600" dirty="0" smtClean="0">
                <a:solidFill>
                  <a:prstClr val="black"/>
                </a:solidFill>
              </a:rPr>
              <a:t>aanvang tappingen); </a:t>
            </a:r>
          </a:p>
          <a:p>
            <a:pPr lvl="0"/>
            <a:r>
              <a:rPr lang="nl-NL" sz="1600" dirty="0" smtClean="0">
                <a:solidFill>
                  <a:prstClr val="black"/>
                </a:solidFill>
              </a:rPr>
              <a:t>-vermeld de meetresultaten op </a:t>
            </a:r>
            <a:r>
              <a:rPr lang="nl-NL" sz="1600" dirty="0">
                <a:solidFill>
                  <a:prstClr val="black"/>
                </a:solidFill>
              </a:rPr>
              <a:t>het </a:t>
            </a:r>
            <a:r>
              <a:rPr lang="nl-NL" sz="1600" dirty="0" smtClean="0">
                <a:solidFill>
                  <a:prstClr val="black"/>
                </a:solidFill>
              </a:rPr>
              <a:t>formulier.</a:t>
            </a:r>
          </a:p>
          <a:p>
            <a:pPr lvl="0"/>
            <a:endParaRPr lang="nl-NL" sz="1600" dirty="0">
              <a:solidFill>
                <a:prstClr val="black"/>
              </a:solidFill>
            </a:endParaRPr>
          </a:p>
          <a:p>
            <a:pPr lvl="0"/>
            <a:r>
              <a:rPr lang="nl-NL" sz="1600" dirty="0">
                <a:solidFill>
                  <a:prstClr val="black"/>
                </a:solidFill>
              </a:rPr>
              <a:t>Bepaal of de gemeten temperaturen voldoen aan </a:t>
            </a:r>
            <a:r>
              <a:rPr lang="nl-NL" sz="1600" u="sng" dirty="0">
                <a:solidFill>
                  <a:prstClr val="black"/>
                </a:solidFill>
              </a:rPr>
              <a:t>&gt;</a:t>
            </a:r>
            <a:r>
              <a:rPr lang="nl-NL" sz="1600" dirty="0">
                <a:solidFill>
                  <a:prstClr val="black"/>
                </a:solidFill>
              </a:rPr>
              <a:t> 60 °</a:t>
            </a:r>
            <a:r>
              <a:rPr lang="nl-NL" sz="1600" dirty="0" smtClean="0">
                <a:solidFill>
                  <a:prstClr val="black"/>
                </a:solidFill>
              </a:rPr>
              <a:t>C.</a:t>
            </a:r>
            <a:endParaRPr lang="nl-NL" sz="1600" dirty="0">
              <a:latin typeface="+mj-lt"/>
            </a:endParaRPr>
          </a:p>
          <a:p>
            <a:endParaRPr lang="nl-NL" sz="1600" dirty="0" smtClean="0">
              <a:latin typeface="+mj-lt"/>
            </a:endParaRPr>
          </a:p>
          <a:p>
            <a:endParaRPr lang="nl-NL" sz="1600" dirty="0">
              <a:latin typeface="+mj-lt"/>
            </a:endParaRPr>
          </a:p>
          <a:p>
            <a:endParaRPr lang="nl-NL" sz="1600" dirty="0" smtClean="0">
              <a:latin typeface="+mj-lt"/>
            </a:endParaRPr>
          </a:p>
        </p:txBody>
      </p:sp>
      <p:sp>
        <p:nvSpPr>
          <p:cNvPr id="5" name="Rechthoek 4"/>
          <p:cNvSpPr/>
          <p:nvPr/>
        </p:nvSpPr>
        <p:spPr>
          <a:xfrm>
            <a:off x="5029197" y="2553419"/>
            <a:ext cx="405442" cy="1500996"/>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01635" y="2944859"/>
            <a:ext cx="2831224" cy="338554"/>
          </a:xfrm>
          <a:prstGeom prst="rect">
            <a:avLst/>
          </a:prstGeom>
          <a:solidFill>
            <a:srgbClr val="E6E6E6"/>
          </a:solidFill>
        </p:spPr>
        <p:txBody>
          <a:bodyPr wrap="none" rtlCol="0">
            <a:spAutoFit/>
          </a:bodyPr>
          <a:lstStyle/>
          <a:p>
            <a:r>
              <a:rPr lang="nl-NL" sz="1600" dirty="0" smtClean="0"/>
              <a:t>2.2f op opleveringsformulier  </a:t>
            </a:r>
            <a:endParaRPr lang="nl-NL" sz="1600" dirty="0"/>
          </a:p>
        </p:txBody>
      </p:sp>
      <p:pic>
        <p:nvPicPr>
          <p:cNvPr id="8" name="Picture 6" descr="Afbeeldingsresultaat voor Kemper Figure 151 06">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145" y="4317676"/>
            <a:ext cx="1832979" cy="197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0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22</a:t>
            </a:fld>
            <a:endParaRPr lang="nl-NL"/>
          </a:p>
        </p:txBody>
      </p:sp>
      <p:sp>
        <p:nvSpPr>
          <p:cNvPr id="5" name="Rechthoek 4"/>
          <p:cNvSpPr/>
          <p:nvPr/>
        </p:nvSpPr>
        <p:spPr>
          <a:xfrm flipV="1">
            <a:off x="5029197" y="4054414"/>
            <a:ext cx="405442" cy="603849"/>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58541" y="2944859"/>
            <a:ext cx="2945037" cy="338554"/>
          </a:xfrm>
          <a:prstGeom prst="rect">
            <a:avLst/>
          </a:prstGeom>
          <a:solidFill>
            <a:srgbClr val="E6E6E6"/>
          </a:solidFill>
        </p:spPr>
        <p:txBody>
          <a:bodyPr wrap="none" rtlCol="0">
            <a:spAutoFit/>
          </a:bodyPr>
          <a:lstStyle/>
          <a:p>
            <a:r>
              <a:rPr lang="nl-NL" sz="1600" dirty="0" smtClean="0"/>
              <a:t>2.2g op opleveringsformulier  </a:t>
            </a:r>
            <a:endParaRPr lang="nl-NL"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70" y="461513"/>
            <a:ext cx="4679330" cy="530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hteraccolade 7"/>
          <p:cNvSpPr/>
          <p:nvPr/>
        </p:nvSpPr>
        <p:spPr>
          <a:xfrm>
            <a:off x="5531687" y="992847"/>
            <a:ext cx="413845" cy="10297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p:cNvSpPr txBox="1"/>
          <p:nvPr/>
        </p:nvSpPr>
        <p:spPr>
          <a:xfrm>
            <a:off x="6035204" y="1126159"/>
            <a:ext cx="6045643" cy="3539430"/>
          </a:xfrm>
          <a:prstGeom prst="rect">
            <a:avLst/>
          </a:prstGeom>
          <a:noFill/>
        </p:spPr>
        <p:txBody>
          <a:bodyPr wrap="square" rtlCol="0">
            <a:spAutoFit/>
          </a:bodyPr>
          <a:lstStyle/>
          <a:p>
            <a:r>
              <a:rPr lang="nl-NL" sz="1600" dirty="0" smtClean="0">
                <a:solidFill>
                  <a:prstClr val="black"/>
                </a:solidFill>
              </a:rPr>
              <a:t>Voor </a:t>
            </a:r>
            <a:r>
              <a:rPr lang="nl-NL" sz="1600" dirty="0">
                <a:solidFill>
                  <a:prstClr val="black"/>
                </a:solidFill>
              </a:rPr>
              <a:t>het </a:t>
            </a:r>
            <a:r>
              <a:rPr lang="nl-NL" sz="1600" dirty="0" smtClean="0">
                <a:solidFill>
                  <a:prstClr val="black"/>
                </a:solidFill>
              </a:rPr>
              <a:t>afvinken van </a:t>
            </a:r>
            <a:r>
              <a:rPr lang="nl-NL" sz="1600" dirty="0">
                <a:solidFill>
                  <a:prstClr val="black"/>
                </a:solidFill>
              </a:rPr>
              <a:t>de </a:t>
            </a:r>
            <a:r>
              <a:rPr lang="nl-NL" sz="1600" dirty="0" smtClean="0">
                <a:solidFill>
                  <a:prstClr val="black"/>
                </a:solidFill>
              </a:rPr>
              <a:t>samenvattende gegevens onder  2.2g op het opleveringsformulier wordt gebruik gemaakt van het ingevulde formulier ‘metingen watertemperaturen en wachttijden leidingwaterinstallatie’. Zie voor het invullen van dat formulier de volgende dia’s. </a:t>
            </a:r>
          </a:p>
          <a:p>
            <a:endParaRPr lang="nl-NL" sz="1600" dirty="0">
              <a:solidFill>
                <a:prstClr val="black"/>
              </a:solidFill>
            </a:endParaRPr>
          </a:p>
          <a:p>
            <a:r>
              <a:rPr lang="nl-NL" sz="1600" dirty="0" smtClean="0">
                <a:solidFill>
                  <a:prstClr val="black"/>
                </a:solidFill>
              </a:rPr>
              <a:t>De formulieren voor het invullen van de watertemperaturen en wachttijden warmwater worden samengevoegd tot een rapport (2.2h).   </a:t>
            </a:r>
          </a:p>
          <a:p>
            <a:endParaRPr lang="nl-NL" sz="1600" dirty="0" smtClean="0">
              <a:solidFill>
                <a:prstClr val="black"/>
              </a:solidFill>
            </a:endParaRPr>
          </a:p>
          <a:p>
            <a:endParaRPr lang="nl-NL" sz="1600" dirty="0">
              <a:solidFill>
                <a:prstClr val="black"/>
              </a:solidFill>
            </a:endParaRPr>
          </a:p>
          <a:p>
            <a:endParaRPr lang="nl-NL" sz="1600" dirty="0" smtClean="0">
              <a:solidFill>
                <a:prstClr val="black"/>
              </a:solidFill>
            </a:endParaRPr>
          </a:p>
          <a:p>
            <a:endParaRPr lang="nl-NL" sz="1600" dirty="0">
              <a:solidFill>
                <a:prstClr val="black"/>
              </a:solidFill>
            </a:endParaRPr>
          </a:p>
          <a:p>
            <a:r>
              <a:rPr lang="nl-NL" sz="1600" dirty="0" smtClean="0">
                <a:solidFill>
                  <a:prstClr val="black"/>
                </a:solidFill>
              </a:rPr>
              <a:t>  </a:t>
            </a:r>
            <a:endParaRPr lang="nl-NL" sz="1600" dirty="0"/>
          </a:p>
        </p:txBody>
      </p:sp>
      <p:sp>
        <p:nvSpPr>
          <p:cNvPr id="3" name="Rechthoek 2"/>
          <p:cNvSpPr/>
          <p:nvPr/>
        </p:nvSpPr>
        <p:spPr>
          <a:xfrm>
            <a:off x="6017842" y="621047"/>
            <a:ext cx="6096000" cy="338554"/>
          </a:xfrm>
          <a:prstGeom prst="rect">
            <a:avLst/>
          </a:prstGeom>
        </p:spPr>
        <p:txBody>
          <a:bodyPr>
            <a:spAutoFit/>
          </a:bodyPr>
          <a:lstStyle/>
          <a:p>
            <a:r>
              <a:rPr lang="nl-NL" sz="1600" b="1" dirty="0" smtClean="0">
                <a:latin typeface="Cambria-Bold"/>
              </a:rPr>
              <a:t>Wachttijden warmtapwater </a:t>
            </a:r>
            <a:r>
              <a:rPr lang="nl-NL" sz="1600" b="1" dirty="0">
                <a:latin typeface="Cambria-Bold"/>
              </a:rPr>
              <a:t>aan tappunten </a:t>
            </a:r>
            <a:r>
              <a:rPr lang="nl-NL" sz="1600" b="1" dirty="0" smtClean="0"/>
              <a:t>(WB </a:t>
            </a:r>
            <a:r>
              <a:rPr lang="nl-NL" sz="1600" b="1" dirty="0"/>
              <a:t>4.4 A)</a:t>
            </a:r>
            <a:endParaRPr lang="nl-NL" sz="1600" dirty="0"/>
          </a:p>
        </p:txBody>
      </p:sp>
      <p:pic>
        <p:nvPicPr>
          <p:cNvPr id="4098" name="Picture 2" descr="Afbeeldingsresultaat voor stopwatch">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4696" y="3493561"/>
            <a:ext cx="2186188" cy="218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9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23</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0" y="218853"/>
            <a:ext cx="4684780" cy="650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5600700" y="210343"/>
            <a:ext cx="6487065" cy="6740307"/>
          </a:xfrm>
          <a:prstGeom prst="rect">
            <a:avLst/>
          </a:prstGeom>
        </p:spPr>
        <p:txBody>
          <a:bodyPr wrap="square">
            <a:spAutoFit/>
          </a:bodyPr>
          <a:lstStyle/>
          <a:p>
            <a:r>
              <a:rPr lang="nl-NL" sz="1600" b="1" dirty="0" smtClean="0">
                <a:latin typeface="Cambria-Bold"/>
              </a:rPr>
              <a:t>(Leiding)wachttijd warmwater aan tappunten </a:t>
            </a:r>
            <a:r>
              <a:rPr lang="nl-NL" sz="1600" b="1" dirty="0" smtClean="0">
                <a:latin typeface="+mj-lt"/>
              </a:rPr>
              <a:t> </a:t>
            </a:r>
          </a:p>
          <a:p>
            <a:r>
              <a:rPr lang="nl-NL" sz="1600" b="1" dirty="0" smtClean="0">
                <a:latin typeface="+mj-lt"/>
              </a:rPr>
              <a:t>(Waterwerkblad WB 4.4 A)</a:t>
            </a:r>
            <a:endParaRPr lang="nl-NL" sz="1600" dirty="0" smtClean="0">
              <a:latin typeface="+mj-lt"/>
            </a:endParaRPr>
          </a:p>
          <a:p>
            <a:endParaRPr lang="nl-NL" sz="1600" dirty="0" smtClean="0">
              <a:latin typeface="+mj-lt"/>
            </a:endParaRPr>
          </a:p>
          <a:p>
            <a:r>
              <a:rPr lang="nl-NL" sz="1600" dirty="0" smtClean="0">
                <a:solidFill>
                  <a:srgbClr val="000000"/>
                </a:solidFill>
              </a:rPr>
              <a:t>Meet de </a:t>
            </a:r>
            <a:r>
              <a:rPr lang="nl-NL" sz="1600" dirty="0">
                <a:solidFill>
                  <a:srgbClr val="000000"/>
                </a:solidFill>
              </a:rPr>
              <a:t>tijd die verloopt tussen het openen van een </a:t>
            </a:r>
            <a:r>
              <a:rPr lang="nl-NL" sz="1600" dirty="0" smtClean="0">
                <a:solidFill>
                  <a:srgbClr val="000000"/>
                </a:solidFill>
              </a:rPr>
              <a:t>relevante warmwatertappunt </a:t>
            </a:r>
            <a:r>
              <a:rPr lang="nl-NL" sz="1600" dirty="0">
                <a:solidFill>
                  <a:srgbClr val="000000"/>
                </a:solidFill>
              </a:rPr>
              <a:t>en het bereiken </a:t>
            </a:r>
            <a:r>
              <a:rPr lang="nl-NL" sz="1600" dirty="0" smtClean="0">
                <a:solidFill>
                  <a:srgbClr val="000000"/>
                </a:solidFill>
              </a:rPr>
              <a:t>van 70 </a:t>
            </a:r>
            <a:r>
              <a:rPr lang="nl-NL" sz="1600" dirty="0">
                <a:solidFill>
                  <a:srgbClr val="000000"/>
                </a:solidFill>
              </a:rPr>
              <a:t>% van de maximaal te bereiken temperatuurstijging </a:t>
            </a:r>
            <a:r>
              <a:rPr lang="nl-NL" sz="1600" dirty="0" smtClean="0">
                <a:solidFill>
                  <a:srgbClr val="000000"/>
                </a:solidFill>
              </a:rPr>
              <a:t> die wordt bereikt bij </a:t>
            </a:r>
            <a:r>
              <a:rPr lang="nl-NL" sz="1600" dirty="0">
                <a:solidFill>
                  <a:srgbClr val="000000"/>
                </a:solidFill>
              </a:rPr>
              <a:t>continu gebruik van het </a:t>
            </a:r>
            <a:r>
              <a:rPr lang="nl-NL" sz="1600" dirty="0" smtClean="0">
                <a:solidFill>
                  <a:srgbClr val="000000"/>
                </a:solidFill>
              </a:rPr>
              <a:t>tappunt.  In de praktijk is dat bij </a:t>
            </a:r>
          </a:p>
          <a:p>
            <a:pPr lvl="0"/>
            <a:r>
              <a:rPr lang="nl-NL" sz="1600" dirty="0">
                <a:solidFill>
                  <a:srgbClr val="000000"/>
                </a:solidFill>
              </a:rPr>
              <a:t>41,5 °C </a:t>
            </a:r>
            <a:r>
              <a:rPr lang="nl-NL" sz="1600" dirty="0" smtClean="0">
                <a:solidFill>
                  <a:srgbClr val="000000"/>
                </a:solidFill>
              </a:rPr>
              <a:t>bij 10 tot 55 °C  en 45,0 °C bij 10 tot </a:t>
            </a:r>
            <a:r>
              <a:rPr lang="nl-NL" sz="1600" dirty="0">
                <a:solidFill>
                  <a:srgbClr val="000000"/>
                </a:solidFill>
              </a:rPr>
              <a:t>60 °</a:t>
            </a:r>
            <a:r>
              <a:rPr lang="nl-NL" sz="1600" dirty="0" smtClean="0">
                <a:solidFill>
                  <a:srgbClr val="000000"/>
                </a:solidFill>
              </a:rPr>
              <a:t>C </a:t>
            </a:r>
            <a:endParaRPr lang="nl-NL" sz="1600" dirty="0">
              <a:solidFill>
                <a:srgbClr val="000000"/>
              </a:solidFill>
            </a:endParaRPr>
          </a:p>
          <a:p>
            <a:r>
              <a:rPr lang="nl-NL" sz="1600" dirty="0" smtClean="0">
                <a:solidFill>
                  <a:srgbClr val="000000"/>
                </a:solidFill>
              </a:rPr>
              <a:t>44,5 °C bij 20 tot 55 °C  en 48,0 °C bij 20 tot 60 °C</a:t>
            </a:r>
            <a:endParaRPr lang="nl-NL" sz="1600" dirty="0">
              <a:solidFill>
                <a:srgbClr val="000000"/>
              </a:solidFill>
            </a:endParaRPr>
          </a:p>
          <a:p>
            <a:endParaRPr lang="nl-NL" sz="1600" dirty="0" smtClean="0">
              <a:solidFill>
                <a:srgbClr val="000000"/>
              </a:solidFill>
            </a:endParaRPr>
          </a:p>
          <a:p>
            <a:r>
              <a:rPr lang="nl-NL" sz="1600" dirty="0" smtClean="0">
                <a:latin typeface="+mj-lt"/>
              </a:rPr>
              <a:t>Uitvoering:</a:t>
            </a:r>
          </a:p>
          <a:p>
            <a:pPr lvl="0"/>
            <a:r>
              <a:rPr lang="nl-NL" sz="1600" dirty="0">
                <a:solidFill>
                  <a:prstClr val="black"/>
                </a:solidFill>
              </a:rPr>
              <a:t>-vul op het formulier </a:t>
            </a:r>
            <a:r>
              <a:rPr lang="nl-NL" sz="1600" dirty="0" smtClean="0">
                <a:solidFill>
                  <a:prstClr val="black"/>
                </a:solidFill>
              </a:rPr>
              <a:t>het nummer van </a:t>
            </a:r>
            <a:r>
              <a:rPr lang="nl-NL" sz="1600" dirty="0">
                <a:solidFill>
                  <a:prstClr val="black"/>
                </a:solidFill>
              </a:rPr>
              <a:t>een te meten </a:t>
            </a:r>
            <a:r>
              <a:rPr lang="nl-NL" sz="1600" dirty="0" smtClean="0">
                <a:solidFill>
                  <a:prstClr val="black"/>
                </a:solidFill>
              </a:rPr>
              <a:t>tappunt in;</a:t>
            </a:r>
          </a:p>
          <a:p>
            <a:pPr lvl="0"/>
            <a:r>
              <a:rPr lang="nl-NL" sz="1600" dirty="0" smtClean="0">
                <a:solidFill>
                  <a:prstClr val="black"/>
                </a:solidFill>
              </a:rPr>
              <a:t>-vul </a:t>
            </a:r>
            <a:r>
              <a:rPr lang="nl-NL" sz="1600" dirty="0">
                <a:solidFill>
                  <a:prstClr val="black"/>
                </a:solidFill>
              </a:rPr>
              <a:t>op het formulier </a:t>
            </a:r>
            <a:r>
              <a:rPr lang="nl-NL" sz="1600" dirty="0" smtClean="0">
                <a:solidFill>
                  <a:prstClr val="black"/>
                </a:solidFill>
              </a:rPr>
              <a:t>de eis voor de wachttijd* in;</a:t>
            </a:r>
            <a:endParaRPr lang="nl-NL" sz="1600" dirty="0">
              <a:solidFill>
                <a:prstClr val="black"/>
              </a:solidFill>
            </a:endParaRPr>
          </a:p>
          <a:p>
            <a:pPr lvl="0"/>
            <a:r>
              <a:rPr lang="nl-NL" sz="1600" dirty="0">
                <a:solidFill>
                  <a:prstClr val="black"/>
                </a:solidFill>
              </a:rPr>
              <a:t>-open het </a:t>
            </a:r>
            <a:r>
              <a:rPr lang="nl-NL" sz="1600" dirty="0" smtClean="0">
                <a:solidFill>
                  <a:prstClr val="black"/>
                </a:solidFill>
              </a:rPr>
              <a:t>tappunt volledig</a:t>
            </a:r>
            <a:r>
              <a:rPr lang="nl-NL" sz="1600" dirty="0">
                <a:solidFill>
                  <a:prstClr val="black"/>
                </a:solidFill>
              </a:rPr>
              <a:t> nadat het minimaal </a:t>
            </a:r>
            <a:r>
              <a:rPr lang="nl-NL" sz="1600" dirty="0" smtClean="0">
                <a:solidFill>
                  <a:prstClr val="black"/>
                </a:solidFill>
              </a:rPr>
              <a:t>45 min niet </a:t>
            </a:r>
            <a:r>
              <a:rPr lang="nl-NL" sz="1600" dirty="0">
                <a:solidFill>
                  <a:prstClr val="black"/>
                </a:solidFill>
              </a:rPr>
              <a:t>gebruikt is</a:t>
            </a:r>
            <a:r>
              <a:rPr lang="nl-NL" sz="1600" dirty="0" smtClean="0">
                <a:solidFill>
                  <a:prstClr val="black"/>
                </a:solidFill>
              </a:rPr>
              <a:t>;</a:t>
            </a:r>
          </a:p>
          <a:p>
            <a:pPr lvl="0"/>
            <a:r>
              <a:rPr lang="nl-NL" sz="1600" dirty="0" smtClean="0">
                <a:solidFill>
                  <a:prstClr val="black"/>
                </a:solidFill>
              </a:rPr>
              <a:t>-</a:t>
            </a:r>
            <a:r>
              <a:rPr lang="nl-NL" sz="1600" dirty="0">
                <a:solidFill>
                  <a:prstClr val="black"/>
                </a:solidFill>
              </a:rPr>
              <a:t>meet </a:t>
            </a:r>
            <a:r>
              <a:rPr lang="nl-NL" sz="1600" dirty="0" smtClean="0">
                <a:solidFill>
                  <a:prstClr val="black"/>
                </a:solidFill>
              </a:rPr>
              <a:t>de tijd  tot dat de vereiste temperatuur is bereikt en </a:t>
            </a:r>
            <a:endParaRPr lang="nl-NL" sz="1600" dirty="0">
              <a:solidFill>
                <a:prstClr val="black"/>
              </a:solidFill>
            </a:endParaRPr>
          </a:p>
          <a:p>
            <a:pPr lvl="0"/>
            <a:r>
              <a:rPr lang="nl-NL" sz="1600" dirty="0">
                <a:solidFill>
                  <a:prstClr val="black"/>
                </a:solidFill>
              </a:rPr>
              <a:t> vermeld </a:t>
            </a:r>
            <a:r>
              <a:rPr lang="nl-NL" sz="1600" dirty="0" smtClean="0">
                <a:solidFill>
                  <a:prstClr val="black"/>
                </a:solidFill>
              </a:rPr>
              <a:t>die op </a:t>
            </a:r>
            <a:r>
              <a:rPr lang="nl-NL" sz="1600" dirty="0">
                <a:solidFill>
                  <a:prstClr val="black"/>
                </a:solidFill>
              </a:rPr>
              <a:t>het formulier;</a:t>
            </a:r>
          </a:p>
          <a:p>
            <a:pPr lvl="0"/>
            <a:r>
              <a:rPr lang="nl-NL" sz="1600" dirty="0">
                <a:solidFill>
                  <a:prstClr val="black"/>
                </a:solidFill>
              </a:rPr>
              <a:t>-herhaal dit voor alle andere relevante tappunten</a:t>
            </a:r>
            <a:endParaRPr lang="nl-NL" sz="1600" dirty="0">
              <a:latin typeface="+mj-lt"/>
            </a:endParaRPr>
          </a:p>
          <a:p>
            <a:endParaRPr lang="nl-NL" sz="1600" dirty="0" smtClean="0">
              <a:latin typeface="+mj-lt"/>
            </a:endParaRPr>
          </a:p>
          <a:p>
            <a:pPr lvl="0"/>
            <a:r>
              <a:rPr lang="nl-NL" sz="1600" dirty="0" smtClean="0">
                <a:solidFill>
                  <a:prstClr val="black"/>
                </a:solidFill>
              </a:rPr>
              <a:t>*Bepaal </a:t>
            </a:r>
            <a:r>
              <a:rPr lang="nl-NL" sz="1600" dirty="0">
                <a:solidFill>
                  <a:prstClr val="black"/>
                </a:solidFill>
              </a:rPr>
              <a:t>of de gemeten </a:t>
            </a:r>
            <a:r>
              <a:rPr lang="nl-NL" sz="1600" dirty="0" smtClean="0">
                <a:solidFill>
                  <a:prstClr val="black"/>
                </a:solidFill>
              </a:rPr>
              <a:t>wachttijd  voldoet aan:</a:t>
            </a:r>
          </a:p>
          <a:p>
            <a:pPr lvl="0"/>
            <a:r>
              <a:rPr lang="nl-NL" sz="1600" u="sng" dirty="0" smtClean="0">
                <a:solidFill>
                  <a:prstClr val="black"/>
                </a:solidFill>
              </a:rPr>
              <a:t>&lt;</a:t>
            </a:r>
            <a:r>
              <a:rPr lang="nl-NL" sz="1600" dirty="0" smtClean="0">
                <a:solidFill>
                  <a:prstClr val="black"/>
                </a:solidFill>
              </a:rPr>
              <a:t> 20 s bij aansluiting  op een circulatiesysteem;</a:t>
            </a:r>
          </a:p>
          <a:p>
            <a:pPr lvl="0"/>
            <a:r>
              <a:rPr lang="nl-NL" sz="1600" u="sng" dirty="0">
                <a:solidFill>
                  <a:prstClr val="black"/>
                </a:solidFill>
              </a:rPr>
              <a:t>&lt;</a:t>
            </a:r>
            <a:r>
              <a:rPr lang="nl-NL" sz="1600" dirty="0" smtClean="0">
                <a:solidFill>
                  <a:prstClr val="black"/>
                </a:solidFill>
              </a:rPr>
              <a:t> 35 s minus wachttijd  warmwatertoestel       </a:t>
            </a:r>
            <a:endParaRPr lang="nl-NL" sz="1600" dirty="0">
              <a:solidFill>
                <a:prstClr val="black"/>
              </a:solidFill>
            </a:endParaRPr>
          </a:p>
          <a:p>
            <a:endParaRPr lang="nl-NL" sz="1600" dirty="0">
              <a:latin typeface="+mj-lt"/>
            </a:endParaRPr>
          </a:p>
          <a:p>
            <a:pPr lvl="0"/>
            <a:r>
              <a:rPr lang="nl-NL" sz="1600" dirty="0" smtClean="0">
                <a:solidFill>
                  <a:prstClr val="black"/>
                </a:solidFill>
              </a:rPr>
              <a:t>  </a:t>
            </a:r>
            <a:endParaRPr lang="nl-NL" sz="1600" dirty="0">
              <a:solidFill>
                <a:prstClr val="black"/>
              </a:solidFill>
            </a:endParaRPr>
          </a:p>
          <a:p>
            <a:r>
              <a:rPr lang="nl-NL" sz="1600" i="1" dirty="0" smtClean="0">
                <a:solidFill>
                  <a:srgbClr val="000000"/>
                </a:solidFill>
              </a:rPr>
              <a:t>In </a:t>
            </a:r>
            <a:r>
              <a:rPr lang="nl-NL" sz="1600" i="1" dirty="0">
                <a:solidFill>
                  <a:srgbClr val="000000"/>
                </a:solidFill>
              </a:rPr>
              <a:t>privaatrechtelijke overeenkomsten kunnen </a:t>
            </a:r>
            <a:r>
              <a:rPr lang="nl-NL" sz="1600" i="1" dirty="0" smtClean="0">
                <a:solidFill>
                  <a:srgbClr val="000000"/>
                </a:solidFill>
              </a:rPr>
              <a:t>hogere eisen zijn gesteld </a:t>
            </a:r>
            <a:r>
              <a:rPr lang="nl-NL" sz="1600" i="1" dirty="0">
                <a:solidFill>
                  <a:srgbClr val="000000"/>
                </a:solidFill>
              </a:rPr>
              <a:t>aan </a:t>
            </a:r>
            <a:r>
              <a:rPr lang="nl-NL" sz="1600" i="1" dirty="0" smtClean="0">
                <a:solidFill>
                  <a:srgbClr val="000000"/>
                </a:solidFill>
              </a:rPr>
              <a:t>de </a:t>
            </a:r>
            <a:r>
              <a:rPr lang="nl-NL" sz="1600" i="1" dirty="0">
                <a:solidFill>
                  <a:srgbClr val="000000"/>
                </a:solidFill>
              </a:rPr>
              <a:t>wachttijd in relatie met de vereiste temperatuur aan het </a:t>
            </a:r>
            <a:r>
              <a:rPr lang="nl-NL" sz="1600" i="1" dirty="0" smtClean="0">
                <a:solidFill>
                  <a:srgbClr val="000000"/>
                </a:solidFill>
              </a:rPr>
              <a:t>tappunt</a:t>
            </a:r>
            <a:r>
              <a:rPr lang="nl-NL" sz="1600" dirty="0" smtClean="0">
                <a:solidFill>
                  <a:srgbClr val="000000"/>
                </a:solidFill>
              </a:rPr>
              <a:t>.</a:t>
            </a:r>
            <a:endParaRPr lang="nl-NL" sz="1600" dirty="0" smtClean="0">
              <a:latin typeface="+mj-lt"/>
            </a:endParaRPr>
          </a:p>
        </p:txBody>
      </p:sp>
      <p:sp>
        <p:nvSpPr>
          <p:cNvPr id="5" name="Rechthoek 4"/>
          <p:cNvSpPr/>
          <p:nvPr/>
        </p:nvSpPr>
        <p:spPr>
          <a:xfrm>
            <a:off x="1069672" y="4390845"/>
            <a:ext cx="1466494" cy="517585"/>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16200000">
            <a:off x="-958541" y="2944859"/>
            <a:ext cx="2945037" cy="338554"/>
          </a:xfrm>
          <a:prstGeom prst="rect">
            <a:avLst/>
          </a:prstGeom>
          <a:solidFill>
            <a:srgbClr val="E6E6E6"/>
          </a:solidFill>
        </p:spPr>
        <p:txBody>
          <a:bodyPr wrap="none" rtlCol="0">
            <a:spAutoFit/>
          </a:bodyPr>
          <a:lstStyle/>
          <a:p>
            <a:r>
              <a:rPr lang="nl-NL" sz="1600" dirty="0" smtClean="0"/>
              <a:t>2.2g op opleveringsformulier  </a:t>
            </a:r>
            <a:endParaRPr lang="nl-NL" sz="1600" dirty="0"/>
          </a:p>
        </p:txBody>
      </p:sp>
    </p:spTree>
    <p:extLst>
      <p:ext uri="{BB962C8B-B14F-4D97-AF65-F5344CB8AC3E}">
        <p14:creationId xmlns:p14="http://schemas.microsoft.com/office/powerpoint/2010/main" val="38242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24</a:t>
            </a:fld>
            <a:endParaRPr lang="nl-NL"/>
          </a:p>
        </p:txBody>
      </p:sp>
      <p:sp>
        <p:nvSpPr>
          <p:cNvPr id="5" name="Rechthoek 4"/>
          <p:cNvSpPr/>
          <p:nvPr/>
        </p:nvSpPr>
        <p:spPr>
          <a:xfrm flipV="1">
            <a:off x="5029197" y="4054414"/>
            <a:ext cx="405442" cy="603849"/>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70" y="461513"/>
            <a:ext cx="4679330" cy="530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hteraccolade 7"/>
          <p:cNvSpPr/>
          <p:nvPr/>
        </p:nvSpPr>
        <p:spPr>
          <a:xfrm>
            <a:off x="5531687" y="1344419"/>
            <a:ext cx="413845" cy="29719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p:cNvSpPr txBox="1"/>
          <p:nvPr/>
        </p:nvSpPr>
        <p:spPr>
          <a:xfrm>
            <a:off x="6035205" y="1344420"/>
            <a:ext cx="6045643" cy="3293209"/>
          </a:xfrm>
          <a:prstGeom prst="rect">
            <a:avLst/>
          </a:prstGeom>
          <a:noFill/>
        </p:spPr>
        <p:txBody>
          <a:bodyPr wrap="square" rtlCol="0">
            <a:spAutoFit/>
          </a:bodyPr>
          <a:lstStyle/>
          <a:p>
            <a:r>
              <a:rPr lang="nl-NL" sz="1600" dirty="0" smtClean="0">
                <a:solidFill>
                  <a:prstClr val="black"/>
                </a:solidFill>
              </a:rPr>
              <a:t>Voor </a:t>
            </a:r>
            <a:r>
              <a:rPr lang="nl-NL" sz="1600" dirty="0">
                <a:solidFill>
                  <a:prstClr val="black"/>
                </a:solidFill>
              </a:rPr>
              <a:t>het </a:t>
            </a:r>
            <a:r>
              <a:rPr lang="nl-NL" sz="1600" dirty="0" smtClean="0">
                <a:solidFill>
                  <a:prstClr val="black"/>
                </a:solidFill>
              </a:rPr>
              <a:t>afvinken van </a:t>
            </a:r>
            <a:r>
              <a:rPr lang="nl-NL" sz="1600" dirty="0">
                <a:solidFill>
                  <a:prstClr val="black"/>
                </a:solidFill>
              </a:rPr>
              <a:t>de </a:t>
            </a:r>
            <a:r>
              <a:rPr lang="nl-NL" sz="1600" dirty="0" smtClean="0">
                <a:solidFill>
                  <a:prstClr val="black"/>
                </a:solidFill>
              </a:rPr>
              <a:t>samenvattende gegevens onder  2.3a en 2.3b op het opleveringsformulier wordt gebruik gemaakt van het ingevulde formulier ‘</a:t>
            </a:r>
            <a:r>
              <a:rPr lang="nl-NL" sz="1600" dirty="0">
                <a:latin typeface="Theinhardt-Medium"/>
              </a:rPr>
              <a:t>metingen volumestromen </a:t>
            </a:r>
            <a:r>
              <a:rPr lang="nl-NL" sz="1600" dirty="0" smtClean="0">
                <a:latin typeface="Theinhardt-Medium"/>
              </a:rPr>
              <a:t>brandslanghaspels en </a:t>
            </a:r>
            <a:r>
              <a:rPr lang="nl-NL" sz="1600" dirty="0">
                <a:latin typeface="Theinhardt-Medium"/>
              </a:rPr>
              <a:t>nooddouches </a:t>
            </a:r>
            <a:r>
              <a:rPr lang="nl-NL" sz="1600" dirty="0" smtClean="0">
                <a:latin typeface="Theinhardt-Medium"/>
              </a:rPr>
              <a:t>leidingwaterinstallatie’</a:t>
            </a:r>
            <a:r>
              <a:rPr lang="nl-NL" sz="1600" dirty="0" smtClean="0">
                <a:solidFill>
                  <a:prstClr val="black"/>
                </a:solidFill>
              </a:rPr>
              <a:t>. Zie voor het invullen van dat formulier de volgende dia.  </a:t>
            </a:r>
          </a:p>
          <a:p>
            <a:endParaRPr lang="nl-NL" sz="1600" dirty="0">
              <a:solidFill>
                <a:prstClr val="black"/>
              </a:solidFill>
            </a:endParaRPr>
          </a:p>
          <a:p>
            <a:r>
              <a:rPr lang="nl-NL" sz="1600" dirty="0" smtClean="0">
                <a:solidFill>
                  <a:prstClr val="black"/>
                </a:solidFill>
              </a:rPr>
              <a:t>De formulieren voor het invullen van volumestroommetingen worden samengevoegd tot een rapport (2.3c).   </a:t>
            </a:r>
          </a:p>
          <a:p>
            <a:endParaRPr lang="nl-NL" sz="1600" dirty="0" smtClean="0">
              <a:solidFill>
                <a:prstClr val="black"/>
              </a:solidFill>
            </a:endParaRPr>
          </a:p>
          <a:p>
            <a:endParaRPr lang="nl-NL" sz="1600" dirty="0">
              <a:solidFill>
                <a:prstClr val="black"/>
              </a:solidFill>
            </a:endParaRPr>
          </a:p>
          <a:p>
            <a:endParaRPr lang="nl-NL" sz="1600" dirty="0" smtClean="0">
              <a:solidFill>
                <a:prstClr val="black"/>
              </a:solidFill>
            </a:endParaRPr>
          </a:p>
          <a:p>
            <a:endParaRPr lang="nl-NL" sz="1600" dirty="0">
              <a:solidFill>
                <a:prstClr val="black"/>
              </a:solidFill>
            </a:endParaRPr>
          </a:p>
          <a:p>
            <a:r>
              <a:rPr lang="nl-NL" sz="1600" dirty="0" smtClean="0">
                <a:solidFill>
                  <a:prstClr val="black"/>
                </a:solidFill>
              </a:rPr>
              <a:t>  </a:t>
            </a:r>
            <a:endParaRPr lang="nl-NL" sz="1600" dirty="0"/>
          </a:p>
        </p:txBody>
      </p:sp>
      <p:sp>
        <p:nvSpPr>
          <p:cNvPr id="3" name="Rechthoek 2"/>
          <p:cNvSpPr/>
          <p:nvPr/>
        </p:nvSpPr>
        <p:spPr>
          <a:xfrm>
            <a:off x="6017842" y="621047"/>
            <a:ext cx="6096000" cy="584775"/>
          </a:xfrm>
          <a:prstGeom prst="rect">
            <a:avLst/>
          </a:prstGeom>
        </p:spPr>
        <p:txBody>
          <a:bodyPr>
            <a:spAutoFit/>
          </a:bodyPr>
          <a:lstStyle/>
          <a:p>
            <a:r>
              <a:rPr lang="nl-NL" sz="1600" b="1" dirty="0" smtClean="0"/>
              <a:t>2.3 Volumestroom brandslanghaspels en </a:t>
            </a:r>
          </a:p>
          <a:p>
            <a:r>
              <a:rPr lang="nl-NL" sz="1600" b="1" dirty="0" smtClean="0"/>
              <a:t>nooddouches (WB 2.1 A /  Bouwbesluit)</a:t>
            </a:r>
            <a:endParaRPr lang="nl-NL" sz="1600" dirty="0"/>
          </a:p>
        </p:txBody>
      </p:sp>
      <p:pic>
        <p:nvPicPr>
          <p:cNvPr id="3074" name="Picture 2" descr="Afbeeldingsresultaat voor nooddouches">
            <a:hlinkClick r:id="rId3"/>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50244" y="3950070"/>
            <a:ext cx="2174287" cy="168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6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25</a:t>
            </a:fld>
            <a:endParaRPr lang="nl-NL"/>
          </a:p>
        </p:txBody>
      </p:sp>
      <p:sp>
        <p:nvSpPr>
          <p:cNvPr id="5" name="Rechthoek 4"/>
          <p:cNvSpPr/>
          <p:nvPr/>
        </p:nvSpPr>
        <p:spPr>
          <a:xfrm flipV="1">
            <a:off x="5029197" y="4054414"/>
            <a:ext cx="405442" cy="603849"/>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68" y="223869"/>
            <a:ext cx="4692733" cy="660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hoek 10"/>
          <p:cNvSpPr/>
          <p:nvPr/>
        </p:nvSpPr>
        <p:spPr>
          <a:xfrm>
            <a:off x="5600700" y="210343"/>
            <a:ext cx="6487065" cy="830997"/>
          </a:xfrm>
          <a:prstGeom prst="rect">
            <a:avLst/>
          </a:prstGeom>
        </p:spPr>
        <p:txBody>
          <a:bodyPr wrap="square">
            <a:spAutoFit/>
          </a:bodyPr>
          <a:lstStyle/>
          <a:p>
            <a:r>
              <a:rPr lang="nl-NL" sz="1600" b="1" dirty="0" smtClean="0">
                <a:latin typeface="Cambria-Bold"/>
              </a:rPr>
              <a:t>Volumestromen  brandslanghaspels en nooddouches </a:t>
            </a:r>
          </a:p>
          <a:p>
            <a:r>
              <a:rPr lang="nl-NL" sz="1600" b="1" dirty="0" smtClean="0">
                <a:latin typeface="Cambria-Bold"/>
              </a:rPr>
              <a:t>(Water</a:t>
            </a:r>
            <a:r>
              <a:rPr lang="nl-NL" sz="1600" b="1" dirty="0" smtClean="0">
                <a:latin typeface="+mj-lt"/>
              </a:rPr>
              <a:t>werkblad WB 2.1 A)</a:t>
            </a:r>
            <a:endParaRPr lang="nl-NL" sz="1600" dirty="0" smtClean="0">
              <a:latin typeface="+mj-lt"/>
            </a:endParaRPr>
          </a:p>
          <a:p>
            <a:endParaRPr lang="nl-NL" sz="1600" dirty="0" smtClean="0">
              <a:latin typeface="+mj-lt"/>
            </a:endParaRPr>
          </a:p>
        </p:txBody>
      </p:sp>
      <p:sp>
        <p:nvSpPr>
          <p:cNvPr id="4" name="Rechthoek 3"/>
          <p:cNvSpPr/>
          <p:nvPr/>
        </p:nvSpPr>
        <p:spPr>
          <a:xfrm>
            <a:off x="5614101" y="920570"/>
            <a:ext cx="4314903" cy="1569660"/>
          </a:xfrm>
          <a:prstGeom prst="rect">
            <a:avLst/>
          </a:prstGeom>
        </p:spPr>
        <p:txBody>
          <a:bodyPr wrap="square">
            <a:spAutoFit/>
          </a:bodyPr>
          <a:lstStyle/>
          <a:p>
            <a:r>
              <a:rPr lang="nl-NL" sz="1600" dirty="0" smtClean="0">
                <a:solidFill>
                  <a:srgbClr val="000000"/>
                </a:solidFill>
              </a:rPr>
              <a:t>Voor het meten van de volumestroom van brandslanghaspels wordt gebruik gemaakt van </a:t>
            </a:r>
            <a:r>
              <a:rPr lang="nl-NL" sz="1600" dirty="0">
                <a:solidFill>
                  <a:srgbClr val="000000"/>
                </a:solidFill>
              </a:rPr>
              <a:t>een stromingsmeter en </a:t>
            </a:r>
            <a:r>
              <a:rPr lang="nl-NL" sz="1600" dirty="0" smtClean="0">
                <a:solidFill>
                  <a:srgbClr val="000000"/>
                </a:solidFill>
              </a:rPr>
              <a:t>drukmeter, of van een </a:t>
            </a:r>
            <a:r>
              <a:rPr lang="nl-NL" sz="1600" dirty="0">
                <a:solidFill>
                  <a:srgbClr val="000000"/>
                </a:solidFill>
              </a:rPr>
              <a:t>stopwatch </a:t>
            </a:r>
            <a:r>
              <a:rPr lang="nl-NL" sz="1600" dirty="0" smtClean="0">
                <a:solidFill>
                  <a:srgbClr val="000000"/>
                </a:solidFill>
              </a:rPr>
              <a:t>en emmer </a:t>
            </a:r>
            <a:r>
              <a:rPr lang="nl-NL" sz="1600" dirty="0">
                <a:solidFill>
                  <a:srgbClr val="000000"/>
                </a:solidFill>
              </a:rPr>
              <a:t>(of jerrycan) met inhoudsmaten </a:t>
            </a:r>
            <a:r>
              <a:rPr lang="nl-NL" sz="1600" dirty="0" smtClean="0">
                <a:solidFill>
                  <a:srgbClr val="000000"/>
                </a:solidFill>
              </a:rPr>
              <a:t> waarin het water wordt opgevangen.</a:t>
            </a:r>
            <a:endParaRPr lang="nl-NL" sz="1600" dirty="0"/>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053"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929004" y="1041340"/>
            <a:ext cx="2071061" cy="130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hoek 13"/>
          <p:cNvSpPr/>
          <p:nvPr/>
        </p:nvSpPr>
        <p:spPr>
          <a:xfrm>
            <a:off x="9842741" y="2475730"/>
            <a:ext cx="2349260" cy="738664"/>
          </a:xfrm>
          <a:prstGeom prst="rect">
            <a:avLst/>
          </a:prstGeom>
        </p:spPr>
        <p:txBody>
          <a:bodyPr wrap="square">
            <a:spAutoFit/>
          </a:bodyPr>
          <a:lstStyle/>
          <a:p>
            <a:pPr>
              <a:spcAft>
                <a:spcPts val="0"/>
              </a:spcAft>
            </a:pPr>
            <a:r>
              <a:rPr lang="nl-NL" sz="1400" i="1" dirty="0">
                <a:ea typeface="Times New Roman"/>
                <a:cs typeface="Times New Roman"/>
              </a:rPr>
              <a:t>Manometer en debietmeter </a:t>
            </a:r>
            <a:endParaRPr lang="nl-NL" sz="1400" i="1" dirty="0" smtClean="0">
              <a:ea typeface="Times New Roman"/>
              <a:cs typeface="Times New Roman"/>
            </a:endParaRPr>
          </a:p>
          <a:p>
            <a:pPr>
              <a:spcAft>
                <a:spcPts val="0"/>
              </a:spcAft>
            </a:pPr>
            <a:r>
              <a:rPr lang="nl-NL" sz="1400" i="1" dirty="0" smtClean="0">
                <a:ea typeface="Times New Roman"/>
                <a:cs typeface="Times New Roman"/>
              </a:rPr>
              <a:t>die geplaatst </a:t>
            </a:r>
            <a:r>
              <a:rPr lang="nl-NL" sz="1400" i="1" dirty="0">
                <a:ea typeface="Times New Roman"/>
                <a:cs typeface="Times New Roman"/>
              </a:rPr>
              <a:t>wordt voor de straalpijp</a:t>
            </a:r>
          </a:p>
        </p:txBody>
      </p:sp>
      <p:sp>
        <p:nvSpPr>
          <p:cNvPr id="18" name="Rechthoek 17"/>
          <p:cNvSpPr/>
          <p:nvPr/>
        </p:nvSpPr>
        <p:spPr>
          <a:xfrm>
            <a:off x="5600700" y="2575527"/>
            <a:ext cx="4328304" cy="1077218"/>
          </a:xfrm>
          <a:prstGeom prst="rect">
            <a:avLst/>
          </a:prstGeom>
        </p:spPr>
        <p:txBody>
          <a:bodyPr wrap="square">
            <a:spAutoFit/>
          </a:bodyPr>
          <a:lstStyle/>
          <a:p>
            <a:r>
              <a:rPr lang="nl-NL" sz="1600" dirty="0" smtClean="0">
                <a:solidFill>
                  <a:srgbClr val="000000"/>
                </a:solidFill>
              </a:rPr>
              <a:t>Voor het meten van de volumestroom van </a:t>
            </a:r>
          </a:p>
          <a:p>
            <a:r>
              <a:rPr lang="nl-NL" sz="1600" dirty="0" smtClean="0">
                <a:solidFill>
                  <a:srgbClr val="000000"/>
                </a:solidFill>
              </a:rPr>
              <a:t>nooddouches kan eveneens gebruik worden </a:t>
            </a:r>
          </a:p>
          <a:p>
            <a:r>
              <a:rPr lang="nl-NL" sz="1600" dirty="0" smtClean="0">
                <a:solidFill>
                  <a:srgbClr val="000000"/>
                </a:solidFill>
              </a:rPr>
              <a:t>gemaakt van een </a:t>
            </a:r>
            <a:r>
              <a:rPr lang="nl-NL" sz="1600" dirty="0">
                <a:solidFill>
                  <a:srgbClr val="000000"/>
                </a:solidFill>
              </a:rPr>
              <a:t>stopwatch en een emmer </a:t>
            </a:r>
            <a:endParaRPr lang="nl-NL" sz="1600" dirty="0" smtClean="0">
              <a:solidFill>
                <a:srgbClr val="000000"/>
              </a:solidFill>
            </a:endParaRPr>
          </a:p>
          <a:p>
            <a:r>
              <a:rPr lang="nl-NL" sz="1600" dirty="0" smtClean="0">
                <a:solidFill>
                  <a:srgbClr val="000000"/>
                </a:solidFill>
              </a:rPr>
              <a:t>met inhoudsmaten.  </a:t>
            </a:r>
            <a:endParaRPr lang="nl-NL" sz="1600" dirty="0"/>
          </a:p>
        </p:txBody>
      </p:sp>
      <p:sp>
        <p:nvSpPr>
          <p:cNvPr id="15" name="Rechthoek 14"/>
          <p:cNvSpPr/>
          <p:nvPr/>
        </p:nvSpPr>
        <p:spPr>
          <a:xfrm>
            <a:off x="5600700" y="3776719"/>
            <a:ext cx="6591300" cy="2062103"/>
          </a:xfrm>
          <a:prstGeom prst="rect">
            <a:avLst/>
          </a:prstGeom>
        </p:spPr>
        <p:txBody>
          <a:bodyPr wrap="square">
            <a:spAutoFit/>
          </a:bodyPr>
          <a:lstStyle/>
          <a:p>
            <a:pPr lvl="0"/>
            <a:r>
              <a:rPr lang="nl-NL" sz="1600" dirty="0">
                <a:solidFill>
                  <a:prstClr val="black"/>
                </a:solidFill>
              </a:rPr>
              <a:t>Uitvoering</a:t>
            </a:r>
            <a:r>
              <a:rPr lang="nl-NL" sz="1600" dirty="0" smtClean="0">
                <a:solidFill>
                  <a:prstClr val="black"/>
                </a:solidFill>
              </a:rPr>
              <a:t>: </a:t>
            </a:r>
            <a:endParaRPr lang="nl-NL" sz="1600" dirty="0">
              <a:solidFill>
                <a:prstClr val="black"/>
              </a:solidFill>
            </a:endParaRPr>
          </a:p>
          <a:p>
            <a:pPr lvl="0"/>
            <a:r>
              <a:rPr lang="nl-NL" sz="1600" dirty="0">
                <a:solidFill>
                  <a:prstClr val="black"/>
                </a:solidFill>
              </a:rPr>
              <a:t>-vul op het formulier </a:t>
            </a:r>
            <a:r>
              <a:rPr lang="nl-NL" sz="1600" dirty="0" smtClean="0">
                <a:solidFill>
                  <a:prstClr val="black"/>
                </a:solidFill>
              </a:rPr>
              <a:t>nummer en plaats in van de te meten</a:t>
            </a:r>
          </a:p>
          <a:p>
            <a:pPr lvl="0"/>
            <a:r>
              <a:rPr lang="nl-NL" sz="1600" dirty="0" smtClean="0">
                <a:solidFill>
                  <a:prstClr val="black"/>
                </a:solidFill>
              </a:rPr>
              <a:t> relevante brandslanghaspel en/of nooddouche;</a:t>
            </a:r>
            <a:endParaRPr lang="nl-NL" sz="1600" dirty="0">
              <a:solidFill>
                <a:prstClr val="black"/>
              </a:solidFill>
            </a:endParaRPr>
          </a:p>
          <a:p>
            <a:pPr lvl="0"/>
            <a:r>
              <a:rPr lang="nl-NL" sz="1600" dirty="0" smtClean="0">
                <a:solidFill>
                  <a:prstClr val="black"/>
                </a:solidFill>
              </a:rPr>
              <a:t>-meet de volumestroom van de brandslanghaspel bij een gelijktijdig</a:t>
            </a:r>
          </a:p>
          <a:p>
            <a:pPr lvl="0"/>
            <a:r>
              <a:rPr lang="nl-NL" sz="1600" dirty="0" smtClean="0">
                <a:solidFill>
                  <a:prstClr val="black"/>
                </a:solidFill>
              </a:rPr>
              <a:t> gebruik van een tweede brandslanghaspel;</a:t>
            </a:r>
            <a:endParaRPr lang="nl-NL" sz="1600" dirty="0">
              <a:solidFill>
                <a:prstClr val="black"/>
              </a:solidFill>
            </a:endParaRPr>
          </a:p>
          <a:p>
            <a:pPr lvl="0"/>
            <a:r>
              <a:rPr lang="nl-NL" sz="1600" dirty="0" smtClean="0">
                <a:solidFill>
                  <a:prstClr val="black"/>
                </a:solidFill>
              </a:rPr>
              <a:t>-meet </a:t>
            </a:r>
            <a:r>
              <a:rPr lang="nl-NL" sz="1600" dirty="0">
                <a:solidFill>
                  <a:prstClr val="black"/>
                </a:solidFill>
              </a:rPr>
              <a:t>de </a:t>
            </a:r>
            <a:r>
              <a:rPr lang="nl-NL" sz="1600" dirty="0" smtClean="0">
                <a:solidFill>
                  <a:prstClr val="black"/>
                </a:solidFill>
              </a:rPr>
              <a:t>volumestroom van de nooddouche;  </a:t>
            </a:r>
            <a:endParaRPr lang="nl-NL" sz="1600" dirty="0">
              <a:solidFill>
                <a:prstClr val="black"/>
              </a:solidFill>
            </a:endParaRPr>
          </a:p>
          <a:p>
            <a:pPr lvl="0"/>
            <a:r>
              <a:rPr lang="nl-NL" sz="1600" dirty="0" smtClean="0">
                <a:solidFill>
                  <a:prstClr val="black"/>
                </a:solidFill>
              </a:rPr>
              <a:t>-vermeld de gemeten volumestromen op </a:t>
            </a:r>
            <a:r>
              <a:rPr lang="nl-NL" sz="1600" dirty="0">
                <a:solidFill>
                  <a:prstClr val="black"/>
                </a:solidFill>
              </a:rPr>
              <a:t>het formulier;</a:t>
            </a:r>
          </a:p>
          <a:p>
            <a:pPr lvl="0"/>
            <a:r>
              <a:rPr lang="nl-NL" sz="1600" dirty="0">
                <a:solidFill>
                  <a:prstClr val="black"/>
                </a:solidFill>
              </a:rPr>
              <a:t>-herhaal dit </a:t>
            </a:r>
            <a:r>
              <a:rPr lang="nl-NL" sz="1600" dirty="0" smtClean="0">
                <a:solidFill>
                  <a:prstClr val="black"/>
                </a:solidFill>
              </a:rPr>
              <a:t>voor de andere </a:t>
            </a:r>
            <a:r>
              <a:rPr lang="nl-NL" sz="1600" dirty="0">
                <a:solidFill>
                  <a:prstClr val="black"/>
                </a:solidFill>
              </a:rPr>
              <a:t>relevante </a:t>
            </a:r>
            <a:r>
              <a:rPr lang="nl-NL" sz="1600" dirty="0" smtClean="0">
                <a:solidFill>
                  <a:prstClr val="black"/>
                </a:solidFill>
              </a:rPr>
              <a:t>brandslanghaspels/nooddouches</a:t>
            </a:r>
            <a:endParaRPr lang="nl-NL" sz="1600" dirty="0">
              <a:solidFill>
                <a:prstClr val="black"/>
              </a:solidFill>
            </a:endParaRPr>
          </a:p>
        </p:txBody>
      </p:sp>
      <p:sp>
        <p:nvSpPr>
          <p:cNvPr id="16" name="Rechthoek 15"/>
          <p:cNvSpPr/>
          <p:nvPr/>
        </p:nvSpPr>
        <p:spPr>
          <a:xfrm>
            <a:off x="5600699" y="6010055"/>
            <a:ext cx="6487065" cy="338554"/>
          </a:xfrm>
          <a:prstGeom prst="rect">
            <a:avLst/>
          </a:prstGeom>
        </p:spPr>
        <p:txBody>
          <a:bodyPr wrap="square">
            <a:spAutoFit/>
          </a:bodyPr>
          <a:lstStyle/>
          <a:p>
            <a:pPr lvl="0"/>
            <a:r>
              <a:rPr lang="nl-NL" sz="1600" dirty="0">
                <a:solidFill>
                  <a:prstClr val="black"/>
                </a:solidFill>
              </a:rPr>
              <a:t>Bepaal of de gemeten </a:t>
            </a:r>
            <a:r>
              <a:rPr lang="nl-NL" sz="1600" dirty="0" smtClean="0">
                <a:solidFill>
                  <a:prstClr val="black"/>
                </a:solidFill>
              </a:rPr>
              <a:t>volumestromen voldoen aan de voorschriften</a:t>
            </a:r>
            <a:endParaRPr lang="nl-NL" sz="1600" dirty="0">
              <a:solidFill>
                <a:prstClr val="black"/>
              </a:solidFill>
            </a:endParaRPr>
          </a:p>
        </p:txBody>
      </p:sp>
      <p:sp>
        <p:nvSpPr>
          <p:cNvPr id="21" name="Tekstvak 20"/>
          <p:cNvSpPr txBox="1"/>
          <p:nvPr/>
        </p:nvSpPr>
        <p:spPr>
          <a:xfrm rot="16200000">
            <a:off x="-1329635" y="2944859"/>
            <a:ext cx="3687228" cy="338554"/>
          </a:xfrm>
          <a:prstGeom prst="rect">
            <a:avLst/>
          </a:prstGeom>
          <a:solidFill>
            <a:srgbClr val="E6E6E6"/>
          </a:solidFill>
        </p:spPr>
        <p:txBody>
          <a:bodyPr wrap="none" rtlCol="0">
            <a:spAutoFit/>
          </a:bodyPr>
          <a:lstStyle/>
          <a:p>
            <a:r>
              <a:rPr lang="nl-NL" sz="1600" dirty="0" smtClean="0"/>
              <a:t>2.3a en 2.3b op opleveringsformulier  </a:t>
            </a:r>
            <a:endParaRPr lang="nl-NL" sz="1600" dirty="0"/>
          </a:p>
        </p:txBody>
      </p:sp>
    </p:spTree>
    <p:extLst>
      <p:ext uri="{BB962C8B-B14F-4D97-AF65-F5344CB8AC3E}">
        <p14:creationId xmlns:p14="http://schemas.microsoft.com/office/powerpoint/2010/main" val="25229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0103" y="552208"/>
            <a:ext cx="7682353" cy="276999"/>
          </a:xfrm>
          <a:prstGeom prst="rect">
            <a:avLst/>
          </a:prstGeom>
          <a:noFill/>
          <a:ln>
            <a:solidFill>
              <a:schemeClr val="accent1"/>
            </a:solidFill>
          </a:ln>
        </p:spPr>
        <p:txBody>
          <a:bodyPr wrap="square" rtlCol="0">
            <a:spAutoFit/>
          </a:bodyPr>
          <a:lstStyle/>
          <a:p>
            <a:pPr algn="ctr"/>
            <a:r>
              <a:rPr lang="nl-NL" sz="1200" b="1" dirty="0" smtClean="0"/>
              <a:t>Aanleg </a:t>
            </a:r>
            <a:r>
              <a:rPr lang="nl-NL" sz="1200" dirty="0" smtClean="0"/>
              <a:t>(delen) </a:t>
            </a:r>
            <a:r>
              <a:rPr lang="nl-NL" sz="1200" b="1" dirty="0" smtClean="0"/>
              <a:t>leidingwaterinstallatie </a:t>
            </a:r>
            <a:r>
              <a:rPr lang="nl-NL" sz="1200" dirty="0" smtClean="0"/>
              <a:t> </a:t>
            </a:r>
            <a:endParaRPr lang="nl-NL" sz="1200" dirty="0"/>
          </a:p>
        </p:txBody>
      </p:sp>
      <p:sp>
        <p:nvSpPr>
          <p:cNvPr id="5" name="Rechthoek 4"/>
          <p:cNvSpPr/>
          <p:nvPr/>
        </p:nvSpPr>
        <p:spPr>
          <a:xfrm>
            <a:off x="532915" y="1123306"/>
            <a:ext cx="4096760" cy="954107"/>
          </a:xfrm>
          <a:prstGeom prst="rect">
            <a:avLst/>
          </a:prstGeom>
          <a:noFill/>
          <a:ln>
            <a:solidFill>
              <a:schemeClr val="accent1"/>
            </a:solidFill>
          </a:ln>
        </p:spPr>
        <p:txBody>
          <a:bodyPr wrap="square">
            <a:spAutoFit/>
          </a:bodyPr>
          <a:lstStyle/>
          <a:p>
            <a:pPr lvl="0"/>
            <a:r>
              <a:rPr lang="nl-NL" sz="1400" b="1" dirty="0">
                <a:solidFill>
                  <a:prstClr val="black"/>
                </a:solidFill>
                <a:ea typeface="Calibri"/>
                <a:cs typeface="Times New Roman"/>
              </a:rPr>
              <a:t>Leidingen in (beton)vloeren/wanden:</a:t>
            </a:r>
          </a:p>
          <a:p>
            <a:pPr lvl="0"/>
            <a:r>
              <a:rPr lang="nl-NL" sz="1400" dirty="0">
                <a:solidFill>
                  <a:prstClr val="black"/>
                </a:solidFill>
                <a:ea typeface="Calibri"/>
                <a:cs typeface="Times New Roman"/>
              </a:rPr>
              <a:t>verbindingen </a:t>
            </a:r>
            <a:r>
              <a:rPr lang="nl-NL" sz="1400" b="1" dirty="0">
                <a:solidFill>
                  <a:prstClr val="black"/>
                </a:solidFill>
                <a:ea typeface="Calibri"/>
                <a:cs typeface="Times New Roman"/>
              </a:rPr>
              <a:t>afpersen</a:t>
            </a:r>
            <a:r>
              <a:rPr lang="nl-NL" sz="1400" dirty="0">
                <a:solidFill>
                  <a:prstClr val="black"/>
                </a:solidFill>
                <a:ea typeface="Calibri"/>
                <a:cs typeface="Times New Roman"/>
              </a:rPr>
              <a:t> vóór het </a:t>
            </a:r>
            <a:r>
              <a:rPr lang="nl-NL" sz="1400" dirty="0" smtClean="0">
                <a:solidFill>
                  <a:prstClr val="black"/>
                </a:solidFill>
                <a:ea typeface="Calibri"/>
                <a:cs typeface="Times New Roman"/>
              </a:rPr>
              <a:t>storten/gieten </a:t>
            </a:r>
            <a:r>
              <a:rPr lang="nl-NL" sz="1400" dirty="0">
                <a:solidFill>
                  <a:prstClr val="black"/>
                </a:solidFill>
                <a:ea typeface="Calibri"/>
                <a:cs typeface="Times New Roman"/>
              </a:rPr>
              <a:t>van (</a:t>
            </a:r>
            <a:r>
              <a:rPr lang="nl-NL" sz="1400" dirty="0" smtClean="0">
                <a:solidFill>
                  <a:prstClr val="black"/>
                </a:solidFill>
                <a:ea typeface="Calibri"/>
                <a:cs typeface="Times New Roman"/>
              </a:rPr>
              <a:t>beton)vloer/wand. </a:t>
            </a:r>
            <a:r>
              <a:rPr lang="nl-NL" sz="1400" b="1" dirty="0" smtClean="0">
                <a:solidFill>
                  <a:srgbClr val="FF9900"/>
                </a:solidFill>
                <a:ea typeface="Calibri"/>
                <a:cs typeface="Times New Roman"/>
              </a:rPr>
              <a:t>Na afpersen met drinkwater de leidingen droogzetten</a:t>
            </a:r>
            <a:r>
              <a:rPr lang="nl-NL" sz="1200" dirty="0" smtClean="0">
                <a:solidFill>
                  <a:srgbClr val="FF9900"/>
                </a:solidFill>
                <a:ea typeface="Calibri"/>
                <a:cs typeface="Times New Roman"/>
              </a:rPr>
              <a:t>. </a:t>
            </a:r>
            <a:endParaRPr lang="nl-NL" sz="1200" dirty="0">
              <a:solidFill>
                <a:srgbClr val="FF9900"/>
              </a:solidFill>
              <a:ea typeface="Calibri"/>
              <a:cs typeface="Times New Roman"/>
            </a:endParaRPr>
          </a:p>
        </p:txBody>
      </p:sp>
      <p:sp>
        <p:nvSpPr>
          <p:cNvPr id="6" name="Rechthoek 5"/>
          <p:cNvSpPr/>
          <p:nvPr/>
        </p:nvSpPr>
        <p:spPr>
          <a:xfrm>
            <a:off x="5134662" y="1141997"/>
            <a:ext cx="3077792" cy="954107"/>
          </a:xfrm>
          <a:prstGeom prst="rect">
            <a:avLst/>
          </a:prstGeom>
          <a:noFill/>
          <a:ln>
            <a:solidFill>
              <a:schemeClr val="accent1"/>
            </a:solidFill>
          </a:ln>
        </p:spPr>
        <p:txBody>
          <a:bodyPr wrap="square">
            <a:spAutoFit/>
          </a:bodyPr>
          <a:lstStyle/>
          <a:p>
            <a:pPr lvl="0"/>
            <a:r>
              <a:rPr lang="nl-NL" sz="1400" b="1" dirty="0">
                <a:solidFill>
                  <a:prstClr val="black"/>
                </a:solidFill>
                <a:ea typeface="Calibri"/>
                <a:cs typeface="Times New Roman"/>
              </a:rPr>
              <a:t>Leidingen in afwerklagen, </a:t>
            </a:r>
            <a:r>
              <a:rPr lang="nl-NL" sz="1400" b="1" dirty="0" smtClean="0">
                <a:solidFill>
                  <a:prstClr val="black"/>
                </a:solidFill>
                <a:ea typeface="Calibri"/>
                <a:cs typeface="Times New Roman"/>
              </a:rPr>
              <a:t>wandsystemen en </a:t>
            </a:r>
            <a:r>
              <a:rPr lang="nl-NL" sz="1400" b="1" dirty="0">
                <a:solidFill>
                  <a:prstClr val="black"/>
                </a:solidFill>
                <a:ea typeface="Calibri"/>
                <a:cs typeface="Times New Roman"/>
              </a:rPr>
              <a:t>wandsleuven:  </a:t>
            </a:r>
            <a:r>
              <a:rPr lang="nl-NL" sz="1400" dirty="0">
                <a:solidFill>
                  <a:prstClr val="black"/>
                </a:solidFill>
                <a:ea typeface="Calibri"/>
                <a:cs typeface="Times New Roman"/>
              </a:rPr>
              <a:t>verbindingen vóór het </a:t>
            </a:r>
            <a:r>
              <a:rPr lang="nl-NL" sz="1400" dirty="0" smtClean="0">
                <a:solidFill>
                  <a:prstClr val="black"/>
                </a:solidFill>
                <a:ea typeface="Calibri"/>
                <a:cs typeface="Times New Roman"/>
              </a:rPr>
              <a:t>wegwerken </a:t>
            </a:r>
            <a:r>
              <a:rPr lang="nl-NL" sz="1400" b="1" dirty="0">
                <a:solidFill>
                  <a:prstClr val="black"/>
                </a:solidFill>
                <a:ea typeface="Calibri"/>
                <a:cs typeface="Times New Roman"/>
              </a:rPr>
              <a:t>visueel controleren </a:t>
            </a:r>
            <a:r>
              <a:rPr lang="nl-NL" sz="1400" dirty="0">
                <a:solidFill>
                  <a:prstClr val="black"/>
                </a:solidFill>
                <a:ea typeface="Calibri"/>
                <a:cs typeface="Times New Roman"/>
              </a:rPr>
              <a:t>op </a:t>
            </a:r>
            <a:r>
              <a:rPr lang="nl-NL" sz="1400" dirty="0" smtClean="0">
                <a:solidFill>
                  <a:prstClr val="black"/>
                </a:solidFill>
                <a:ea typeface="Calibri"/>
                <a:cs typeface="Times New Roman"/>
              </a:rPr>
              <a:t>uitvoering </a:t>
            </a:r>
            <a:endParaRPr lang="nl-NL" sz="1400" dirty="0">
              <a:solidFill>
                <a:prstClr val="black"/>
              </a:solidFill>
              <a:ea typeface="Calibri"/>
              <a:cs typeface="Times New Roman"/>
            </a:endParaRPr>
          </a:p>
        </p:txBody>
      </p:sp>
      <p:sp>
        <p:nvSpPr>
          <p:cNvPr id="7" name="Rechthoek 6"/>
          <p:cNvSpPr/>
          <p:nvPr/>
        </p:nvSpPr>
        <p:spPr>
          <a:xfrm>
            <a:off x="530102" y="2249993"/>
            <a:ext cx="7682355" cy="1083374"/>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Na aanleg ingestorte -, weggewerkte - en zichtleidingen </a:t>
            </a:r>
          </a:p>
          <a:p>
            <a:pPr lvl="0" algn="ctr">
              <a:lnSpc>
                <a:spcPct val="115000"/>
              </a:lnSpc>
            </a:pPr>
            <a:r>
              <a:rPr lang="nl-NL" sz="1400" dirty="0" smtClean="0">
                <a:solidFill>
                  <a:prstClr val="black"/>
                </a:solidFill>
                <a:ea typeface="Calibri"/>
                <a:cs typeface="Times New Roman"/>
              </a:rPr>
              <a:t>(zonder aansluitingen van toestellen en bepaalde appendages):  </a:t>
            </a:r>
          </a:p>
          <a:p>
            <a:pPr lvl="0" algn="ctr">
              <a:lnSpc>
                <a:spcPct val="115000"/>
              </a:lnSpc>
            </a:pPr>
            <a:r>
              <a:rPr lang="nl-NL" sz="1400" b="1" dirty="0" smtClean="0">
                <a:solidFill>
                  <a:prstClr val="black"/>
                </a:solidFill>
                <a:ea typeface="Calibri"/>
                <a:cs typeface="Times New Roman"/>
              </a:rPr>
              <a:t>alle leidingverbindingen van de installatie(delen) afpersen. </a:t>
            </a:r>
          </a:p>
          <a:p>
            <a:pPr lvl="0" algn="ctr">
              <a:lnSpc>
                <a:spcPct val="115000"/>
              </a:lnSpc>
            </a:pPr>
            <a:r>
              <a:rPr lang="nl-NL" sz="1400" b="1" dirty="0" smtClean="0">
                <a:solidFill>
                  <a:srgbClr val="FF9900"/>
                </a:solidFill>
                <a:ea typeface="Calibri"/>
                <a:cs typeface="Times New Roman"/>
              </a:rPr>
              <a:t>Na afpersen met drinkwater de installatie droogzetten</a:t>
            </a:r>
            <a:r>
              <a:rPr lang="nl-NL" sz="1400" dirty="0" smtClean="0">
                <a:solidFill>
                  <a:prstClr val="black"/>
                </a:solidFill>
                <a:ea typeface="Calibri"/>
                <a:cs typeface="Times New Roman"/>
              </a:rPr>
              <a:t>.  </a:t>
            </a:r>
            <a:endParaRPr lang="nl-NL" sz="1400" dirty="0">
              <a:solidFill>
                <a:prstClr val="black"/>
              </a:solidFill>
              <a:ea typeface="Calibri"/>
              <a:cs typeface="Times New Roman"/>
            </a:endParaRPr>
          </a:p>
        </p:txBody>
      </p:sp>
      <p:sp>
        <p:nvSpPr>
          <p:cNvPr id="8" name="Rechthoek 7"/>
          <p:cNvSpPr/>
          <p:nvPr/>
        </p:nvSpPr>
        <p:spPr>
          <a:xfrm>
            <a:off x="847550" y="3438011"/>
            <a:ext cx="7047459" cy="587853"/>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Verbinding </a:t>
            </a:r>
            <a:r>
              <a:rPr lang="nl-NL" sz="1400" dirty="0">
                <a:solidFill>
                  <a:prstClr val="black"/>
                </a:solidFill>
                <a:ea typeface="Calibri"/>
                <a:cs typeface="Times New Roman"/>
              </a:rPr>
              <a:t>van afgeperste installatie-leidingdelen (zie WB 2.3, par. </a:t>
            </a:r>
            <a:r>
              <a:rPr lang="nl-NL" sz="1400" dirty="0" smtClean="0">
                <a:solidFill>
                  <a:prstClr val="black"/>
                </a:solidFill>
                <a:ea typeface="Calibri"/>
                <a:cs typeface="Times New Roman"/>
              </a:rPr>
              <a:t>3.5.1)</a:t>
            </a:r>
            <a:endParaRPr lang="nl-NL" sz="1400" b="1" dirty="0" smtClean="0">
              <a:solidFill>
                <a:prstClr val="black"/>
              </a:solidFill>
              <a:ea typeface="Calibri"/>
              <a:cs typeface="Times New Roman"/>
            </a:endParaRPr>
          </a:p>
          <a:p>
            <a:pPr lvl="0" algn="ctr">
              <a:lnSpc>
                <a:spcPct val="115000"/>
              </a:lnSpc>
            </a:pPr>
            <a:r>
              <a:rPr lang="nl-NL" sz="1400" b="1" dirty="0" smtClean="0">
                <a:solidFill>
                  <a:prstClr val="black"/>
                </a:solidFill>
                <a:ea typeface="Calibri"/>
                <a:cs typeface="Times New Roman"/>
              </a:rPr>
              <a:t>visueel controleren </a:t>
            </a:r>
            <a:r>
              <a:rPr lang="nl-NL" sz="1400" dirty="0" smtClean="0">
                <a:solidFill>
                  <a:prstClr val="black"/>
                </a:solidFill>
                <a:ea typeface="Calibri"/>
                <a:cs typeface="Times New Roman"/>
              </a:rPr>
              <a:t>bij installatie onder </a:t>
            </a:r>
            <a:r>
              <a:rPr lang="nl-NL" sz="1400" dirty="0">
                <a:solidFill>
                  <a:prstClr val="black"/>
                </a:solidFill>
                <a:ea typeface="Calibri"/>
                <a:cs typeface="Times New Roman"/>
              </a:rPr>
              <a:t>heersende werkdruk  met </a:t>
            </a:r>
            <a:r>
              <a:rPr lang="nl-NL" sz="1400" dirty="0" smtClean="0">
                <a:solidFill>
                  <a:prstClr val="black"/>
                </a:solidFill>
                <a:ea typeface="Calibri"/>
                <a:cs typeface="Times New Roman"/>
              </a:rPr>
              <a:t>drinkwater</a:t>
            </a:r>
            <a:endParaRPr lang="nl-NL" sz="1400" dirty="0">
              <a:solidFill>
                <a:prstClr val="black"/>
              </a:solidFill>
              <a:ea typeface="Calibri"/>
              <a:cs typeface="Times New Roman"/>
            </a:endParaRPr>
          </a:p>
        </p:txBody>
      </p:sp>
      <p:sp>
        <p:nvSpPr>
          <p:cNvPr id="9" name="Rechthoek 8"/>
          <p:cNvSpPr/>
          <p:nvPr/>
        </p:nvSpPr>
        <p:spPr>
          <a:xfrm>
            <a:off x="847550" y="4234563"/>
            <a:ext cx="7047459" cy="587853"/>
          </a:xfrm>
          <a:prstGeom prst="rect">
            <a:avLst/>
          </a:prstGeom>
          <a:solidFill>
            <a:srgbClr val="FFC000"/>
          </a:solidFill>
        </p:spPr>
        <p:txBody>
          <a:bodyPr wrap="square">
            <a:spAutoFit/>
          </a:bodyPr>
          <a:lstStyle/>
          <a:p>
            <a:pPr lvl="0" algn="ctr">
              <a:lnSpc>
                <a:spcPct val="115000"/>
              </a:lnSpc>
            </a:pPr>
            <a:r>
              <a:rPr lang="nl-NL" sz="1400" dirty="0" smtClean="0">
                <a:solidFill>
                  <a:prstClr val="black"/>
                </a:solidFill>
                <a:ea typeface="Calibri"/>
                <a:cs typeface="Times New Roman"/>
              </a:rPr>
              <a:t>Spoelen/reinigen/desinfecteren leidingwaterinstallatie </a:t>
            </a:r>
          </a:p>
          <a:p>
            <a:pPr lvl="0" algn="ctr">
              <a:lnSpc>
                <a:spcPct val="115000"/>
              </a:lnSpc>
            </a:pPr>
            <a:r>
              <a:rPr lang="nl-NL" sz="1400" dirty="0" smtClean="0">
                <a:solidFill>
                  <a:prstClr val="black"/>
                </a:solidFill>
                <a:ea typeface="Calibri"/>
                <a:cs typeface="Times New Roman"/>
              </a:rPr>
              <a:t>(</a:t>
            </a:r>
            <a:r>
              <a:rPr lang="nl-NL" sz="1400" dirty="0">
                <a:solidFill>
                  <a:prstClr val="black"/>
                </a:solidFill>
                <a:ea typeface="Calibri"/>
                <a:cs typeface="Times New Roman"/>
              </a:rPr>
              <a:t>zie WB 2.4 </a:t>
            </a:r>
            <a:r>
              <a:rPr lang="nl-NL" sz="1400" dirty="0" smtClean="0">
                <a:solidFill>
                  <a:prstClr val="black"/>
                </a:solidFill>
                <a:ea typeface="Calibri"/>
                <a:cs typeface="Times New Roman"/>
              </a:rPr>
              <a:t> </a:t>
            </a:r>
            <a:r>
              <a:rPr lang="nl-NL" sz="1400" dirty="0">
                <a:solidFill>
                  <a:prstClr val="black"/>
                </a:solidFill>
                <a:ea typeface="Calibri"/>
                <a:cs typeface="Times New Roman"/>
              </a:rPr>
              <a:t>januari </a:t>
            </a:r>
            <a:r>
              <a:rPr lang="nl-NL" sz="1400" dirty="0" smtClean="0">
                <a:solidFill>
                  <a:prstClr val="black"/>
                </a:solidFill>
                <a:ea typeface="Calibri"/>
                <a:cs typeface="Times New Roman"/>
              </a:rPr>
              <a:t>2017)</a:t>
            </a:r>
            <a:endParaRPr lang="nl-NL" sz="1400" dirty="0">
              <a:solidFill>
                <a:prstClr val="black"/>
              </a:solidFill>
              <a:ea typeface="Calibri"/>
              <a:cs typeface="Times New Roman"/>
            </a:endParaRPr>
          </a:p>
        </p:txBody>
      </p:sp>
      <p:sp>
        <p:nvSpPr>
          <p:cNvPr id="10" name="Rechthoek 9"/>
          <p:cNvSpPr/>
          <p:nvPr/>
        </p:nvSpPr>
        <p:spPr>
          <a:xfrm>
            <a:off x="847551" y="5603311"/>
            <a:ext cx="7047459" cy="587853"/>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Verbindingen </a:t>
            </a:r>
            <a:r>
              <a:rPr lang="nl-NL" sz="1400" dirty="0">
                <a:solidFill>
                  <a:prstClr val="black"/>
                </a:solidFill>
                <a:ea typeface="Calibri"/>
                <a:cs typeface="Times New Roman"/>
              </a:rPr>
              <a:t>met </a:t>
            </a:r>
            <a:r>
              <a:rPr lang="nl-NL" sz="1400" dirty="0" smtClean="0">
                <a:solidFill>
                  <a:prstClr val="black"/>
                </a:solidFill>
                <a:ea typeface="Calibri"/>
                <a:cs typeface="Times New Roman"/>
              </a:rPr>
              <a:t>toestellen en bepaalde appendages  </a:t>
            </a:r>
          </a:p>
          <a:p>
            <a:pPr lvl="0" algn="ctr">
              <a:lnSpc>
                <a:spcPct val="115000"/>
              </a:lnSpc>
            </a:pPr>
            <a:r>
              <a:rPr lang="nl-NL" sz="1400" b="1" dirty="0" smtClean="0">
                <a:solidFill>
                  <a:prstClr val="black"/>
                </a:solidFill>
                <a:ea typeface="Calibri"/>
                <a:cs typeface="Times New Roman"/>
              </a:rPr>
              <a:t>visueel </a:t>
            </a:r>
            <a:r>
              <a:rPr lang="nl-NL" sz="1400" b="1" dirty="0">
                <a:solidFill>
                  <a:prstClr val="black"/>
                </a:solidFill>
                <a:ea typeface="Calibri"/>
                <a:cs typeface="Times New Roman"/>
              </a:rPr>
              <a:t>controleren </a:t>
            </a:r>
            <a:r>
              <a:rPr lang="nl-NL" sz="1400" dirty="0">
                <a:solidFill>
                  <a:prstClr val="black"/>
                </a:solidFill>
                <a:ea typeface="Calibri"/>
                <a:cs typeface="Times New Roman"/>
              </a:rPr>
              <a:t>bij </a:t>
            </a:r>
            <a:r>
              <a:rPr lang="nl-NL" sz="1400" dirty="0" smtClean="0">
                <a:solidFill>
                  <a:prstClr val="black"/>
                </a:solidFill>
                <a:ea typeface="Calibri"/>
                <a:cs typeface="Times New Roman"/>
              </a:rPr>
              <a:t>heersende werkdruk drinkwater in de installatie</a:t>
            </a:r>
            <a:endParaRPr lang="nl-NL" sz="1400" dirty="0">
              <a:solidFill>
                <a:prstClr val="black"/>
              </a:solidFill>
              <a:ea typeface="Calibri"/>
              <a:cs typeface="Times New Roman"/>
            </a:endParaRPr>
          </a:p>
        </p:txBody>
      </p:sp>
      <p:sp>
        <p:nvSpPr>
          <p:cNvPr id="11" name="Rechthoek 10"/>
          <p:cNvSpPr/>
          <p:nvPr/>
        </p:nvSpPr>
        <p:spPr>
          <a:xfrm>
            <a:off x="847550" y="5046534"/>
            <a:ext cx="7047459" cy="340093"/>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Toestellen/bepaalde appendages (her)plaatsen / aansluiten</a:t>
            </a:r>
            <a:endParaRPr lang="nl-NL" sz="1400" dirty="0">
              <a:solidFill>
                <a:prstClr val="black"/>
              </a:solidFill>
              <a:ea typeface="Calibri"/>
              <a:cs typeface="Times New Roman"/>
            </a:endParaRPr>
          </a:p>
        </p:txBody>
      </p:sp>
      <p:sp>
        <p:nvSpPr>
          <p:cNvPr id="12" name="Rechthoek 11"/>
          <p:cNvSpPr/>
          <p:nvPr/>
        </p:nvSpPr>
        <p:spPr>
          <a:xfrm>
            <a:off x="847551" y="6407119"/>
            <a:ext cx="7047459" cy="340093"/>
          </a:xfrm>
          <a:prstGeom prst="rect">
            <a:avLst/>
          </a:prstGeom>
          <a:solidFill>
            <a:srgbClr val="FFC000"/>
          </a:solidFill>
        </p:spPr>
        <p:txBody>
          <a:bodyPr wrap="square">
            <a:spAutoFit/>
          </a:bodyPr>
          <a:lstStyle/>
          <a:p>
            <a:pPr lvl="0" algn="ctr">
              <a:lnSpc>
                <a:spcPct val="115000"/>
              </a:lnSpc>
            </a:pPr>
            <a:r>
              <a:rPr lang="nl-NL" sz="1400" dirty="0" smtClean="0">
                <a:solidFill>
                  <a:prstClr val="black"/>
                </a:solidFill>
                <a:ea typeface="Calibri"/>
                <a:cs typeface="Times New Roman"/>
              </a:rPr>
              <a:t>In gebruik nemen leidingwaterinstallatie</a:t>
            </a:r>
            <a:endParaRPr lang="nl-NL" sz="1400" dirty="0">
              <a:solidFill>
                <a:prstClr val="black"/>
              </a:solidFill>
              <a:ea typeface="Calibri"/>
              <a:cs typeface="Times New Roman"/>
            </a:endParaRPr>
          </a:p>
        </p:txBody>
      </p:sp>
      <p:sp>
        <p:nvSpPr>
          <p:cNvPr id="14" name="Tekstvak 13"/>
          <p:cNvSpPr txBox="1"/>
          <p:nvPr/>
        </p:nvSpPr>
        <p:spPr>
          <a:xfrm>
            <a:off x="8588464" y="776512"/>
            <a:ext cx="2592288" cy="276999"/>
          </a:xfrm>
          <a:prstGeom prst="rect">
            <a:avLst/>
          </a:prstGeom>
          <a:noFill/>
          <a:ln>
            <a:solidFill>
              <a:schemeClr val="tx1"/>
            </a:solidFill>
          </a:ln>
        </p:spPr>
        <p:txBody>
          <a:bodyPr wrap="square" rtlCol="0">
            <a:spAutoFit/>
          </a:bodyPr>
          <a:lstStyle/>
          <a:p>
            <a:pPr algn="ctr"/>
            <a:r>
              <a:rPr lang="nl-NL" sz="1200" dirty="0" smtClean="0"/>
              <a:t>Aanleg aansluitleiding</a:t>
            </a:r>
            <a:endParaRPr lang="nl-NL" sz="1200" dirty="0"/>
          </a:p>
        </p:txBody>
      </p:sp>
      <p:sp>
        <p:nvSpPr>
          <p:cNvPr id="15" name="Tekstvak 14"/>
          <p:cNvSpPr txBox="1"/>
          <p:nvPr/>
        </p:nvSpPr>
        <p:spPr>
          <a:xfrm>
            <a:off x="8597852" y="1269916"/>
            <a:ext cx="2592288" cy="276999"/>
          </a:xfrm>
          <a:prstGeom prst="rect">
            <a:avLst/>
          </a:prstGeom>
          <a:noFill/>
          <a:ln>
            <a:solidFill>
              <a:schemeClr val="tx1"/>
            </a:solidFill>
          </a:ln>
        </p:spPr>
        <p:txBody>
          <a:bodyPr wrap="square" rtlCol="0">
            <a:spAutoFit/>
          </a:bodyPr>
          <a:lstStyle/>
          <a:p>
            <a:pPr algn="ctr"/>
            <a:r>
              <a:rPr lang="nl-NL" sz="1200" dirty="0" smtClean="0"/>
              <a:t>Visuele beoordeling  aansluitleiding</a:t>
            </a:r>
            <a:endParaRPr lang="nl-NL" sz="1200" dirty="0"/>
          </a:p>
        </p:txBody>
      </p:sp>
      <p:sp>
        <p:nvSpPr>
          <p:cNvPr id="16" name="Tekstvak 15"/>
          <p:cNvSpPr txBox="1"/>
          <p:nvPr/>
        </p:nvSpPr>
        <p:spPr>
          <a:xfrm>
            <a:off x="8588464" y="1972994"/>
            <a:ext cx="2592288" cy="276999"/>
          </a:xfrm>
          <a:prstGeom prst="rect">
            <a:avLst/>
          </a:prstGeom>
          <a:noFill/>
          <a:ln>
            <a:solidFill>
              <a:schemeClr val="tx1"/>
            </a:solidFill>
          </a:ln>
        </p:spPr>
        <p:txBody>
          <a:bodyPr wrap="square" rtlCol="0">
            <a:spAutoFit/>
          </a:bodyPr>
          <a:lstStyle/>
          <a:p>
            <a:pPr algn="ctr"/>
            <a:r>
              <a:rPr lang="nl-NL" sz="1200" dirty="0" smtClean="0"/>
              <a:t>Openen dienstkraan</a:t>
            </a:r>
            <a:endParaRPr lang="nl-NL" sz="1200" dirty="0"/>
          </a:p>
        </p:txBody>
      </p:sp>
      <p:sp>
        <p:nvSpPr>
          <p:cNvPr id="17" name="Tekstvak 16"/>
          <p:cNvSpPr txBox="1"/>
          <p:nvPr/>
        </p:nvSpPr>
        <p:spPr>
          <a:xfrm>
            <a:off x="8640680" y="2537410"/>
            <a:ext cx="2592288" cy="276999"/>
          </a:xfrm>
          <a:prstGeom prst="rect">
            <a:avLst/>
          </a:prstGeom>
          <a:solidFill>
            <a:srgbClr val="FFC000"/>
          </a:solidFill>
          <a:ln>
            <a:solidFill>
              <a:schemeClr val="tx1"/>
            </a:solidFill>
          </a:ln>
        </p:spPr>
        <p:txBody>
          <a:bodyPr wrap="square" rtlCol="0">
            <a:spAutoFit/>
          </a:bodyPr>
          <a:lstStyle/>
          <a:p>
            <a:pPr algn="ctr"/>
            <a:r>
              <a:rPr lang="nl-NL" sz="1200" dirty="0" smtClean="0"/>
              <a:t>Spuien aansluitleiding</a:t>
            </a:r>
            <a:endParaRPr lang="nl-NL" sz="1200" dirty="0"/>
          </a:p>
        </p:txBody>
      </p:sp>
      <p:sp>
        <p:nvSpPr>
          <p:cNvPr id="18" name="Tekstvak 17"/>
          <p:cNvSpPr txBox="1"/>
          <p:nvPr/>
        </p:nvSpPr>
        <p:spPr>
          <a:xfrm>
            <a:off x="8609031" y="3110204"/>
            <a:ext cx="2592288" cy="276999"/>
          </a:xfrm>
          <a:prstGeom prst="rect">
            <a:avLst/>
          </a:prstGeom>
          <a:noFill/>
          <a:ln>
            <a:solidFill>
              <a:schemeClr val="tx1"/>
            </a:solidFill>
          </a:ln>
        </p:spPr>
        <p:txBody>
          <a:bodyPr wrap="square" rtlCol="0">
            <a:spAutoFit/>
          </a:bodyPr>
          <a:lstStyle/>
          <a:p>
            <a:pPr algn="ctr"/>
            <a:r>
              <a:rPr lang="nl-NL" sz="1200" dirty="0" smtClean="0"/>
              <a:t>Meterplaatsing</a:t>
            </a:r>
            <a:endParaRPr lang="nl-NL" sz="1200" dirty="0"/>
          </a:p>
        </p:txBody>
      </p:sp>
      <p:sp>
        <p:nvSpPr>
          <p:cNvPr id="19" name="Tekstvak 18"/>
          <p:cNvSpPr txBox="1"/>
          <p:nvPr/>
        </p:nvSpPr>
        <p:spPr>
          <a:xfrm>
            <a:off x="8597852" y="3651006"/>
            <a:ext cx="2592288" cy="276999"/>
          </a:xfrm>
          <a:prstGeom prst="rect">
            <a:avLst/>
          </a:prstGeom>
          <a:noFill/>
          <a:ln>
            <a:solidFill>
              <a:schemeClr val="tx1"/>
            </a:solidFill>
          </a:ln>
        </p:spPr>
        <p:txBody>
          <a:bodyPr wrap="square" rtlCol="0">
            <a:spAutoFit/>
          </a:bodyPr>
          <a:lstStyle/>
          <a:p>
            <a:pPr algn="ctr"/>
            <a:r>
              <a:rPr lang="nl-NL" sz="1200" dirty="0" smtClean="0"/>
              <a:t>Openen hoofdkraan</a:t>
            </a:r>
            <a:endParaRPr lang="nl-NL" sz="1200" dirty="0"/>
          </a:p>
        </p:txBody>
      </p:sp>
      <p:cxnSp>
        <p:nvCxnSpPr>
          <p:cNvPr id="25" name="Rechte verbindingslijn 24"/>
          <p:cNvCxnSpPr/>
          <p:nvPr/>
        </p:nvCxnSpPr>
        <p:spPr>
          <a:xfrm>
            <a:off x="11756156" y="789678"/>
            <a:ext cx="0" cy="3138327"/>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11468124" y="789677"/>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11347610" y="3928004"/>
            <a:ext cx="4800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vak 30"/>
          <p:cNvSpPr txBox="1"/>
          <p:nvPr/>
        </p:nvSpPr>
        <p:spPr>
          <a:xfrm rot="16200000">
            <a:off x="10911811" y="2111493"/>
            <a:ext cx="1351652" cy="276999"/>
          </a:xfrm>
          <a:prstGeom prst="rect">
            <a:avLst/>
          </a:prstGeom>
          <a:noFill/>
        </p:spPr>
        <p:txBody>
          <a:bodyPr wrap="none" rtlCol="0">
            <a:spAutoFit/>
          </a:bodyPr>
          <a:lstStyle/>
          <a:p>
            <a:r>
              <a:rPr lang="nl-NL" sz="1200" dirty="0" smtClean="0"/>
              <a:t>drinkwaterbedrijf </a:t>
            </a:r>
            <a:endParaRPr lang="nl-NL" sz="1200" dirty="0"/>
          </a:p>
        </p:txBody>
      </p:sp>
      <p:cxnSp>
        <p:nvCxnSpPr>
          <p:cNvPr id="33" name="Rechte verbindingslijn 32"/>
          <p:cNvCxnSpPr/>
          <p:nvPr/>
        </p:nvCxnSpPr>
        <p:spPr>
          <a:xfrm>
            <a:off x="8640680" y="4159015"/>
            <a:ext cx="376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8640680" y="6711817"/>
            <a:ext cx="3853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8833379" y="4147999"/>
            <a:ext cx="0" cy="2563818"/>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4872272" y="844240"/>
            <a:ext cx="0" cy="1389133"/>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a:endCxn id="5" idx="0"/>
          </p:cNvCxnSpPr>
          <p:nvPr/>
        </p:nvCxnSpPr>
        <p:spPr>
          <a:xfrm>
            <a:off x="2581295" y="810515"/>
            <a:ext cx="0" cy="31279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6673558" y="844240"/>
            <a:ext cx="0" cy="31279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4629675" y="1538805"/>
            <a:ext cx="24259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flipH="1">
            <a:off x="4892065" y="1556606"/>
            <a:ext cx="24259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4830083" y="3248703"/>
            <a:ext cx="0" cy="189308"/>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a:off x="4830083" y="4025864"/>
            <a:ext cx="0" cy="208698"/>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a:off x="4830083" y="4787022"/>
            <a:ext cx="0" cy="259512"/>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a:off x="4830083" y="5386627"/>
            <a:ext cx="0" cy="219043"/>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a:off x="4819480" y="6191164"/>
            <a:ext cx="10603" cy="215954"/>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flipH="1">
            <a:off x="7895008" y="3789504"/>
            <a:ext cx="608483" cy="0"/>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kstvak 75"/>
          <p:cNvSpPr txBox="1"/>
          <p:nvPr/>
        </p:nvSpPr>
        <p:spPr>
          <a:xfrm rot="16200000">
            <a:off x="7129689" y="5208341"/>
            <a:ext cx="2560317" cy="461665"/>
          </a:xfrm>
          <a:prstGeom prst="rect">
            <a:avLst/>
          </a:prstGeom>
          <a:solidFill>
            <a:srgbClr val="FFC000"/>
          </a:solidFill>
        </p:spPr>
        <p:txBody>
          <a:bodyPr wrap="none" rtlCol="0">
            <a:spAutoFit/>
          </a:bodyPr>
          <a:lstStyle/>
          <a:p>
            <a:pPr algn="ctr"/>
            <a:r>
              <a:rPr lang="nl-NL" sz="1200" dirty="0" smtClean="0"/>
              <a:t>uitvoering binnen een week,</a:t>
            </a:r>
          </a:p>
          <a:p>
            <a:pPr algn="ctr"/>
            <a:r>
              <a:rPr lang="nl-NL" sz="1200" dirty="0" smtClean="0"/>
              <a:t>anders beheersmaatregelen nodig </a:t>
            </a:r>
            <a:endParaRPr lang="nl-NL" sz="1200" dirty="0"/>
          </a:p>
        </p:txBody>
      </p:sp>
      <p:cxnSp>
        <p:nvCxnSpPr>
          <p:cNvPr id="77" name="Rechte verbindingslijn 76"/>
          <p:cNvCxnSpPr/>
          <p:nvPr/>
        </p:nvCxnSpPr>
        <p:spPr>
          <a:xfrm>
            <a:off x="9897783" y="1021380"/>
            <a:ext cx="0" cy="271300"/>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a:endCxn id="16" idx="0"/>
          </p:cNvCxnSpPr>
          <p:nvPr/>
        </p:nvCxnSpPr>
        <p:spPr>
          <a:xfrm flipH="1">
            <a:off x="9884609" y="1731580"/>
            <a:ext cx="2029" cy="241414"/>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9909988" y="2251661"/>
            <a:ext cx="1" cy="293054"/>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9916737" y="2814409"/>
            <a:ext cx="1" cy="295795"/>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9909988" y="3387203"/>
            <a:ext cx="0" cy="263803"/>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469304" y="90542"/>
            <a:ext cx="11629217" cy="338554"/>
          </a:xfrm>
          <a:prstGeom prst="rect">
            <a:avLst/>
          </a:prstGeom>
          <a:noFill/>
        </p:spPr>
        <p:txBody>
          <a:bodyPr wrap="square" rtlCol="0">
            <a:spAutoFit/>
          </a:bodyPr>
          <a:lstStyle/>
          <a:p>
            <a:pPr algn="ctr"/>
            <a:r>
              <a:rPr lang="nl-NL" sz="1600" b="1" dirty="0" smtClean="0"/>
              <a:t>Schema voor opleveren en in gebruik nemen leidingwaterinstallatie </a:t>
            </a:r>
            <a:endParaRPr lang="nl-NL" sz="1600" b="1" dirty="0"/>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 y="140677"/>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jdelijke aanduiding voor dianummer 12"/>
          <p:cNvSpPr>
            <a:spLocks noGrp="1"/>
          </p:cNvSpPr>
          <p:nvPr>
            <p:ph type="sldNum" sz="quarter" idx="12"/>
          </p:nvPr>
        </p:nvSpPr>
        <p:spPr>
          <a:xfrm>
            <a:off x="97445" y="6116578"/>
            <a:ext cx="652906" cy="365125"/>
          </a:xfrm>
        </p:spPr>
        <p:txBody>
          <a:bodyPr/>
          <a:lstStyle/>
          <a:p>
            <a:fld id="{8B7CAD2B-19C3-4162-9D9A-AC40502219B3}" type="slidenum">
              <a:rPr lang="nl-NL" smtClean="0"/>
              <a:t>26</a:t>
            </a:fld>
            <a:endParaRPr lang="nl-NL" dirty="0"/>
          </a:p>
        </p:txBody>
      </p:sp>
    </p:spTree>
    <p:extLst>
      <p:ext uri="{BB962C8B-B14F-4D97-AF65-F5344CB8AC3E}">
        <p14:creationId xmlns:p14="http://schemas.microsoft.com/office/powerpoint/2010/main" val="93623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27</a:t>
            </a:fld>
            <a:endParaRPr lang="nl-NL"/>
          </a:p>
        </p:txBody>
      </p:sp>
      <p:sp>
        <p:nvSpPr>
          <p:cNvPr id="6" name="Titel 5"/>
          <p:cNvSpPr>
            <a:spLocks noGrp="1"/>
          </p:cNvSpPr>
          <p:nvPr>
            <p:ph type="title"/>
          </p:nvPr>
        </p:nvSpPr>
        <p:spPr>
          <a:xfrm>
            <a:off x="772841" y="173619"/>
            <a:ext cx="10772453" cy="490400"/>
          </a:xfrm>
        </p:spPr>
        <p:txBody>
          <a:bodyPr/>
          <a:lstStyle/>
          <a:p>
            <a:pPr algn="ctr"/>
            <a:r>
              <a:rPr lang="nl-NL" dirty="0" smtClean="0"/>
              <a:t>    </a:t>
            </a:r>
            <a:r>
              <a:rPr lang="nl-NL" sz="1600" dirty="0" smtClean="0">
                <a:solidFill>
                  <a:schemeClr val="tx1"/>
                </a:solidFill>
              </a:rPr>
              <a:t>Spoelen/reinigen/desinfecteren </a:t>
            </a:r>
            <a:r>
              <a:rPr lang="nl-NL" sz="1600" dirty="0">
                <a:solidFill>
                  <a:schemeClr val="tx1"/>
                </a:solidFill>
              </a:rPr>
              <a:t>leidingwaterinstallatie</a:t>
            </a:r>
          </a:p>
        </p:txBody>
      </p:sp>
      <p:sp>
        <p:nvSpPr>
          <p:cNvPr id="3" name="Rechthoek 2"/>
          <p:cNvSpPr/>
          <p:nvPr/>
        </p:nvSpPr>
        <p:spPr>
          <a:xfrm>
            <a:off x="742122" y="1167014"/>
            <a:ext cx="10803172" cy="4093428"/>
          </a:xfrm>
          <a:prstGeom prst="rect">
            <a:avLst/>
          </a:prstGeom>
        </p:spPr>
        <p:txBody>
          <a:bodyPr wrap="square">
            <a:spAutoFit/>
          </a:bodyPr>
          <a:lstStyle/>
          <a:p>
            <a:r>
              <a:rPr lang="nl-NL" sz="1600" b="1" dirty="0" smtClean="0"/>
              <a:t>Preventief spoelen</a:t>
            </a:r>
          </a:p>
          <a:p>
            <a:r>
              <a:rPr lang="nl-NL" sz="1600" dirty="0" smtClean="0"/>
              <a:t>Kort voordat </a:t>
            </a:r>
            <a:r>
              <a:rPr lang="nl-NL" sz="1600" dirty="0"/>
              <a:t>een leidingwaterinstallatie (weer) in gebruik wordt genomen, moet deze </a:t>
            </a:r>
            <a:r>
              <a:rPr lang="nl-NL" sz="1600" dirty="0" smtClean="0"/>
              <a:t>(preventief) worden doorgespoeld</a:t>
            </a:r>
            <a:r>
              <a:rPr lang="nl-NL" sz="1600" dirty="0"/>
              <a:t>. Het doel hiervan is het verversen van de inhoud en het verwijderen van loszittende </a:t>
            </a:r>
            <a:r>
              <a:rPr lang="nl-NL" sz="1600" dirty="0" smtClean="0"/>
              <a:t>vervuiling. </a:t>
            </a:r>
            <a:r>
              <a:rPr lang="nl-NL" sz="1600" dirty="0" smtClean="0">
                <a:solidFill>
                  <a:srgbClr val="000000"/>
                </a:solidFill>
              </a:rPr>
              <a:t>Dit </a:t>
            </a:r>
            <a:r>
              <a:rPr lang="nl-NL" sz="1600" dirty="0">
                <a:solidFill>
                  <a:srgbClr val="000000"/>
                </a:solidFill>
              </a:rPr>
              <a:t>doorspoelen moet gebeuren met schoon drinkwater</a:t>
            </a:r>
            <a:r>
              <a:rPr lang="nl-NL" sz="1600" dirty="0" smtClean="0">
                <a:solidFill>
                  <a:srgbClr val="000000"/>
                </a:solidFill>
              </a:rPr>
              <a:t>.  Zie hoofdstuk 2 van WB 2.4 (jan. 2017). </a:t>
            </a:r>
          </a:p>
          <a:p>
            <a:endParaRPr lang="nl-NL" sz="1600" dirty="0">
              <a:solidFill>
                <a:srgbClr val="000000"/>
              </a:solidFill>
            </a:endParaRPr>
          </a:p>
          <a:p>
            <a:r>
              <a:rPr lang="nl-NL" sz="1600" b="1" dirty="0" smtClean="0">
                <a:solidFill>
                  <a:srgbClr val="000000"/>
                </a:solidFill>
              </a:rPr>
              <a:t>Curatief reinigen </a:t>
            </a:r>
            <a:endParaRPr lang="nl-NL" sz="1600" b="1" dirty="0">
              <a:solidFill>
                <a:srgbClr val="000000"/>
              </a:solidFill>
            </a:endParaRPr>
          </a:p>
          <a:p>
            <a:r>
              <a:rPr lang="nl-NL" sz="1600" dirty="0">
                <a:solidFill>
                  <a:srgbClr val="000000"/>
                </a:solidFill>
              </a:rPr>
              <a:t>In situaties waarbij er sprake is van vastzittende vervuiling of een mogelijke</a:t>
            </a:r>
          </a:p>
          <a:p>
            <a:r>
              <a:rPr lang="nl-NL" sz="1600" dirty="0" smtClean="0">
                <a:solidFill>
                  <a:srgbClr val="000000"/>
                </a:solidFill>
              </a:rPr>
              <a:t>microbiologische verontreiniging</a:t>
            </a:r>
            <a:r>
              <a:rPr lang="nl-NL" sz="1600" dirty="0">
                <a:solidFill>
                  <a:srgbClr val="000000"/>
                </a:solidFill>
              </a:rPr>
              <a:t> is reiniging </a:t>
            </a:r>
            <a:r>
              <a:rPr lang="nl-NL" sz="1600" dirty="0" smtClean="0">
                <a:solidFill>
                  <a:srgbClr val="000000"/>
                </a:solidFill>
              </a:rPr>
              <a:t>noodzakelijk. Zie hoofdstukken 3 en 7 (controlemeting)  van </a:t>
            </a:r>
          </a:p>
          <a:p>
            <a:r>
              <a:rPr lang="nl-NL" sz="1600" dirty="0" smtClean="0">
                <a:solidFill>
                  <a:srgbClr val="000000"/>
                </a:solidFill>
              </a:rPr>
              <a:t>WB 2.4 (jan. 2017).   </a:t>
            </a:r>
            <a:endParaRPr lang="nl-NL" sz="1600" dirty="0">
              <a:solidFill>
                <a:srgbClr val="000000"/>
              </a:solidFill>
            </a:endParaRPr>
          </a:p>
          <a:p>
            <a:endParaRPr lang="nl-NL" sz="1600" dirty="0">
              <a:solidFill>
                <a:srgbClr val="000000"/>
              </a:solidFill>
            </a:endParaRPr>
          </a:p>
          <a:p>
            <a:r>
              <a:rPr lang="nl-NL" sz="1600" b="1" dirty="0" smtClean="0">
                <a:solidFill>
                  <a:srgbClr val="000000"/>
                </a:solidFill>
              </a:rPr>
              <a:t>Chemische desinfectie</a:t>
            </a:r>
          </a:p>
          <a:p>
            <a:r>
              <a:rPr lang="nl-NL" sz="1600" dirty="0" smtClean="0">
                <a:solidFill>
                  <a:srgbClr val="000000"/>
                </a:solidFill>
              </a:rPr>
              <a:t>Installaties</a:t>
            </a:r>
            <a:r>
              <a:rPr lang="nl-NL" sz="1600" dirty="0">
                <a:solidFill>
                  <a:srgbClr val="000000"/>
                </a:solidFill>
              </a:rPr>
              <a:t>, waarin leidingen voorkomen met een inwendige middellijn van 100 mm of groter, moeten na het doorspoelen en/of reinigen ook worden </a:t>
            </a:r>
            <a:r>
              <a:rPr lang="nl-NL" sz="1600" dirty="0" smtClean="0">
                <a:solidFill>
                  <a:srgbClr val="000000"/>
                </a:solidFill>
              </a:rPr>
              <a:t>gedesinfecteerd. Zie hoofdstukken 4 en 7 (controlemeting)  van WB 2.4 (jan. 2017). </a:t>
            </a:r>
            <a:endParaRPr lang="nl-NL" sz="1600" dirty="0">
              <a:solidFill>
                <a:srgbClr val="000000"/>
              </a:solidFill>
            </a:endParaRPr>
          </a:p>
          <a:p>
            <a:endParaRPr lang="nl-NL" dirty="0">
              <a:solidFill>
                <a:srgbClr val="000000"/>
              </a:solidFill>
            </a:endParaRPr>
          </a:p>
          <a:p>
            <a:endParaRPr lang="nl-NL" dirty="0"/>
          </a:p>
        </p:txBody>
      </p:sp>
    </p:spTree>
    <p:extLst>
      <p:ext uri="{BB962C8B-B14F-4D97-AF65-F5344CB8AC3E}">
        <p14:creationId xmlns:p14="http://schemas.microsoft.com/office/powerpoint/2010/main" val="103219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70800" y="1517352"/>
            <a:ext cx="10465163" cy="2677656"/>
          </a:xfrm>
          <a:prstGeom prst="rect">
            <a:avLst/>
          </a:prstGeom>
        </p:spPr>
        <p:txBody>
          <a:bodyPr wrap="square">
            <a:spAutoFit/>
          </a:bodyPr>
          <a:lstStyle/>
          <a:p>
            <a:pPr marL="285750" indent="-285750">
              <a:lnSpc>
                <a:spcPct val="150000"/>
              </a:lnSpc>
              <a:spcAft>
                <a:spcPts val="0"/>
              </a:spcAft>
              <a:buFontTx/>
              <a:buChar char="-"/>
            </a:pPr>
            <a:r>
              <a:rPr lang="nl-NL" sz="1600" dirty="0" smtClean="0">
                <a:ea typeface="Calibri"/>
                <a:cs typeface="Times New Roman"/>
              </a:rPr>
              <a:t>het wekelijks verversen van de waterinhoud van de installatie, of</a:t>
            </a:r>
          </a:p>
          <a:p>
            <a:pPr marL="285750" indent="-285750">
              <a:spcAft>
                <a:spcPts val="0"/>
              </a:spcAft>
              <a:buFontTx/>
              <a:buChar char="-"/>
            </a:pPr>
            <a:endParaRPr lang="nl-NL" sz="1600" dirty="0" smtClean="0">
              <a:ea typeface="Calibri"/>
              <a:cs typeface="Times New Roman"/>
            </a:endParaRPr>
          </a:p>
          <a:p>
            <a:pPr marL="285750" indent="-285750">
              <a:spcAft>
                <a:spcPts val="0"/>
              </a:spcAft>
              <a:buFontTx/>
              <a:buChar char="-"/>
            </a:pPr>
            <a:r>
              <a:rPr lang="nl-NL" sz="1600" dirty="0" smtClean="0">
                <a:ea typeface="Calibri"/>
                <a:cs typeface="Times New Roman"/>
              </a:rPr>
              <a:t>de installatie volledig droogzetten en daags </a:t>
            </a:r>
            <a:r>
              <a:rPr lang="nl-NL" sz="1600" dirty="0">
                <a:ea typeface="Calibri"/>
                <a:cs typeface="Times New Roman"/>
              </a:rPr>
              <a:t>voor de ingebruikname </a:t>
            </a:r>
            <a:r>
              <a:rPr lang="nl-NL" sz="1600" dirty="0" smtClean="0">
                <a:ea typeface="Calibri"/>
                <a:cs typeface="Times New Roman"/>
              </a:rPr>
              <a:t>de installatie met aangesloten toestellen spoelen, of </a:t>
            </a:r>
          </a:p>
          <a:p>
            <a:pPr>
              <a:spcAft>
                <a:spcPts val="0"/>
              </a:spcAft>
            </a:pPr>
            <a:endParaRPr lang="nl-NL" sz="1600" dirty="0" smtClean="0">
              <a:ea typeface="Calibri"/>
              <a:cs typeface="Times New Roman"/>
            </a:endParaRPr>
          </a:p>
          <a:p>
            <a:pPr marL="285750" lvl="0" indent="-285750">
              <a:buFontTx/>
              <a:buChar char="-"/>
            </a:pPr>
            <a:r>
              <a:rPr lang="nl-NL" sz="1600" dirty="0" smtClean="0">
                <a:ea typeface="Calibri"/>
                <a:cs typeface="Times New Roman"/>
              </a:rPr>
              <a:t>bij zeer lange stilstand van het water, de installatie vóór </a:t>
            </a:r>
          </a:p>
          <a:p>
            <a:pPr lvl="0"/>
            <a:r>
              <a:rPr lang="nl-NL" sz="1600" dirty="0">
                <a:ea typeface="Calibri"/>
                <a:cs typeface="Times New Roman"/>
              </a:rPr>
              <a:t> </a:t>
            </a:r>
            <a:r>
              <a:rPr lang="nl-NL" sz="1600" dirty="0" smtClean="0">
                <a:ea typeface="Calibri"/>
                <a:cs typeface="Times New Roman"/>
              </a:rPr>
              <a:t>    de ingebruikname reinigen incl. </a:t>
            </a:r>
            <a:r>
              <a:rPr lang="nl-NL" sz="1600" dirty="0" smtClean="0">
                <a:solidFill>
                  <a:prstClr val="black"/>
                </a:solidFill>
                <a:ea typeface="Calibri"/>
                <a:cs typeface="Times New Roman"/>
              </a:rPr>
              <a:t>monstername volgens WB 2.4 (jan. 2017).</a:t>
            </a:r>
          </a:p>
          <a:p>
            <a:pPr lvl="0"/>
            <a:r>
              <a:rPr lang="nl-NL" sz="1600" dirty="0">
                <a:solidFill>
                  <a:prstClr val="black"/>
                </a:solidFill>
                <a:ea typeface="Calibri"/>
                <a:cs typeface="Times New Roman"/>
              </a:rPr>
              <a:t> </a:t>
            </a:r>
            <a:r>
              <a:rPr lang="nl-NL" sz="1600" dirty="0" smtClean="0">
                <a:solidFill>
                  <a:prstClr val="black"/>
                </a:solidFill>
                <a:ea typeface="Calibri"/>
                <a:cs typeface="Times New Roman"/>
              </a:rPr>
              <a:t>    </a:t>
            </a:r>
          </a:p>
          <a:p>
            <a:pPr lvl="0"/>
            <a:r>
              <a:rPr lang="nl-NL" sz="1600" dirty="0">
                <a:solidFill>
                  <a:prstClr val="black"/>
                </a:solidFill>
                <a:ea typeface="Calibri"/>
                <a:cs typeface="Times New Roman"/>
              </a:rPr>
              <a:t> </a:t>
            </a:r>
            <a:r>
              <a:rPr lang="nl-NL" sz="1600" dirty="0" smtClean="0">
                <a:solidFill>
                  <a:prstClr val="black"/>
                </a:solidFill>
                <a:ea typeface="Calibri"/>
                <a:cs typeface="Times New Roman"/>
              </a:rPr>
              <a:t>    </a:t>
            </a:r>
            <a:r>
              <a:rPr lang="nl-NL" sz="1600" i="1" dirty="0" smtClean="0">
                <a:solidFill>
                  <a:prstClr val="black"/>
                </a:solidFill>
                <a:ea typeface="Calibri"/>
                <a:cs typeface="Times New Roman"/>
              </a:rPr>
              <a:t>Let op! Voor het reinigen moeten toestellen en bepaalde appendages worden </a:t>
            </a:r>
          </a:p>
          <a:p>
            <a:pPr lvl="0"/>
            <a:r>
              <a:rPr lang="nl-NL" sz="1600" i="1" dirty="0">
                <a:solidFill>
                  <a:prstClr val="black"/>
                </a:solidFill>
                <a:ea typeface="Calibri"/>
                <a:cs typeface="Times New Roman"/>
              </a:rPr>
              <a:t> </a:t>
            </a:r>
            <a:r>
              <a:rPr lang="nl-NL" sz="1600" i="1" dirty="0" smtClean="0">
                <a:solidFill>
                  <a:prstClr val="black"/>
                </a:solidFill>
                <a:ea typeface="Calibri"/>
                <a:cs typeface="Times New Roman"/>
              </a:rPr>
              <a:t>    losgekoppeld. Na terugplaatsing volgt weer een visuele controle met drinkwater.</a:t>
            </a:r>
            <a:r>
              <a:rPr lang="nl-NL" sz="1600" dirty="0" smtClean="0">
                <a:solidFill>
                  <a:prstClr val="black"/>
                </a:solidFill>
                <a:ea typeface="Calibri"/>
                <a:cs typeface="Times New Roman"/>
              </a:rPr>
              <a:t> </a:t>
            </a:r>
            <a:endParaRPr lang="nl-NL" sz="1600" dirty="0">
              <a:ea typeface="Calibri"/>
              <a:cs typeface="Times New Roman"/>
            </a:endParaRPr>
          </a:p>
        </p:txBody>
      </p:sp>
      <p:sp>
        <p:nvSpPr>
          <p:cNvPr id="3" name="Rechthoek 2"/>
          <p:cNvSpPr/>
          <p:nvPr/>
        </p:nvSpPr>
        <p:spPr>
          <a:xfrm>
            <a:off x="656492" y="247842"/>
            <a:ext cx="10081120" cy="584775"/>
          </a:xfrm>
          <a:prstGeom prst="rect">
            <a:avLst/>
          </a:prstGeom>
          <a:noFill/>
        </p:spPr>
        <p:txBody>
          <a:bodyPr wrap="square">
            <a:spAutoFit/>
          </a:bodyPr>
          <a:lstStyle/>
          <a:p>
            <a:pPr algn="ctr">
              <a:spcAft>
                <a:spcPts val="0"/>
              </a:spcAft>
            </a:pPr>
            <a:r>
              <a:rPr lang="nl-NL" sz="1600" b="1" dirty="0" smtClean="0">
                <a:ea typeface="Calibri"/>
                <a:cs typeface="Times New Roman"/>
              </a:rPr>
              <a:t>Beheersmaatregelen na realisatie leidingwaterinstallatie</a:t>
            </a:r>
          </a:p>
          <a:p>
            <a:pPr algn="ctr">
              <a:spcAft>
                <a:spcPts val="0"/>
              </a:spcAft>
            </a:pPr>
            <a:r>
              <a:rPr lang="nl-NL" sz="1600" b="1" dirty="0" smtClean="0">
                <a:ea typeface="Calibri"/>
                <a:cs typeface="Times New Roman"/>
              </a:rPr>
              <a:t>en niet binnen een week ingebruikname     </a:t>
            </a:r>
            <a:endParaRPr lang="nl-NL" sz="1600" b="1" dirty="0">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28</a:t>
            </a:fld>
            <a:endParaRPr lang="nl-NL" dirty="0"/>
          </a:p>
        </p:txBody>
      </p:sp>
      <p:sp>
        <p:nvSpPr>
          <p:cNvPr id="6" name="AutoShape 3" descr="Afbeeldingsresultaat voor waterleiding doorspoelen">
            <a:hlinkClick r:id="rId3"/>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59990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656492" y="247842"/>
            <a:ext cx="10081120" cy="584775"/>
          </a:xfrm>
          <a:prstGeom prst="rect">
            <a:avLst/>
          </a:prstGeom>
          <a:noFill/>
        </p:spPr>
        <p:txBody>
          <a:bodyPr wrap="square">
            <a:spAutoFit/>
          </a:bodyPr>
          <a:lstStyle/>
          <a:p>
            <a:pPr algn="ctr">
              <a:spcAft>
                <a:spcPts val="0"/>
              </a:spcAft>
            </a:pPr>
            <a:r>
              <a:rPr lang="nl-NL" sz="1600" b="1" dirty="0" smtClean="0">
                <a:ea typeface="Calibri"/>
                <a:cs typeface="Times New Roman"/>
              </a:rPr>
              <a:t>Beheersmaatregelen na realisatie leidingwaterinstallatie</a:t>
            </a:r>
          </a:p>
          <a:p>
            <a:pPr algn="ctr">
              <a:spcAft>
                <a:spcPts val="0"/>
              </a:spcAft>
            </a:pPr>
            <a:r>
              <a:rPr lang="nl-NL" sz="1600" b="1" dirty="0" smtClean="0">
                <a:ea typeface="Calibri"/>
                <a:cs typeface="Times New Roman"/>
              </a:rPr>
              <a:t>en binnen een week ingebruikname  </a:t>
            </a:r>
            <a:endParaRPr lang="nl-NL" sz="1600" dirty="0">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29</a:t>
            </a:fld>
            <a:endParaRPr lang="nl-NL" dirty="0"/>
          </a:p>
        </p:txBody>
      </p:sp>
      <p:sp>
        <p:nvSpPr>
          <p:cNvPr id="4" name="Rechthoek 3"/>
          <p:cNvSpPr/>
          <p:nvPr/>
        </p:nvSpPr>
        <p:spPr>
          <a:xfrm>
            <a:off x="870801" y="2504285"/>
            <a:ext cx="10730152" cy="2308324"/>
          </a:xfrm>
          <a:prstGeom prst="rect">
            <a:avLst/>
          </a:prstGeom>
        </p:spPr>
        <p:txBody>
          <a:bodyPr wrap="square">
            <a:spAutoFit/>
          </a:bodyPr>
          <a:lstStyle/>
          <a:p>
            <a:pPr marL="285750" indent="-285750">
              <a:buFontTx/>
              <a:buChar char="-"/>
            </a:pPr>
            <a:r>
              <a:rPr lang="nl-NL" sz="1600" dirty="0" smtClean="0">
                <a:solidFill>
                  <a:srgbClr val="000000"/>
                </a:solidFill>
              </a:rPr>
              <a:t>na ingebruikstelling nieuwe installaties; gedurende </a:t>
            </a:r>
            <a:r>
              <a:rPr lang="nl-NL" sz="1600" dirty="0">
                <a:solidFill>
                  <a:srgbClr val="000000"/>
                </a:solidFill>
              </a:rPr>
              <a:t>de eerste 3 maanden </a:t>
            </a:r>
            <a:r>
              <a:rPr lang="nl-NL" sz="1600" dirty="0" smtClean="0">
                <a:solidFill>
                  <a:srgbClr val="000000"/>
                </a:solidFill>
              </a:rPr>
              <a:t>van                                         gebruik </a:t>
            </a:r>
            <a:r>
              <a:rPr lang="nl-NL" sz="1600" dirty="0">
                <a:solidFill>
                  <a:srgbClr val="000000"/>
                </a:solidFill>
              </a:rPr>
              <a:t>de </a:t>
            </a:r>
            <a:r>
              <a:rPr lang="nl-NL" sz="1600" dirty="0" smtClean="0">
                <a:solidFill>
                  <a:srgbClr val="000000"/>
                </a:solidFill>
              </a:rPr>
              <a:t>leidingwaterinstallatie </a:t>
            </a:r>
            <a:r>
              <a:rPr lang="nl-NL" sz="1600" dirty="0">
                <a:solidFill>
                  <a:srgbClr val="000000"/>
                </a:solidFill>
              </a:rPr>
              <a:t>en de consumptietappunten dagelijks kort </a:t>
            </a:r>
            <a:r>
              <a:rPr lang="nl-NL" sz="1600" dirty="0" smtClean="0">
                <a:solidFill>
                  <a:srgbClr val="000000"/>
                </a:solidFill>
              </a:rPr>
              <a:t> (2 min.) voor </a:t>
            </a:r>
          </a:p>
          <a:p>
            <a:r>
              <a:rPr lang="nl-NL" sz="1600" dirty="0" smtClean="0">
                <a:solidFill>
                  <a:srgbClr val="000000"/>
                </a:solidFill>
              </a:rPr>
              <a:t>     het </a:t>
            </a:r>
            <a:r>
              <a:rPr lang="nl-NL" sz="1600" dirty="0">
                <a:solidFill>
                  <a:srgbClr val="000000"/>
                </a:solidFill>
              </a:rPr>
              <a:t>eerste gebruik </a:t>
            </a:r>
            <a:r>
              <a:rPr lang="nl-NL" sz="1600" dirty="0" smtClean="0">
                <a:solidFill>
                  <a:srgbClr val="000000"/>
                </a:solidFill>
              </a:rPr>
              <a:t>spoelen</a:t>
            </a:r>
            <a:r>
              <a:rPr lang="nl-NL" sz="1600" dirty="0">
                <a:solidFill>
                  <a:srgbClr val="000000"/>
                </a:solidFill>
              </a:rPr>
              <a:t>. </a:t>
            </a:r>
            <a:endParaRPr lang="nl-NL" sz="1600" dirty="0" smtClean="0">
              <a:solidFill>
                <a:srgbClr val="000000"/>
              </a:solidFill>
            </a:endParaRPr>
          </a:p>
          <a:p>
            <a:endParaRPr lang="nl-NL" sz="1600" dirty="0" smtClean="0">
              <a:solidFill>
                <a:srgbClr val="000000"/>
              </a:solidFill>
            </a:endParaRPr>
          </a:p>
          <a:p>
            <a:pPr marL="285750" indent="-285750">
              <a:buFontTx/>
              <a:buChar char="-"/>
            </a:pPr>
            <a:r>
              <a:rPr lang="nl-NL" sz="1600" dirty="0" smtClean="0">
                <a:solidFill>
                  <a:srgbClr val="000000"/>
                </a:solidFill>
              </a:rPr>
              <a:t>na </a:t>
            </a:r>
            <a:r>
              <a:rPr lang="nl-NL" sz="1600" dirty="0">
                <a:solidFill>
                  <a:srgbClr val="000000"/>
                </a:solidFill>
              </a:rPr>
              <a:t>de her-ingebruikstelling van </a:t>
            </a:r>
            <a:r>
              <a:rPr lang="nl-NL" sz="1600" dirty="0" smtClean="0">
                <a:solidFill>
                  <a:srgbClr val="000000"/>
                </a:solidFill>
              </a:rPr>
              <a:t>leidingwaterinstallaties  die </a:t>
            </a:r>
            <a:r>
              <a:rPr lang="nl-NL" sz="1600" dirty="0">
                <a:solidFill>
                  <a:srgbClr val="000000"/>
                </a:solidFill>
              </a:rPr>
              <a:t>een langere periode </a:t>
            </a:r>
            <a:r>
              <a:rPr lang="nl-NL" sz="1600" dirty="0" smtClean="0">
                <a:solidFill>
                  <a:srgbClr val="000000"/>
                </a:solidFill>
              </a:rPr>
              <a:t>                                            (&gt; </a:t>
            </a:r>
            <a:r>
              <a:rPr lang="nl-NL" sz="1600" dirty="0">
                <a:solidFill>
                  <a:srgbClr val="000000"/>
                </a:solidFill>
              </a:rPr>
              <a:t>1 maand) niet </a:t>
            </a:r>
            <a:r>
              <a:rPr lang="nl-NL" sz="1600" dirty="0" smtClean="0">
                <a:solidFill>
                  <a:srgbClr val="000000"/>
                </a:solidFill>
              </a:rPr>
              <a:t>in gebruik </a:t>
            </a:r>
            <a:r>
              <a:rPr lang="nl-NL" sz="1600" dirty="0">
                <a:solidFill>
                  <a:srgbClr val="000000"/>
                </a:solidFill>
              </a:rPr>
              <a:t>zijn geweest </a:t>
            </a:r>
            <a:r>
              <a:rPr lang="nl-NL" sz="1600" dirty="0" smtClean="0">
                <a:solidFill>
                  <a:srgbClr val="000000"/>
                </a:solidFill>
              </a:rPr>
              <a:t>(renovatie / lange </a:t>
            </a:r>
            <a:r>
              <a:rPr lang="nl-NL" sz="1600" dirty="0">
                <a:solidFill>
                  <a:srgbClr val="000000"/>
                </a:solidFill>
              </a:rPr>
              <a:t>vakantieperioden</a:t>
            </a:r>
            <a:r>
              <a:rPr lang="nl-NL" sz="1600" dirty="0" smtClean="0">
                <a:solidFill>
                  <a:srgbClr val="000000"/>
                </a:solidFill>
              </a:rPr>
              <a:t>): </a:t>
            </a:r>
          </a:p>
          <a:p>
            <a:r>
              <a:rPr lang="nl-NL" sz="1600" dirty="0" smtClean="0">
                <a:solidFill>
                  <a:srgbClr val="000000"/>
                </a:solidFill>
              </a:rPr>
              <a:t>     doorspoelen en de </a:t>
            </a:r>
            <a:r>
              <a:rPr lang="nl-NL" sz="1600" dirty="0">
                <a:solidFill>
                  <a:srgbClr val="000000"/>
                </a:solidFill>
              </a:rPr>
              <a:t>eerste </a:t>
            </a:r>
            <a:r>
              <a:rPr lang="nl-NL" sz="1600" dirty="0" smtClean="0">
                <a:solidFill>
                  <a:srgbClr val="000000"/>
                </a:solidFill>
              </a:rPr>
              <a:t>periode consumptietappunten </a:t>
            </a:r>
            <a:r>
              <a:rPr lang="nl-NL" sz="1600" dirty="0">
                <a:solidFill>
                  <a:srgbClr val="000000"/>
                </a:solidFill>
              </a:rPr>
              <a:t>dagelijks kort </a:t>
            </a:r>
            <a:r>
              <a:rPr lang="nl-NL" sz="1600" dirty="0" smtClean="0">
                <a:solidFill>
                  <a:srgbClr val="000000"/>
                </a:solidFill>
              </a:rPr>
              <a:t>spoelen</a:t>
            </a:r>
            <a:r>
              <a:rPr lang="nl-NL" sz="1600" dirty="0">
                <a:solidFill>
                  <a:srgbClr val="000000"/>
                </a:solidFill>
              </a:rPr>
              <a:t>; </a:t>
            </a:r>
            <a:endParaRPr lang="nl-NL" sz="1600" dirty="0" smtClean="0">
              <a:solidFill>
                <a:srgbClr val="000000"/>
              </a:solidFill>
            </a:endParaRPr>
          </a:p>
          <a:p>
            <a:endParaRPr lang="nl-NL" sz="1600" dirty="0" smtClean="0">
              <a:solidFill>
                <a:srgbClr val="000000"/>
              </a:solidFill>
            </a:endParaRPr>
          </a:p>
          <a:p>
            <a:r>
              <a:rPr lang="nl-NL" sz="1600" dirty="0">
                <a:solidFill>
                  <a:srgbClr val="000000"/>
                </a:solidFill>
              </a:rPr>
              <a:t> </a:t>
            </a:r>
            <a:r>
              <a:rPr lang="nl-NL" sz="1600" dirty="0" smtClean="0">
                <a:solidFill>
                  <a:srgbClr val="000000"/>
                </a:solidFill>
              </a:rPr>
              <a:t>    </a:t>
            </a:r>
            <a:r>
              <a:rPr lang="nl-NL" sz="1600" dirty="0" smtClean="0">
                <a:solidFill>
                  <a:srgbClr val="FF0000"/>
                </a:solidFill>
              </a:rPr>
              <a:t>zie </a:t>
            </a:r>
            <a:r>
              <a:rPr lang="nl-NL" sz="1600" dirty="0">
                <a:solidFill>
                  <a:srgbClr val="FF0000"/>
                </a:solidFill>
              </a:rPr>
              <a:t>www.kraandoorspoelen.nu </a:t>
            </a:r>
            <a:r>
              <a:rPr lang="nl-NL" sz="1600" dirty="0" smtClean="0">
                <a:solidFill>
                  <a:srgbClr val="FF0000"/>
                </a:solidFill>
              </a:rPr>
              <a:t>  </a:t>
            </a:r>
            <a:endParaRPr lang="nl-NL" sz="1600" dirty="0">
              <a:solidFill>
                <a:srgbClr val="FF0000"/>
              </a:solidFill>
            </a:endParaRPr>
          </a:p>
        </p:txBody>
      </p:sp>
      <p:sp>
        <p:nvSpPr>
          <p:cNvPr id="5" name="Tekstvak 4"/>
          <p:cNvSpPr txBox="1"/>
          <p:nvPr/>
        </p:nvSpPr>
        <p:spPr>
          <a:xfrm>
            <a:off x="870801" y="1845201"/>
            <a:ext cx="2034531" cy="338554"/>
          </a:xfrm>
          <a:prstGeom prst="rect">
            <a:avLst/>
          </a:prstGeom>
          <a:noFill/>
        </p:spPr>
        <p:txBody>
          <a:bodyPr wrap="none" rtlCol="0">
            <a:spAutoFit/>
          </a:bodyPr>
          <a:lstStyle/>
          <a:p>
            <a:r>
              <a:rPr lang="nl-NL" sz="1600" dirty="0" smtClean="0"/>
              <a:t>Informeer gebruiker:</a:t>
            </a:r>
            <a:endParaRPr lang="nl-NL" sz="1600" dirty="0"/>
          </a:p>
        </p:txBody>
      </p:sp>
      <p:sp>
        <p:nvSpPr>
          <p:cNvPr id="6" name="AutoShape 3" descr="Afbeeldingsresultaat voor waterleiding doorspoelen">
            <a:hlinkClick r:id="rId3"/>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6752" y="1892010"/>
            <a:ext cx="2301720" cy="3497130"/>
          </a:xfrm>
          <a:prstGeom prst="rect">
            <a:avLst/>
          </a:prstGeom>
          <a:noFill/>
          <a:ln w="127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382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3</a:t>
            </a:fld>
            <a:endParaRPr lang="nl-NL"/>
          </a:p>
        </p:txBody>
      </p:sp>
      <p:sp>
        <p:nvSpPr>
          <p:cNvPr id="4" name="Tekstvak 3"/>
          <p:cNvSpPr txBox="1"/>
          <p:nvPr/>
        </p:nvSpPr>
        <p:spPr>
          <a:xfrm>
            <a:off x="1819555" y="327074"/>
            <a:ext cx="9988131" cy="5847755"/>
          </a:xfrm>
          <a:prstGeom prst="rect">
            <a:avLst/>
          </a:prstGeom>
          <a:noFill/>
        </p:spPr>
        <p:txBody>
          <a:bodyPr wrap="square" rtlCol="0">
            <a:spAutoFit/>
          </a:bodyPr>
          <a:lstStyle/>
          <a:p>
            <a:r>
              <a:rPr lang="nl-NL" b="1" dirty="0" smtClean="0"/>
              <a:t>Inhoud instructie (vervolg)</a:t>
            </a:r>
          </a:p>
          <a:p>
            <a:endParaRPr lang="nl-NL" sz="1600" b="1" dirty="0"/>
          </a:p>
          <a:p>
            <a:pPr marL="285750" indent="-285750">
              <a:buFont typeface="Arial" panose="020B0604020202020204" pitchFamily="34" charset="0"/>
              <a:buChar char="•"/>
            </a:pPr>
            <a:r>
              <a:rPr lang="nl-NL" sz="1600" dirty="0">
                <a:solidFill>
                  <a:prstClr val="black"/>
                </a:solidFill>
                <a:latin typeface="Cambria-Bold"/>
              </a:rPr>
              <a:t>Wachttijden warmtapwater aan </a:t>
            </a:r>
            <a:r>
              <a:rPr lang="nl-NL" sz="1600" dirty="0" smtClean="0">
                <a:solidFill>
                  <a:prstClr val="black"/>
                </a:solidFill>
                <a:latin typeface="Cambria-Bold"/>
              </a:rPr>
              <a:t>tappunten </a:t>
            </a:r>
            <a:r>
              <a:rPr lang="nl-NL" sz="1400" dirty="0" smtClean="0">
                <a:solidFill>
                  <a:prstClr val="black"/>
                </a:solidFill>
                <a:latin typeface="Cambria-Bold"/>
              </a:rPr>
              <a:t>(opleveringsrapport):</a:t>
            </a:r>
          </a:p>
          <a:p>
            <a:pPr lvl="0"/>
            <a:r>
              <a:rPr lang="nl-NL" sz="1600" dirty="0" smtClean="0">
                <a:solidFill>
                  <a:prstClr val="black"/>
                </a:solidFill>
                <a:latin typeface="Cambria-Bold"/>
              </a:rPr>
              <a:t>	(</a:t>
            </a:r>
            <a:r>
              <a:rPr lang="nl-NL" sz="1600" dirty="0">
                <a:solidFill>
                  <a:prstClr val="black"/>
                </a:solidFill>
                <a:latin typeface="Cambria-Bold"/>
              </a:rPr>
              <a:t>Leiding)wachttijd warmwater aan </a:t>
            </a:r>
            <a:r>
              <a:rPr lang="nl-NL" sz="1600" dirty="0" smtClean="0">
                <a:solidFill>
                  <a:prstClr val="black"/>
                </a:solidFill>
                <a:latin typeface="Cambria-Bold"/>
              </a:rPr>
              <a:t>tappunten</a:t>
            </a:r>
            <a:r>
              <a:rPr lang="nl-NL" sz="1400" dirty="0" smtClean="0">
                <a:solidFill>
                  <a:prstClr val="black"/>
                </a:solidFill>
                <a:latin typeface="Cambria-Bold"/>
              </a:rPr>
              <a:t> (formulier)</a:t>
            </a:r>
            <a:r>
              <a:rPr lang="nl-NL" sz="1600" dirty="0" smtClean="0">
                <a:solidFill>
                  <a:prstClr val="black"/>
                </a:solidFill>
                <a:latin typeface="Cambria-Bold"/>
              </a:rPr>
              <a:t> </a:t>
            </a:r>
            <a:r>
              <a:rPr lang="nl-NL" sz="1600" dirty="0" smtClean="0">
                <a:solidFill>
                  <a:prstClr val="black"/>
                </a:solidFill>
              </a:rPr>
              <a:t> </a:t>
            </a:r>
          </a:p>
          <a:p>
            <a:pPr marL="285750" lvl="0" indent="-285750">
              <a:buFont typeface="Arial" panose="020B0604020202020204" pitchFamily="34" charset="0"/>
              <a:buChar char="•"/>
            </a:pPr>
            <a:r>
              <a:rPr lang="nl-NL" sz="1600" dirty="0" smtClean="0">
                <a:solidFill>
                  <a:prstClr val="black"/>
                </a:solidFill>
              </a:rPr>
              <a:t>Volumestroom </a:t>
            </a:r>
            <a:r>
              <a:rPr lang="nl-NL" sz="1600" dirty="0">
                <a:solidFill>
                  <a:prstClr val="black"/>
                </a:solidFill>
              </a:rPr>
              <a:t>brandslanghaspels en </a:t>
            </a:r>
            <a:r>
              <a:rPr lang="nl-NL" sz="1600" dirty="0" smtClean="0">
                <a:solidFill>
                  <a:prstClr val="black"/>
                </a:solidFill>
              </a:rPr>
              <a:t>nooddouches </a:t>
            </a:r>
            <a:r>
              <a:rPr lang="nl-NL" sz="1400" dirty="0" smtClean="0">
                <a:solidFill>
                  <a:prstClr val="black"/>
                </a:solidFill>
              </a:rPr>
              <a:t>(opleveringsrapport):</a:t>
            </a:r>
          </a:p>
          <a:p>
            <a:pPr lvl="0"/>
            <a:r>
              <a:rPr lang="nl-NL" sz="1600" dirty="0" smtClean="0">
                <a:solidFill>
                  <a:prstClr val="black"/>
                </a:solidFill>
                <a:latin typeface="Cambria-Bold"/>
              </a:rPr>
              <a:t>	Volumestromen brandslanghaspels </a:t>
            </a:r>
            <a:r>
              <a:rPr lang="nl-NL" sz="1600" dirty="0">
                <a:solidFill>
                  <a:prstClr val="black"/>
                </a:solidFill>
                <a:latin typeface="Cambria-Bold"/>
              </a:rPr>
              <a:t>en </a:t>
            </a:r>
            <a:r>
              <a:rPr lang="nl-NL" sz="1600" dirty="0" smtClean="0">
                <a:solidFill>
                  <a:prstClr val="black"/>
                </a:solidFill>
                <a:latin typeface="Cambria-Bold"/>
              </a:rPr>
              <a:t>nooddouches </a:t>
            </a:r>
            <a:r>
              <a:rPr lang="nl-NL" sz="1400" dirty="0" smtClean="0">
                <a:solidFill>
                  <a:prstClr val="black"/>
                </a:solidFill>
                <a:latin typeface="Cambria-Bold"/>
              </a:rPr>
              <a:t>(formulier)</a:t>
            </a:r>
            <a:r>
              <a:rPr lang="nl-NL" sz="1600" dirty="0" smtClean="0">
                <a:solidFill>
                  <a:prstClr val="black"/>
                </a:solidFill>
                <a:latin typeface="Cambria-Bold"/>
              </a:rPr>
              <a:t> </a:t>
            </a:r>
          </a:p>
          <a:p>
            <a:pPr marL="285750" lvl="0" indent="-285750">
              <a:buFont typeface="Arial" panose="020B0604020202020204" pitchFamily="34" charset="0"/>
              <a:buChar char="•"/>
            </a:pPr>
            <a:r>
              <a:rPr lang="nl-NL" sz="1600" dirty="0">
                <a:solidFill>
                  <a:prstClr val="black"/>
                </a:solidFill>
              </a:rPr>
              <a:t>Schema voor opleveren en in gebruik </a:t>
            </a:r>
            <a:r>
              <a:rPr lang="nl-NL" sz="1600" dirty="0" smtClean="0">
                <a:solidFill>
                  <a:prstClr val="black"/>
                </a:solidFill>
              </a:rPr>
              <a:t>nemen </a:t>
            </a:r>
          </a:p>
          <a:p>
            <a:pPr marL="285750" lvl="0" indent="-285750">
              <a:buFont typeface="Arial" panose="020B0604020202020204" pitchFamily="34" charset="0"/>
              <a:buChar char="•"/>
            </a:pPr>
            <a:r>
              <a:rPr lang="nl-NL" sz="1600" dirty="0" smtClean="0">
                <a:solidFill>
                  <a:prstClr val="black"/>
                </a:solidFill>
                <a:ea typeface="+mj-ea"/>
                <a:cs typeface="+mj-cs"/>
              </a:rPr>
              <a:t>Spoelen/reinigen/desinfecteren</a:t>
            </a:r>
          </a:p>
          <a:p>
            <a:pPr marL="285750" lvl="0" indent="-285750">
              <a:buFont typeface="Arial" panose="020B0604020202020204" pitchFamily="34" charset="0"/>
              <a:buChar char="•"/>
            </a:pPr>
            <a:r>
              <a:rPr lang="nl-NL" sz="1600" dirty="0">
                <a:solidFill>
                  <a:prstClr val="black"/>
                </a:solidFill>
                <a:ea typeface="Calibri"/>
                <a:cs typeface="Times New Roman"/>
              </a:rPr>
              <a:t>Beheersmaatregelen na realisatie </a:t>
            </a:r>
            <a:r>
              <a:rPr lang="nl-NL" sz="1600" dirty="0" smtClean="0">
                <a:solidFill>
                  <a:prstClr val="black"/>
                </a:solidFill>
                <a:ea typeface="Calibri"/>
                <a:cs typeface="Times New Roman"/>
              </a:rPr>
              <a:t>leidingwaterinstallatie en </a:t>
            </a:r>
            <a:r>
              <a:rPr lang="nl-NL" sz="1600" dirty="0">
                <a:solidFill>
                  <a:prstClr val="black"/>
                </a:solidFill>
                <a:ea typeface="Calibri"/>
                <a:cs typeface="Times New Roman"/>
              </a:rPr>
              <a:t>niet binnen een week </a:t>
            </a:r>
            <a:r>
              <a:rPr lang="nl-NL" sz="1600" dirty="0" smtClean="0">
                <a:solidFill>
                  <a:prstClr val="black"/>
                </a:solidFill>
                <a:ea typeface="Calibri"/>
                <a:cs typeface="Times New Roman"/>
              </a:rPr>
              <a:t>ingebruikname</a:t>
            </a:r>
          </a:p>
          <a:p>
            <a:pPr marL="285750" lvl="0" indent="-285750">
              <a:buFont typeface="Arial" panose="020B0604020202020204" pitchFamily="34" charset="0"/>
              <a:buChar char="•"/>
            </a:pPr>
            <a:r>
              <a:rPr lang="nl-NL" sz="1600" dirty="0">
                <a:solidFill>
                  <a:prstClr val="black"/>
                </a:solidFill>
                <a:ea typeface="Calibri"/>
                <a:cs typeface="Times New Roman"/>
              </a:rPr>
              <a:t>Beheersmaatregelen na realisatie </a:t>
            </a:r>
            <a:r>
              <a:rPr lang="nl-NL" sz="1600" dirty="0" smtClean="0">
                <a:solidFill>
                  <a:prstClr val="black"/>
                </a:solidFill>
                <a:ea typeface="Calibri"/>
                <a:cs typeface="Times New Roman"/>
              </a:rPr>
              <a:t>leidingwaterinstallatie en </a:t>
            </a:r>
            <a:r>
              <a:rPr lang="nl-NL" sz="1600" dirty="0">
                <a:solidFill>
                  <a:prstClr val="black"/>
                </a:solidFill>
                <a:ea typeface="Calibri"/>
                <a:cs typeface="Times New Roman"/>
              </a:rPr>
              <a:t>binnen een week ingebruikname  </a:t>
            </a:r>
            <a:endParaRPr lang="nl-NL" sz="1600" dirty="0" smtClean="0">
              <a:solidFill>
                <a:prstClr val="black"/>
              </a:solidFill>
              <a:ea typeface="Calibri"/>
              <a:cs typeface="Times New Roman"/>
            </a:endParaRPr>
          </a:p>
          <a:p>
            <a:pPr marL="285750" lvl="0" indent="-285750">
              <a:buFont typeface="Arial" panose="020B0604020202020204" pitchFamily="34" charset="0"/>
              <a:buChar char="•"/>
            </a:pPr>
            <a:r>
              <a:rPr lang="nl-NL" sz="1600" dirty="0" smtClean="0">
                <a:solidFill>
                  <a:prstClr val="black"/>
                </a:solidFill>
              </a:rPr>
              <a:t>Ingebruikstelling </a:t>
            </a:r>
            <a:r>
              <a:rPr lang="nl-NL" sz="1400" dirty="0" smtClean="0">
                <a:solidFill>
                  <a:prstClr val="black"/>
                </a:solidFill>
              </a:rPr>
              <a:t>(opleveringsrapport)</a:t>
            </a:r>
          </a:p>
          <a:p>
            <a:pPr marL="285750" lvl="0" indent="-285750">
              <a:buFont typeface="Arial" panose="020B0604020202020204" pitchFamily="34" charset="0"/>
              <a:buChar char="•"/>
            </a:pPr>
            <a:r>
              <a:rPr lang="nl-NL" sz="1600" dirty="0" smtClean="0">
                <a:solidFill>
                  <a:prstClr val="black"/>
                </a:solidFill>
              </a:rPr>
              <a:t>Installatiegebonden dossier </a:t>
            </a:r>
            <a:r>
              <a:rPr lang="nl-NL" sz="1400" dirty="0" smtClean="0">
                <a:solidFill>
                  <a:prstClr val="black"/>
                </a:solidFill>
              </a:rPr>
              <a:t>(opleveringsrapport)</a:t>
            </a:r>
          </a:p>
          <a:p>
            <a:pPr lvl="0"/>
            <a:endParaRPr lang="nl-NL" sz="1600" dirty="0" smtClean="0">
              <a:solidFill>
                <a:prstClr val="black"/>
              </a:solidFill>
              <a:ea typeface="Calibri"/>
              <a:cs typeface="Times New Roman"/>
            </a:endParaRPr>
          </a:p>
          <a:p>
            <a:pPr lvl="0"/>
            <a:endParaRPr lang="nl-NL" sz="1600" dirty="0">
              <a:solidFill>
                <a:prstClr val="black"/>
              </a:solidFill>
              <a:ea typeface="Calibri"/>
              <a:cs typeface="Times New Roman"/>
            </a:endParaRPr>
          </a:p>
          <a:p>
            <a:pPr lvl="0"/>
            <a:r>
              <a:rPr lang="nl-NL" sz="1600" dirty="0" smtClean="0">
                <a:solidFill>
                  <a:prstClr val="black"/>
                </a:solidFill>
                <a:ea typeface="Calibri"/>
                <a:cs typeface="Times New Roman"/>
              </a:rPr>
              <a:t>     </a:t>
            </a:r>
            <a:endParaRPr lang="nl-NL" sz="1600" dirty="0">
              <a:solidFill>
                <a:prstClr val="black"/>
              </a:solidFill>
              <a:ea typeface="Calibri"/>
              <a:cs typeface="Times New Roman"/>
            </a:endParaRPr>
          </a:p>
          <a:p>
            <a:pPr lvl="0"/>
            <a:endParaRPr lang="nl-NL" sz="1600" dirty="0">
              <a:solidFill>
                <a:prstClr val="black"/>
              </a:solidFill>
            </a:endParaRPr>
          </a:p>
          <a:p>
            <a:pPr lvl="0"/>
            <a:endParaRPr lang="nl-NL" sz="1600" dirty="0">
              <a:solidFill>
                <a:prstClr val="black"/>
              </a:solidFill>
              <a:latin typeface="Cambria-Bold"/>
            </a:endParaRPr>
          </a:p>
          <a:p>
            <a:pPr lvl="0"/>
            <a:endParaRPr lang="nl-NL" sz="1600" dirty="0">
              <a:solidFill>
                <a:prstClr val="black"/>
              </a:solidFill>
            </a:endParaRPr>
          </a:p>
          <a:p>
            <a:endParaRPr lang="nl-NL" sz="1600" dirty="0" smtClean="0"/>
          </a:p>
          <a:p>
            <a:pPr lvl="0"/>
            <a:endParaRPr lang="nl-NL" sz="1600" dirty="0" smtClean="0"/>
          </a:p>
          <a:p>
            <a:pPr lvl="0"/>
            <a:endParaRPr lang="nl-NL" sz="1600" dirty="0" smtClean="0"/>
          </a:p>
          <a:p>
            <a:endParaRPr lang="nl-NL" sz="1600" b="1" dirty="0" smtClean="0"/>
          </a:p>
          <a:p>
            <a:r>
              <a:rPr lang="nl-NL" sz="1600" dirty="0" smtClean="0"/>
              <a:t> </a:t>
            </a:r>
            <a:endParaRPr lang="nl-NL" sz="1600" dirty="0"/>
          </a:p>
        </p:txBody>
      </p:sp>
    </p:spTree>
    <p:extLst>
      <p:ext uri="{BB962C8B-B14F-4D97-AF65-F5344CB8AC3E}">
        <p14:creationId xmlns:p14="http://schemas.microsoft.com/office/powerpoint/2010/main" val="19762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30</a:t>
            </a:fld>
            <a:endParaRPr lang="nl-NL"/>
          </a:p>
        </p:txBody>
      </p:sp>
      <p:sp>
        <p:nvSpPr>
          <p:cNvPr id="5" name="Rechthoek 4"/>
          <p:cNvSpPr/>
          <p:nvPr/>
        </p:nvSpPr>
        <p:spPr>
          <a:xfrm flipV="1">
            <a:off x="5029197" y="4054414"/>
            <a:ext cx="405442" cy="603849"/>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70" y="461513"/>
            <a:ext cx="4679330" cy="530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hteraccolade 7"/>
          <p:cNvSpPr/>
          <p:nvPr/>
        </p:nvSpPr>
        <p:spPr>
          <a:xfrm>
            <a:off x="5531687" y="1732124"/>
            <a:ext cx="413845" cy="96718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p:cNvSpPr txBox="1"/>
          <p:nvPr/>
        </p:nvSpPr>
        <p:spPr>
          <a:xfrm>
            <a:off x="6035205" y="1344420"/>
            <a:ext cx="6156795" cy="4524315"/>
          </a:xfrm>
          <a:prstGeom prst="rect">
            <a:avLst/>
          </a:prstGeom>
          <a:noFill/>
        </p:spPr>
        <p:txBody>
          <a:bodyPr wrap="square" rtlCol="0">
            <a:spAutoFit/>
          </a:bodyPr>
          <a:lstStyle/>
          <a:p>
            <a:r>
              <a:rPr lang="nl-NL" sz="1600" dirty="0" smtClean="0">
                <a:solidFill>
                  <a:prstClr val="black"/>
                </a:solidFill>
              </a:rPr>
              <a:t>Vul het aantal dagen in dat:</a:t>
            </a:r>
          </a:p>
          <a:p>
            <a:r>
              <a:rPr lang="nl-NL" sz="1600" dirty="0" smtClean="0">
                <a:solidFill>
                  <a:prstClr val="black"/>
                </a:solidFill>
              </a:rPr>
              <a:t>- na spuien van de aansluitleiding door het drinkwaterbedrijf, en  </a:t>
            </a:r>
          </a:p>
          <a:p>
            <a:r>
              <a:rPr lang="nl-NL" sz="1600" dirty="0" smtClean="0">
                <a:solidFill>
                  <a:prstClr val="black"/>
                </a:solidFill>
              </a:rPr>
              <a:t>- vóór de ingebruikname/oplevering, </a:t>
            </a:r>
          </a:p>
          <a:p>
            <a:r>
              <a:rPr lang="nl-NL" sz="1600" dirty="0" smtClean="0">
                <a:solidFill>
                  <a:prstClr val="black"/>
                </a:solidFill>
              </a:rPr>
              <a:t>de installatie is doorgespoeld (afvinken) en met welke methode: preventief of reiniging (afvinken, 3.1a).</a:t>
            </a:r>
          </a:p>
          <a:p>
            <a:endParaRPr lang="nl-NL" sz="1600" dirty="0" smtClean="0">
              <a:solidFill>
                <a:prstClr val="black"/>
              </a:solidFill>
            </a:endParaRPr>
          </a:p>
          <a:p>
            <a:r>
              <a:rPr lang="nl-NL" sz="1600" dirty="0" smtClean="0">
                <a:solidFill>
                  <a:prstClr val="black"/>
                </a:solidFill>
              </a:rPr>
              <a:t>Vink af of: </a:t>
            </a:r>
          </a:p>
          <a:p>
            <a:r>
              <a:rPr lang="nl-NL" sz="1600" dirty="0" smtClean="0">
                <a:solidFill>
                  <a:prstClr val="black"/>
                </a:solidFill>
              </a:rPr>
              <a:t>- doorspoelen heeft plaatsgevonden met mengsel olievrije </a:t>
            </a:r>
          </a:p>
          <a:p>
            <a:r>
              <a:rPr lang="nl-NL" sz="1600" dirty="0">
                <a:solidFill>
                  <a:prstClr val="black"/>
                </a:solidFill>
              </a:rPr>
              <a:t> </a:t>
            </a:r>
            <a:r>
              <a:rPr lang="nl-NL" sz="1600" dirty="0" smtClean="0">
                <a:solidFill>
                  <a:prstClr val="black"/>
                </a:solidFill>
              </a:rPr>
              <a:t> lucht/water (3.1b) </a:t>
            </a:r>
          </a:p>
          <a:p>
            <a:r>
              <a:rPr lang="nl-NL" sz="1600" dirty="0" smtClean="0">
                <a:solidFill>
                  <a:prstClr val="black"/>
                </a:solidFill>
              </a:rPr>
              <a:t>- chemische reiniging en daarna spoelen heeft plaatsgevonden</a:t>
            </a:r>
          </a:p>
          <a:p>
            <a:r>
              <a:rPr lang="nl-NL" sz="1600" dirty="0" smtClean="0">
                <a:solidFill>
                  <a:prstClr val="black"/>
                </a:solidFill>
              </a:rPr>
              <a:t>  (3.1c)</a:t>
            </a:r>
          </a:p>
          <a:p>
            <a:r>
              <a:rPr lang="nl-NL" sz="1600" dirty="0" smtClean="0">
                <a:solidFill>
                  <a:prstClr val="black"/>
                </a:solidFill>
              </a:rPr>
              <a:t>- desinfectie en daarna spoelen en neutralisatie heeft</a:t>
            </a:r>
          </a:p>
          <a:p>
            <a:r>
              <a:rPr lang="nl-NL" sz="1600" dirty="0" smtClean="0">
                <a:solidFill>
                  <a:prstClr val="black"/>
                </a:solidFill>
              </a:rPr>
              <a:t>  plaatsgevonden (3.1d)     </a:t>
            </a:r>
            <a:endParaRPr lang="nl-NL" sz="1600" dirty="0">
              <a:solidFill>
                <a:prstClr val="black"/>
              </a:solidFill>
            </a:endParaRPr>
          </a:p>
          <a:p>
            <a:r>
              <a:rPr lang="nl-NL" sz="1600" dirty="0" smtClean="0">
                <a:solidFill>
                  <a:prstClr val="black"/>
                </a:solidFill>
              </a:rPr>
              <a:t>- watermonsters zijn genomen, geanalyseerd en in orde bevonden</a:t>
            </a:r>
          </a:p>
          <a:p>
            <a:r>
              <a:rPr lang="nl-NL" sz="1600" dirty="0">
                <a:solidFill>
                  <a:prstClr val="black"/>
                </a:solidFill>
              </a:rPr>
              <a:t> </a:t>
            </a:r>
            <a:r>
              <a:rPr lang="nl-NL" sz="1600" dirty="0" smtClean="0">
                <a:solidFill>
                  <a:prstClr val="black"/>
                </a:solidFill>
              </a:rPr>
              <a:t> (3.2)  </a:t>
            </a:r>
            <a:endParaRPr lang="nl-NL" sz="1600" dirty="0">
              <a:solidFill>
                <a:prstClr val="black"/>
              </a:solidFill>
            </a:endParaRPr>
          </a:p>
          <a:p>
            <a:r>
              <a:rPr lang="nl-NL" sz="1600" dirty="0" smtClean="0">
                <a:solidFill>
                  <a:prstClr val="black"/>
                </a:solidFill>
              </a:rPr>
              <a:t>- verzegelingen en stickers/coderingen zijn aangebracht (3.3)    </a:t>
            </a:r>
          </a:p>
          <a:p>
            <a:endParaRPr lang="nl-NL" sz="1600" dirty="0">
              <a:solidFill>
                <a:prstClr val="black"/>
              </a:solidFill>
            </a:endParaRPr>
          </a:p>
          <a:p>
            <a:r>
              <a:rPr lang="nl-NL" sz="1600" dirty="0" smtClean="0">
                <a:solidFill>
                  <a:prstClr val="black"/>
                </a:solidFill>
              </a:rPr>
              <a:t>  </a:t>
            </a:r>
            <a:endParaRPr lang="nl-NL" sz="1600" dirty="0"/>
          </a:p>
        </p:txBody>
      </p:sp>
      <p:sp>
        <p:nvSpPr>
          <p:cNvPr id="3" name="Rechthoek 2"/>
          <p:cNvSpPr/>
          <p:nvPr/>
        </p:nvSpPr>
        <p:spPr>
          <a:xfrm>
            <a:off x="6017842" y="621047"/>
            <a:ext cx="6096000" cy="369332"/>
          </a:xfrm>
          <a:prstGeom prst="rect">
            <a:avLst/>
          </a:prstGeom>
        </p:spPr>
        <p:txBody>
          <a:bodyPr>
            <a:spAutoFit/>
          </a:bodyPr>
          <a:lstStyle/>
          <a:p>
            <a:r>
              <a:rPr lang="nl-NL" b="1" dirty="0" smtClean="0"/>
              <a:t>3. Ingebruikstelling (zie Waterwerkblad WB 2.4)</a:t>
            </a:r>
            <a:endParaRPr lang="nl-NL" dirty="0"/>
          </a:p>
        </p:txBody>
      </p:sp>
    </p:spTree>
    <p:extLst>
      <p:ext uri="{BB962C8B-B14F-4D97-AF65-F5344CB8AC3E}">
        <p14:creationId xmlns:p14="http://schemas.microsoft.com/office/powerpoint/2010/main" val="279291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31</a:t>
            </a:fld>
            <a:endParaRPr lang="nl-NL"/>
          </a:p>
        </p:txBody>
      </p:sp>
      <p:sp>
        <p:nvSpPr>
          <p:cNvPr id="5" name="Rechthoek 4"/>
          <p:cNvSpPr/>
          <p:nvPr/>
        </p:nvSpPr>
        <p:spPr>
          <a:xfrm flipV="1">
            <a:off x="5029197" y="4054414"/>
            <a:ext cx="405442" cy="603849"/>
          </a:xfrm>
          <a:prstGeom prst="rect">
            <a:avLst/>
          </a:prstGeom>
          <a:noFill/>
          <a:ln w="19050">
            <a:solidFill>
              <a:srgbClr val="ED1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70" y="461513"/>
            <a:ext cx="4679330" cy="530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hteraccolade 7"/>
          <p:cNvSpPr/>
          <p:nvPr/>
        </p:nvSpPr>
        <p:spPr>
          <a:xfrm>
            <a:off x="5531687" y="2964576"/>
            <a:ext cx="413845" cy="250592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p:cNvSpPr txBox="1"/>
          <p:nvPr/>
        </p:nvSpPr>
        <p:spPr>
          <a:xfrm>
            <a:off x="6035205" y="1344420"/>
            <a:ext cx="6156795" cy="338554"/>
          </a:xfrm>
          <a:prstGeom prst="rect">
            <a:avLst/>
          </a:prstGeom>
          <a:noFill/>
        </p:spPr>
        <p:txBody>
          <a:bodyPr wrap="square" rtlCol="0">
            <a:spAutoFit/>
          </a:bodyPr>
          <a:lstStyle/>
          <a:p>
            <a:r>
              <a:rPr lang="nl-NL" sz="1600" dirty="0" smtClean="0">
                <a:solidFill>
                  <a:prstClr val="black"/>
                </a:solidFill>
              </a:rPr>
              <a:t>Het afvinken van 4.1 t/m 4.20 vindt plaats door het bedrijfsbureau </a:t>
            </a:r>
            <a:endParaRPr lang="nl-NL" sz="1600" dirty="0"/>
          </a:p>
        </p:txBody>
      </p:sp>
      <p:sp>
        <p:nvSpPr>
          <p:cNvPr id="3" name="Rechthoek 2"/>
          <p:cNvSpPr/>
          <p:nvPr/>
        </p:nvSpPr>
        <p:spPr>
          <a:xfrm>
            <a:off x="6017842" y="621047"/>
            <a:ext cx="6096000" cy="369332"/>
          </a:xfrm>
          <a:prstGeom prst="rect">
            <a:avLst/>
          </a:prstGeom>
        </p:spPr>
        <p:txBody>
          <a:bodyPr>
            <a:spAutoFit/>
          </a:bodyPr>
          <a:lstStyle/>
          <a:p>
            <a:r>
              <a:rPr lang="nl-NL" b="1" dirty="0" smtClean="0"/>
              <a:t>4. </a:t>
            </a:r>
            <a:r>
              <a:rPr lang="nl-NL" b="1" dirty="0" err="1" smtClean="0"/>
              <a:t>Installatiegebonden</a:t>
            </a:r>
            <a:r>
              <a:rPr lang="nl-NL" b="1" dirty="0" smtClean="0"/>
              <a:t> dossier  (WB 2.7)</a:t>
            </a:r>
            <a:endParaRPr lang="nl-NL" dirty="0"/>
          </a:p>
        </p:txBody>
      </p:sp>
    </p:spTree>
    <p:extLst>
      <p:ext uri="{BB962C8B-B14F-4D97-AF65-F5344CB8AC3E}">
        <p14:creationId xmlns:p14="http://schemas.microsoft.com/office/powerpoint/2010/main" val="367804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1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4</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6017846" y="1758461"/>
            <a:ext cx="5963139" cy="4770537"/>
          </a:xfrm>
          <a:prstGeom prst="rect">
            <a:avLst/>
          </a:prstGeom>
          <a:noFill/>
        </p:spPr>
        <p:txBody>
          <a:bodyPr wrap="square" rtlCol="0">
            <a:spAutoFit/>
          </a:bodyPr>
          <a:lstStyle/>
          <a:p>
            <a:r>
              <a:rPr lang="nl-NL" sz="1600" b="1" dirty="0" smtClean="0"/>
              <a:t>Aard locatie/installatie</a:t>
            </a:r>
          </a:p>
          <a:p>
            <a:r>
              <a:rPr lang="nl-NL" sz="1600" dirty="0" smtClean="0"/>
              <a:t>Vul bij de naam van het drinkwaterbedrijf zo mogelijk ook de naam van de contactpersoon in.</a:t>
            </a:r>
          </a:p>
          <a:p>
            <a:r>
              <a:rPr lang="nl-NL" sz="1600" dirty="0" smtClean="0"/>
              <a:t>Voor de aard van het project worden twee vakjes aangevinkt (status en type), bijv. Nieuw en Tijdelijke installatie. </a:t>
            </a:r>
          </a:p>
          <a:p>
            <a:r>
              <a:rPr lang="nl-NL" sz="1600" dirty="0" smtClean="0"/>
              <a:t> </a:t>
            </a:r>
          </a:p>
          <a:p>
            <a:r>
              <a:rPr lang="nl-NL" sz="1600" dirty="0" smtClean="0"/>
              <a:t>Volgens Waterwerkblad WB 1.4 H worden tijdelijke </a:t>
            </a:r>
            <a:r>
              <a:rPr lang="nl-NL" sz="1600" dirty="0" smtClean="0">
                <a:solidFill>
                  <a:srgbClr val="000000"/>
                </a:solidFill>
              </a:rPr>
              <a:t>leidingwaterinstallaties binnen </a:t>
            </a:r>
            <a:r>
              <a:rPr lang="nl-NL" sz="1600" dirty="0">
                <a:solidFill>
                  <a:srgbClr val="000000"/>
                </a:solidFill>
              </a:rPr>
              <a:t>5 jaar </a:t>
            </a:r>
            <a:r>
              <a:rPr lang="nl-NL" sz="1600" dirty="0" smtClean="0">
                <a:solidFill>
                  <a:srgbClr val="000000"/>
                </a:solidFill>
              </a:rPr>
              <a:t>verwijderd. </a:t>
            </a:r>
          </a:p>
          <a:p>
            <a:r>
              <a:rPr lang="nl-NL" sz="1600" dirty="0" smtClean="0">
                <a:solidFill>
                  <a:srgbClr val="000000"/>
                </a:solidFill>
              </a:rPr>
              <a:t>Ze worden </a:t>
            </a:r>
            <a:r>
              <a:rPr lang="nl-NL" sz="1600" dirty="0">
                <a:solidFill>
                  <a:srgbClr val="000000"/>
                </a:solidFill>
              </a:rPr>
              <a:t>toegepast onder andere bij (sport)manifestaties en evenementen, tijdelijke campings, strandhuisjes, festivals, circussen, kermissen, tentoonstellingen, beurzen, </a:t>
            </a:r>
            <a:r>
              <a:rPr lang="nl-NL" sz="1600" dirty="0" smtClean="0">
                <a:solidFill>
                  <a:srgbClr val="000000"/>
                </a:solidFill>
              </a:rPr>
              <a:t>strandpaviljoens</a:t>
            </a:r>
            <a:r>
              <a:rPr lang="nl-NL" sz="1600" dirty="0">
                <a:solidFill>
                  <a:srgbClr val="000000"/>
                </a:solidFill>
              </a:rPr>
              <a:t>, tijdelijke </a:t>
            </a:r>
            <a:r>
              <a:rPr lang="nl-NL" sz="1600" dirty="0" smtClean="0">
                <a:solidFill>
                  <a:srgbClr val="000000"/>
                </a:solidFill>
              </a:rPr>
              <a:t>keukens </a:t>
            </a:r>
            <a:r>
              <a:rPr lang="nl-NL" sz="1600" dirty="0">
                <a:solidFill>
                  <a:srgbClr val="000000"/>
                </a:solidFill>
              </a:rPr>
              <a:t>en cateringfaciliteiten, bouwlocaties en tijdelijke </a:t>
            </a:r>
            <a:r>
              <a:rPr lang="nl-NL" sz="1600" dirty="0" smtClean="0">
                <a:solidFill>
                  <a:srgbClr val="000000"/>
                </a:solidFill>
              </a:rPr>
              <a:t>woonvoorzieningen. </a:t>
            </a:r>
          </a:p>
          <a:p>
            <a:endParaRPr lang="nl-NL" sz="1600" dirty="0" smtClean="0">
              <a:solidFill>
                <a:srgbClr val="000000"/>
              </a:solidFill>
            </a:endParaRPr>
          </a:p>
          <a:p>
            <a:r>
              <a:rPr lang="nl-NL" sz="1600" dirty="0" smtClean="0">
                <a:solidFill>
                  <a:srgbClr val="000000"/>
                </a:solidFill>
              </a:rPr>
              <a:t>Ook tijdelijke </a:t>
            </a:r>
            <a:r>
              <a:rPr lang="nl-NL" sz="1600" dirty="0">
                <a:solidFill>
                  <a:srgbClr val="000000"/>
                </a:solidFill>
              </a:rPr>
              <a:t>leidingwaterinstallaties moeten voldoen aan NEN </a:t>
            </a:r>
            <a:r>
              <a:rPr lang="nl-NL" sz="1600" dirty="0" smtClean="0">
                <a:solidFill>
                  <a:srgbClr val="000000"/>
                </a:solidFill>
              </a:rPr>
              <a:t>1006. </a:t>
            </a:r>
            <a:r>
              <a:rPr lang="nl-NL" sz="1600" dirty="0">
                <a:solidFill>
                  <a:srgbClr val="000000"/>
                </a:solidFill>
              </a:rPr>
              <a:t>Afwijkingen zijn </a:t>
            </a:r>
            <a:r>
              <a:rPr lang="nl-NL" sz="1600" dirty="0" smtClean="0">
                <a:solidFill>
                  <a:srgbClr val="000000"/>
                </a:solidFill>
              </a:rPr>
              <a:t>mogelijk </a:t>
            </a:r>
            <a:r>
              <a:rPr lang="nl-NL" sz="1600" dirty="0">
                <a:solidFill>
                  <a:srgbClr val="000000"/>
                </a:solidFill>
              </a:rPr>
              <a:t>op basis </a:t>
            </a:r>
            <a:r>
              <a:rPr lang="nl-NL" sz="1600" dirty="0" smtClean="0">
                <a:solidFill>
                  <a:srgbClr val="000000"/>
                </a:solidFill>
              </a:rPr>
              <a:t>van een </a:t>
            </a:r>
            <a:r>
              <a:rPr lang="nl-NL" sz="1600" dirty="0">
                <a:solidFill>
                  <a:srgbClr val="000000"/>
                </a:solidFill>
              </a:rPr>
              <a:t>risicoanalyse in overleg met het drinkwaterbedrijf</a:t>
            </a:r>
            <a:r>
              <a:rPr lang="nl-NL" sz="1600" dirty="0" smtClean="0">
                <a:solidFill>
                  <a:srgbClr val="000000"/>
                </a:solidFill>
              </a:rPr>
              <a:t>. De risicoanalyse wordt met het opleveringsrapport, toegevoegd aan het Installatiegebonden dossier.</a:t>
            </a:r>
            <a:endParaRPr lang="nl-NL" sz="1600" dirty="0"/>
          </a:p>
        </p:txBody>
      </p:sp>
      <p:sp>
        <p:nvSpPr>
          <p:cNvPr id="4" name="Tekstvak 3"/>
          <p:cNvSpPr txBox="1"/>
          <p:nvPr/>
        </p:nvSpPr>
        <p:spPr>
          <a:xfrm>
            <a:off x="6017845" y="554892"/>
            <a:ext cx="6020430" cy="1077218"/>
          </a:xfrm>
          <a:prstGeom prst="rect">
            <a:avLst/>
          </a:prstGeom>
          <a:noFill/>
        </p:spPr>
        <p:txBody>
          <a:bodyPr wrap="square" rtlCol="0">
            <a:spAutoFit/>
          </a:bodyPr>
          <a:lstStyle/>
          <a:p>
            <a:r>
              <a:rPr lang="nl-NL" sz="1600" b="1" dirty="0" smtClean="0"/>
              <a:t>Gegevens eigenaar/opdrachtgever en van je bedrijf  </a:t>
            </a:r>
          </a:p>
          <a:p>
            <a:r>
              <a:rPr lang="nl-NL" sz="1600" dirty="0" smtClean="0"/>
              <a:t>Zorg dat het bedrijfsbureau / kantoor deze gegevens heeft ingevuld bij het aan jou verstrekken (concept) van het opleveringsrapport voor verdere invulling.  </a:t>
            </a:r>
            <a:endParaRPr lang="nl-NL" sz="1600" dirty="0"/>
          </a:p>
        </p:txBody>
      </p:sp>
      <p:sp>
        <p:nvSpPr>
          <p:cNvPr id="7" name="Rechteraccolade 6"/>
          <p:cNvSpPr/>
          <p:nvPr/>
        </p:nvSpPr>
        <p:spPr>
          <a:xfrm>
            <a:off x="5628011" y="1953846"/>
            <a:ext cx="343877" cy="617415"/>
          </a:xfrm>
          <a:prstGeom prst="rightBrace">
            <a:avLst>
              <a:gd name="adj1" fmla="val 8333"/>
              <a:gd name="adj2" fmla="val 4873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24" name="Rechte verbindingslijn 23"/>
          <p:cNvCxnSpPr/>
          <p:nvPr/>
        </p:nvCxnSpPr>
        <p:spPr>
          <a:xfrm>
            <a:off x="6017846" y="703385"/>
            <a:ext cx="0" cy="770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6037384" y="1877334"/>
            <a:ext cx="0" cy="42577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hteraccolade 27"/>
          <p:cNvSpPr/>
          <p:nvPr/>
        </p:nvSpPr>
        <p:spPr>
          <a:xfrm>
            <a:off x="5628010" y="707917"/>
            <a:ext cx="328713" cy="1055076"/>
          </a:xfrm>
          <a:prstGeom prst="rightBrace">
            <a:avLst>
              <a:gd name="adj1" fmla="val 8333"/>
              <a:gd name="adj2" fmla="val 4873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97985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5</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6017845" y="578338"/>
            <a:ext cx="6111632" cy="2308324"/>
          </a:xfrm>
          <a:prstGeom prst="rect">
            <a:avLst/>
          </a:prstGeom>
          <a:noFill/>
        </p:spPr>
        <p:txBody>
          <a:bodyPr wrap="square" rtlCol="0">
            <a:spAutoFit/>
          </a:bodyPr>
          <a:lstStyle/>
          <a:p>
            <a:r>
              <a:rPr lang="nl-NL" sz="1600" b="1" dirty="0" smtClean="0"/>
              <a:t>Aard locatie/installatie (vervolg) </a:t>
            </a:r>
          </a:p>
          <a:p>
            <a:r>
              <a:rPr lang="nl-NL" sz="1600" dirty="0" smtClean="0"/>
              <a:t>De specifieke utilitaire locaties betreffen:</a:t>
            </a:r>
          </a:p>
          <a:p>
            <a:r>
              <a:rPr lang="nl-NL" sz="1600" dirty="0" smtClean="0">
                <a:solidFill>
                  <a:srgbClr val="000000"/>
                </a:solidFill>
              </a:rPr>
              <a:t>- agrarische bedrijven (WB 1.4 A),</a:t>
            </a:r>
            <a:endParaRPr lang="nl-NL" sz="1600" dirty="0">
              <a:solidFill>
                <a:srgbClr val="000000"/>
              </a:solidFill>
            </a:endParaRPr>
          </a:p>
          <a:p>
            <a:r>
              <a:rPr lang="nl-NL" sz="1400" dirty="0" smtClean="0">
                <a:solidFill>
                  <a:srgbClr val="000000"/>
                </a:solidFill>
              </a:rPr>
              <a:t>- </a:t>
            </a:r>
            <a:r>
              <a:rPr lang="nl-NL" sz="1600" dirty="0" smtClean="0">
                <a:solidFill>
                  <a:srgbClr val="000000"/>
                </a:solidFill>
              </a:rPr>
              <a:t>gebouwen/inrichtingen voor behandeling afvalwater (WB 1.4 B),</a:t>
            </a:r>
          </a:p>
          <a:p>
            <a:r>
              <a:rPr lang="nl-NL" sz="1400" dirty="0" smtClean="0">
                <a:solidFill>
                  <a:srgbClr val="000000"/>
                </a:solidFill>
              </a:rPr>
              <a:t>- </a:t>
            </a:r>
            <a:r>
              <a:rPr lang="nl-NL" sz="1600" dirty="0" smtClean="0">
                <a:solidFill>
                  <a:srgbClr val="000000"/>
                </a:solidFill>
              </a:rPr>
              <a:t>boor- en winlocaties voor gas en olie (WB 1.4 C) </a:t>
            </a:r>
          </a:p>
          <a:p>
            <a:r>
              <a:rPr lang="nl-NL" sz="1600" dirty="0" smtClean="0">
                <a:solidFill>
                  <a:srgbClr val="000000"/>
                </a:solidFill>
              </a:rPr>
              <a:t>- radionucliden-laboratoria (WB 1.4 D)</a:t>
            </a:r>
          </a:p>
          <a:p>
            <a:r>
              <a:rPr lang="nl-NL" sz="1600" dirty="0" smtClean="0">
                <a:solidFill>
                  <a:srgbClr val="000000"/>
                </a:solidFill>
              </a:rPr>
              <a:t>- laboratoria (WB 1.4 F)</a:t>
            </a:r>
            <a:r>
              <a:rPr lang="nl-NL" sz="1600" b="1" dirty="0" smtClean="0">
                <a:solidFill>
                  <a:srgbClr val="000000"/>
                </a:solidFill>
              </a:rPr>
              <a:t> </a:t>
            </a:r>
            <a:endParaRPr lang="nl-NL" sz="1600" dirty="0" smtClean="0">
              <a:solidFill>
                <a:srgbClr val="000000"/>
              </a:solidFill>
            </a:endParaRPr>
          </a:p>
          <a:p>
            <a:r>
              <a:rPr lang="nl-NL" sz="1600" dirty="0" smtClean="0">
                <a:solidFill>
                  <a:srgbClr val="000000"/>
                </a:solidFill>
              </a:rPr>
              <a:t> </a:t>
            </a:r>
          </a:p>
          <a:p>
            <a:r>
              <a:rPr lang="nl-NL" sz="1600" dirty="0" smtClean="0">
                <a:solidFill>
                  <a:srgbClr val="000000"/>
                </a:solidFill>
              </a:rPr>
              <a:t>  </a:t>
            </a:r>
            <a:endParaRPr lang="nl-NL" sz="1600" dirty="0"/>
          </a:p>
        </p:txBody>
      </p:sp>
      <p:sp>
        <p:nvSpPr>
          <p:cNvPr id="5" name="Tekstvak 4"/>
          <p:cNvSpPr txBox="1"/>
          <p:nvPr/>
        </p:nvSpPr>
        <p:spPr>
          <a:xfrm>
            <a:off x="6017842" y="2403793"/>
            <a:ext cx="6025663" cy="4031873"/>
          </a:xfrm>
          <a:prstGeom prst="rect">
            <a:avLst/>
          </a:prstGeom>
          <a:noFill/>
        </p:spPr>
        <p:txBody>
          <a:bodyPr wrap="square" rtlCol="0">
            <a:spAutoFit/>
          </a:bodyPr>
          <a:lstStyle/>
          <a:p>
            <a:r>
              <a:rPr lang="nl-NL" sz="1600" b="1" dirty="0" smtClean="0"/>
              <a:t>Aanleg (1), Geschikte leidingmaterialen (1.1) </a:t>
            </a:r>
          </a:p>
          <a:p>
            <a:r>
              <a:rPr lang="nl-NL" sz="1600" dirty="0" smtClean="0"/>
              <a:t>Leidingmaterialen moeten voldoen aan de “Regeling </a:t>
            </a:r>
            <a:r>
              <a:rPr lang="nl-NL" sz="1600" dirty="0"/>
              <a:t>materialen en chemicaliën drink- en </a:t>
            </a:r>
            <a:r>
              <a:rPr lang="nl-NL" sz="1600" dirty="0" smtClean="0"/>
              <a:t>warmtapwatervoorziening“ en NEN 1006. Voor de kwaliteitsborging in een bepaald toepassingsgebied zijn er </a:t>
            </a:r>
            <a:r>
              <a:rPr lang="nl-NL" sz="1600" dirty="0" smtClean="0">
                <a:solidFill>
                  <a:prstClr val="black"/>
                </a:solidFill>
              </a:rPr>
              <a:t>Kiwa-Beoordelingsrichtlijnen </a:t>
            </a:r>
            <a:r>
              <a:rPr lang="nl-NL" sz="1600" dirty="0">
                <a:solidFill>
                  <a:prstClr val="black"/>
                </a:solidFill>
              </a:rPr>
              <a:t>(</a:t>
            </a:r>
            <a:r>
              <a:rPr lang="nl-NL" sz="1600" dirty="0" err="1">
                <a:solidFill>
                  <a:prstClr val="black"/>
                </a:solidFill>
              </a:rPr>
              <a:t>BRL’s</a:t>
            </a:r>
            <a:r>
              <a:rPr lang="nl-NL" sz="1600" dirty="0" smtClean="0">
                <a:solidFill>
                  <a:prstClr val="black"/>
                </a:solidFill>
              </a:rPr>
              <a:t>). </a:t>
            </a:r>
            <a:endParaRPr lang="nl-NL" sz="1600" dirty="0" smtClean="0"/>
          </a:p>
          <a:p>
            <a:r>
              <a:rPr lang="nl-NL" sz="1600" dirty="0" smtClean="0"/>
              <a:t>Leidingmaterialen die aan de van toepassing zijnde </a:t>
            </a:r>
            <a:r>
              <a:rPr lang="nl-NL" sz="1600" dirty="0" err="1" smtClean="0"/>
              <a:t>BRL’s</a:t>
            </a:r>
            <a:r>
              <a:rPr lang="nl-NL" sz="1600" dirty="0" smtClean="0"/>
              <a:t> voldoen, voldoen ook aan de genoemde Regeling en NEN 1006  en dragen het erkend keurmerk Kiwa Water Mark. </a:t>
            </a:r>
          </a:p>
          <a:p>
            <a:r>
              <a:rPr lang="nl-NL" sz="1600" dirty="0" smtClean="0"/>
              <a:t>In de Waterwerkbladen serie WB 2.2 staat beschreven welke leidingenmaterialen voor bepaalde toepassingen geschikt zijn. </a:t>
            </a:r>
          </a:p>
          <a:p>
            <a:endParaRPr lang="nl-NL" sz="1600" dirty="0" smtClean="0"/>
          </a:p>
          <a:p>
            <a:r>
              <a:rPr lang="nl-NL" sz="1600" dirty="0" smtClean="0"/>
              <a:t>Zijn in installatiedelen leidingmaterialen toegepast waarvan op een andere wijze is aangetoond dat aan de eisen wordt voldaan, ook al betreft het slechts een klein deel, dan worden de vakjes ‘Ja’ en ‘Nee’ aangevinkt. In het </a:t>
            </a:r>
            <a:r>
              <a:rPr lang="nl-NL" sz="1600" dirty="0" err="1" smtClean="0"/>
              <a:t>Installatiegebonden</a:t>
            </a:r>
            <a:r>
              <a:rPr lang="nl-NL" sz="1600" dirty="0" smtClean="0"/>
              <a:t> dossier wordt die materiaaltoepassing toegelicht.       </a:t>
            </a:r>
          </a:p>
        </p:txBody>
      </p:sp>
      <p:sp>
        <p:nvSpPr>
          <p:cNvPr id="6" name="Rechteraccolade 5"/>
          <p:cNvSpPr/>
          <p:nvPr/>
        </p:nvSpPr>
        <p:spPr>
          <a:xfrm>
            <a:off x="5629610" y="1953846"/>
            <a:ext cx="294865" cy="58083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Rechteraccolade 6"/>
          <p:cNvSpPr/>
          <p:nvPr/>
        </p:nvSpPr>
        <p:spPr>
          <a:xfrm>
            <a:off x="5629612" y="2577954"/>
            <a:ext cx="294863" cy="61741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18" name="Rechte verbindingslijn 17"/>
          <p:cNvCxnSpPr/>
          <p:nvPr/>
        </p:nvCxnSpPr>
        <p:spPr>
          <a:xfrm flipH="1">
            <a:off x="6017842" y="2577954"/>
            <a:ext cx="4" cy="3877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6017846" y="703385"/>
            <a:ext cx="0" cy="15408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37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6</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033475" y="592600"/>
            <a:ext cx="5947507" cy="6001643"/>
          </a:xfrm>
          <a:prstGeom prst="rect">
            <a:avLst/>
          </a:prstGeom>
          <a:noFill/>
        </p:spPr>
        <p:txBody>
          <a:bodyPr wrap="square" rtlCol="0">
            <a:spAutoFit/>
          </a:bodyPr>
          <a:lstStyle/>
          <a:p>
            <a:r>
              <a:rPr lang="nl-NL" sz="1600" b="1" dirty="0" smtClean="0"/>
              <a:t>Aanleg (1), Juiste aanleg (1.2) </a:t>
            </a:r>
          </a:p>
          <a:p>
            <a:r>
              <a:rPr lang="nl-NL" sz="1600" dirty="0" smtClean="0">
                <a:solidFill>
                  <a:srgbClr val="000000"/>
                </a:solidFill>
              </a:rPr>
              <a:t>In de Waterwerkbladen WB 3.1 t/m WB 3.7 zijn bepalingen en </a:t>
            </a:r>
          </a:p>
          <a:p>
            <a:r>
              <a:rPr lang="nl-NL" sz="1600" dirty="0" smtClean="0">
                <a:solidFill>
                  <a:srgbClr val="000000"/>
                </a:solidFill>
              </a:rPr>
              <a:t>richtlijnen opgenomen die betrekking hebben op: </a:t>
            </a:r>
            <a:endParaRPr lang="nl-NL" sz="1600" dirty="0">
              <a:solidFill>
                <a:srgbClr val="000000"/>
              </a:solidFill>
            </a:endParaRPr>
          </a:p>
          <a:p>
            <a:r>
              <a:rPr lang="nl-NL" sz="1600" dirty="0" smtClean="0">
                <a:solidFill>
                  <a:srgbClr val="000000"/>
                </a:solidFill>
              </a:rPr>
              <a:t>-situering </a:t>
            </a:r>
            <a:r>
              <a:rPr lang="nl-NL" sz="1600" dirty="0">
                <a:solidFill>
                  <a:srgbClr val="000000"/>
                </a:solidFill>
              </a:rPr>
              <a:t>van leidingen en beveiligingen tegen terugstroming </a:t>
            </a:r>
            <a:endParaRPr lang="nl-NL" sz="1600" dirty="0" smtClean="0"/>
          </a:p>
          <a:p>
            <a:r>
              <a:rPr lang="nl-NL" sz="1600" dirty="0" smtClean="0">
                <a:solidFill>
                  <a:srgbClr val="000000"/>
                </a:solidFill>
              </a:rPr>
              <a:t>-doorstroming </a:t>
            </a:r>
            <a:r>
              <a:rPr lang="nl-NL" sz="1600" dirty="0">
                <a:solidFill>
                  <a:srgbClr val="000000"/>
                </a:solidFill>
              </a:rPr>
              <a:t>van leidingen </a:t>
            </a:r>
            <a:endParaRPr lang="nl-NL" sz="1600" dirty="0"/>
          </a:p>
          <a:p>
            <a:r>
              <a:rPr lang="nl-NL" sz="1600" dirty="0" smtClean="0">
                <a:solidFill>
                  <a:srgbClr val="000000"/>
                </a:solidFill>
              </a:rPr>
              <a:t>-situering </a:t>
            </a:r>
            <a:r>
              <a:rPr lang="nl-NL" sz="1600" dirty="0">
                <a:solidFill>
                  <a:srgbClr val="000000"/>
                </a:solidFill>
              </a:rPr>
              <a:t>van leidingen in </a:t>
            </a:r>
            <a:r>
              <a:rPr lang="nl-NL" sz="1600" dirty="0" smtClean="0">
                <a:solidFill>
                  <a:srgbClr val="000000"/>
                </a:solidFill>
              </a:rPr>
              <a:t>gebouwen (in ruimten, wanden</a:t>
            </a:r>
            <a:r>
              <a:rPr lang="nl-NL" sz="1600" dirty="0">
                <a:solidFill>
                  <a:srgbClr val="000000"/>
                </a:solidFill>
              </a:rPr>
              <a:t>, </a:t>
            </a:r>
            <a:r>
              <a:rPr lang="nl-NL" sz="1600" dirty="0" smtClean="0">
                <a:solidFill>
                  <a:srgbClr val="000000"/>
                </a:solidFill>
              </a:rPr>
              <a:t>  </a:t>
            </a:r>
          </a:p>
          <a:p>
            <a:r>
              <a:rPr lang="nl-NL" sz="1600" dirty="0">
                <a:solidFill>
                  <a:srgbClr val="000000"/>
                </a:solidFill>
              </a:rPr>
              <a:t> </a:t>
            </a:r>
            <a:r>
              <a:rPr lang="nl-NL" sz="1600" dirty="0" smtClean="0">
                <a:solidFill>
                  <a:srgbClr val="000000"/>
                </a:solidFill>
              </a:rPr>
              <a:t>vloeren </a:t>
            </a:r>
            <a:r>
              <a:rPr lang="nl-NL" sz="1600" dirty="0">
                <a:solidFill>
                  <a:srgbClr val="000000"/>
                </a:solidFill>
              </a:rPr>
              <a:t>en </a:t>
            </a:r>
            <a:r>
              <a:rPr lang="nl-NL" sz="1600" dirty="0" smtClean="0">
                <a:solidFill>
                  <a:srgbClr val="000000"/>
                </a:solidFill>
              </a:rPr>
              <a:t>plafonds, </a:t>
            </a:r>
            <a:r>
              <a:rPr lang="nl-NL" sz="1600" dirty="0">
                <a:solidFill>
                  <a:srgbClr val="000000"/>
                </a:solidFill>
              </a:rPr>
              <a:t>vloer- en </a:t>
            </a:r>
            <a:r>
              <a:rPr lang="nl-NL" sz="1600" dirty="0" smtClean="0">
                <a:solidFill>
                  <a:srgbClr val="000000"/>
                </a:solidFill>
              </a:rPr>
              <a:t>muurdoorvoeringen) </a:t>
            </a:r>
            <a:endParaRPr lang="nl-NL" sz="1600" dirty="0">
              <a:solidFill>
                <a:srgbClr val="000000"/>
              </a:solidFill>
            </a:endParaRPr>
          </a:p>
          <a:p>
            <a:r>
              <a:rPr lang="nl-NL" sz="1600" dirty="0" smtClean="0">
                <a:solidFill>
                  <a:srgbClr val="000000"/>
                </a:solidFill>
              </a:rPr>
              <a:t>-afstanden </a:t>
            </a:r>
            <a:r>
              <a:rPr lang="nl-NL" sz="1600" dirty="0">
                <a:solidFill>
                  <a:srgbClr val="000000"/>
                </a:solidFill>
              </a:rPr>
              <a:t>tussen leidingen </a:t>
            </a:r>
            <a:endParaRPr lang="nl-NL" sz="1600" dirty="0"/>
          </a:p>
          <a:p>
            <a:r>
              <a:rPr lang="nl-NL" sz="1600" dirty="0" smtClean="0"/>
              <a:t>-herkenbaarheid van tappunten </a:t>
            </a:r>
            <a:r>
              <a:rPr lang="nl-NL" sz="1600" dirty="0"/>
              <a:t>voor niet-drinkbaar water</a:t>
            </a:r>
            <a:endParaRPr lang="nl-NL" sz="1600" dirty="0" smtClean="0"/>
          </a:p>
          <a:p>
            <a:r>
              <a:rPr lang="nl-NL" sz="1600" dirty="0" smtClean="0">
                <a:solidFill>
                  <a:srgbClr val="000000"/>
                </a:solidFill>
              </a:rPr>
              <a:t>-indeling </a:t>
            </a:r>
            <a:r>
              <a:rPr lang="nl-NL" sz="1600" dirty="0">
                <a:solidFill>
                  <a:srgbClr val="000000"/>
                </a:solidFill>
              </a:rPr>
              <a:t>in groepen </a:t>
            </a:r>
            <a:endParaRPr lang="nl-NL" sz="1600" dirty="0"/>
          </a:p>
          <a:p>
            <a:r>
              <a:rPr lang="nl-NL" sz="1600" dirty="0" smtClean="0">
                <a:solidFill>
                  <a:srgbClr val="000000"/>
                </a:solidFill>
              </a:rPr>
              <a:t>-afsluit- </a:t>
            </a:r>
            <a:r>
              <a:rPr lang="nl-NL" sz="1600" dirty="0">
                <a:solidFill>
                  <a:srgbClr val="000000"/>
                </a:solidFill>
              </a:rPr>
              <a:t>en aftapmogelijkheden </a:t>
            </a:r>
            <a:endParaRPr lang="nl-NL" sz="1600" dirty="0" smtClean="0"/>
          </a:p>
          <a:p>
            <a:r>
              <a:rPr lang="nl-NL" sz="1600" dirty="0" smtClean="0">
                <a:solidFill>
                  <a:srgbClr val="000000"/>
                </a:solidFill>
              </a:rPr>
              <a:t>-bevestiging </a:t>
            </a:r>
            <a:r>
              <a:rPr lang="nl-NL" sz="1600" dirty="0">
                <a:solidFill>
                  <a:srgbClr val="000000"/>
                </a:solidFill>
              </a:rPr>
              <a:t>van leidingen</a:t>
            </a:r>
            <a:endParaRPr lang="nl-NL" sz="1600" dirty="0"/>
          </a:p>
          <a:p>
            <a:r>
              <a:rPr lang="nl-NL" sz="1600" dirty="0" smtClean="0">
                <a:solidFill>
                  <a:srgbClr val="000000"/>
                </a:solidFill>
              </a:rPr>
              <a:t>-aansluitingen </a:t>
            </a:r>
            <a:r>
              <a:rPr lang="nl-NL" sz="1600" dirty="0">
                <a:solidFill>
                  <a:srgbClr val="000000"/>
                </a:solidFill>
              </a:rPr>
              <a:t>op andere waterinstallaties</a:t>
            </a:r>
            <a:endParaRPr lang="nl-NL" sz="1600" dirty="0" smtClean="0"/>
          </a:p>
          <a:p>
            <a:pPr lvl="0"/>
            <a:r>
              <a:rPr lang="nl-NL" sz="1600" dirty="0">
                <a:solidFill>
                  <a:srgbClr val="000000"/>
                </a:solidFill>
              </a:rPr>
              <a:t>-situering van leidingen buiten gebouwen (in de grond, boven </a:t>
            </a:r>
          </a:p>
          <a:p>
            <a:pPr lvl="0"/>
            <a:r>
              <a:rPr lang="nl-NL" sz="1600" dirty="0">
                <a:solidFill>
                  <a:srgbClr val="000000"/>
                </a:solidFill>
              </a:rPr>
              <a:t> de grond)</a:t>
            </a:r>
            <a:endParaRPr lang="nl-NL" sz="1600" dirty="0">
              <a:solidFill>
                <a:prstClr val="black"/>
              </a:solidFill>
            </a:endParaRPr>
          </a:p>
          <a:p>
            <a:endParaRPr lang="nl-NL" sz="1600" dirty="0"/>
          </a:p>
          <a:p>
            <a:r>
              <a:rPr lang="nl-NL" sz="1600" dirty="0">
                <a:latin typeface="CIDFont+F1"/>
              </a:rPr>
              <a:t>Voor </a:t>
            </a:r>
            <a:r>
              <a:rPr lang="nl-NL" sz="1600" dirty="0" smtClean="0">
                <a:latin typeface="CIDFont+F1"/>
              </a:rPr>
              <a:t>de aanleg </a:t>
            </a:r>
            <a:r>
              <a:rPr lang="nl-NL" sz="1600" dirty="0">
                <a:latin typeface="CIDFont+F1"/>
              </a:rPr>
              <a:t>van </a:t>
            </a:r>
            <a:r>
              <a:rPr lang="nl-NL" sz="1600" dirty="0" smtClean="0">
                <a:latin typeface="CIDFont+F1"/>
              </a:rPr>
              <a:t>(delen van) leidingwaterinstallaties die </a:t>
            </a:r>
            <a:r>
              <a:rPr lang="nl-NL" sz="1600" dirty="0">
                <a:latin typeface="CIDFont+F1"/>
              </a:rPr>
              <a:t>afwijken van hetgeen in </a:t>
            </a:r>
            <a:r>
              <a:rPr lang="nl-NL" sz="1600" dirty="0" smtClean="0">
                <a:latin typeface="CIDFont+F1"/>
              </a:rPr>
              <a:t>NEN 1006 en de Waterwerkbladen </a:t>
            </a:r>
            <a:r>
              <a:rPr lang="nl-NL" sz="1600" dirty="0">
                <a:latin typeface="CIDFont+F1"/>
              </a:rPr>
              <a:t>is </a:t>
            </a:r>
            <a:r>
              <a:rPr lang="nl-NL" sz="1600" dirty="0" smtClean="0">
                <a:latin typeface="CIDFont+F1"/>
              </a:rPr>
              <a:t>gesteld, wordt overlegd met het drinkwaterbedrijf, o</a:t>
            </a:r>
            <a:r>
              <a:rPr lang="nl-NL" sz="1600" dirty="0" smtClean="0">
                <a:solidFill>
                  <a:prstClr val="black"/>
                </a:solidFill>
              </a:rPr>
              <a:t>ok </a:t>
            </a:r>
            <a:r>
              <a:rPr lang="nl-NL" sz="1600" dirty="0">
                <a:solidFill>
                  <a:prstClr val="black"/>
                </a:solidFill>
              </a:rPr>
              <a:t>al betreft het slechts een klein </a:t>
            </a:r>
            <a:r>
              <a:rPr lang="nl-NL" sz="1600" dirty="0" smtClean="0">
                <a:solidFill>
                  <a:prstClr val="black"/>
                </a:solidFill>
              </a:rPr>
              <a:t>deel van de installatie. Het vakje ‘Nee’ of de vakjes ‘Ja’ en </a:t>
            </a:r>
            <a:r>
              <a:rPr lang="nl-NL" sz="1600" dirty="0">
                <a:solidFill>
                  <a:prstClr val="black"/>
                </a:solidFill>
              </a:rPr>
              <a:t>‘Nee’ </a:t>
            </a:r>
            <a:r>
              <a:rPr lang="nl-NL" sz="1600" dirty="0" smtClean="0">
                <a:solidFill>
                  <a:prstClr val="black"/>
                </a:solidFill>
              </a:rPr>
              <a:t>worden aangevinkt. </a:t>
            </a:r>
            <a:endParaRPr lang="nl-NL" sz="1600" dirty="0" smtClean="0">
              <a:latin typeface="CIDFont+F1"/>
            </a:endParaRPr>
          </a:p>
          <a:p>
            <a:r>
              <a:rPr lang="nl-NL" sz="1600" dirty="0" smtClean="0">
                <a:latin typeface="CIDFont+F1"/>
              </a:rPr>
              <a:t>Een verslag van het overleg met het drinkwaterbedrijf wordt  met het opleveringsrapport aan het </a:t>
            </a:r>
            <a:r>
              <a:rPr lang="nl-NL" sz="1600" dirty="0" err="1" smtClean="0">
                <a:latin typeface="CIDFont+F1"/>
              </a:rPr>
              <a:t>Installatiegebonden</a:t>
            </a:r>
            <a:r>
              <a:rPr lang="nl-NL" sz="1600" dirty="0" smtClean="0">
                <a:latin typeface="CIDFont+F1"/>
              </a:rPr>
              <a:t> dossier toegevoegd.   </a:t>
            </a:r>
            <a:endParaRPr lang="nl-NL" sz="1600" dirty="0" smtClean="0">
              <a:solidFill>
                <a:prstClr val="black"/>
              </a:solidFill>
            </a:endParaRPr>
          </a:p>
        </p:txBody>
      </p:sp>
      <p:sp>
        <p:nvSpPr>
          <p:cNvPr id="6" name="Rechteraccolade 5"/>
          <p:cNvSpPr/>
          <p:nvPr/>
        </p:nvSpPr>
        <p:spPr>
          <a:xfrm>
            <a:off x="5654129" y="2534677"/>
            <a:ext cx="301193" cy="58083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4" name="Rechte verbindingslijn 3"/>
          <p:cNvCxnSpPr/>
          <p:nvPr/>
        </p:nvCxnSpPr>
        <p:spPr>
          <a:xfrm>
            <a:off x="6017842" y="621047"/>
            <a:ext cx="0" cy="55176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0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7</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033475" y="592600"/>
            <a:ext cx="6080371" cy="5262979"/>
          </a:xfrm>
          <a:prstGeom prst="rect">
            <a:avLst/>
          </a:prstGeom>
          <a:noFill/>
        </p:spPr>
        <p:txBody>
          <a:bodyPr wrap="square" rtlCol="0">
            <a:spAutoFit/>
          </a:bodyPr>
          <a:lstStyle/>
          <a:p>
            <a:r>
              <a:rPr lang="nl-NL" sz="1600" b="1" dirty="0" smtClean="0"/>
              <a:t>Aanleg (1), Hotspots afwezig (1.3) </a:t>
            </a:r>
          </a:p>
          <a:p>
            <a:pPr lvl="0"/>
            <a:endParaRPr lang="nl-NL" sz="1600" dirty="0" smtClean="0">
              <a:solidFill>
                <a:srgbClr val="000000"/>
              </a:solidFill>
            </a:endParaRPr>
          </a:p>
          <a:p>
            <a:pPr lvl="0"/>
            <a:r>
              <a:rPr lang="nl-NL" sz="1600" dirty="0" smtClean="0">
                <a:solidFill>
                  <a:srgbClr val="000000"/>
                </a:solidFill>
              </a:rPr>
              <a:t>In de ISSO Checklist Hotspots zijn opwarmsituaties beschreven die o.a. betrekking </a:t>
            </a:r>
            <a:r>
              <a:rPr lang="nl-NL" sz="1600" dirty="0">
                <a:solidFill>
                  <a:srgbClr val="000000"/>
                </a:solidFill>
              </a:rPr>
              <a:t>hebben op: </a:t>
            </a:r>
            <a:endParaRPr lang="nl-NL" sz="1600" dirty="0" smtClean="0">
              <a:solidFill>
                <a:srgbClr val="000000"/>
              </a:solidFill>
            </a:endParaRPr>
          </a:p>
          <a:p>
            <a:pPr lvl="0"/>
            <a:r>
              <a:rPr lang="nl-NL" sz="1600" dirty="0" smtClean="0">
                <a:solidFill>
                  <a:srgbClr val="000000"/>
                </a:solidFill>
              </a:rPr>
              <a:t>- opbouwleidingen (op wand of aan plafond) in combinatie met </a:t>
            </a:r>
          </a:p>
          <a:p>
            <a:pPr lvl="0"/>
            <a:r>
              <a:rPr lang="nl-NL" sz="1600" dirty="0">
                <a:solidFill>
                  <a:srgbClr val="000000"/>
                </a:solidFill>
              </a:rPr>
              <a:t> </a:t>
            </a:r>
            <a:r>
              <a:rPr lang="nl-NL" sz="1600" dirty="0" smtClean="0">
                <a:solidFill>
                  <a:srgbClr val="000000"/>
                </a:solidFill>
              </a:rPr>
              <a:t> warme leidingen en warme apparatuur</a:t>
            </a:r>
          </a:p>
          <a:p>
            <a:pPr lvl="0"/>
            <a:r>
              <a:rPr lang="nl-NL" sz="1600" dirty="0" smtClean="0">
                <a:solidFill>
                  <a:srgbClr val="000000"/>
                </a:solidFill>
              </a:rPr>
              <a:t>- waterleidingen achter voorzetwandsysteem, verlaagde plafonds  </a:t>
            </a:r>
          </a:p>
          <a:p>
            <a:pPr lvl="0"/>
            <a:r>
              <a:rPr lang="nl-NL" sz="1600" dirty="0" smtClean="0">
                <a:solidFill>
                  <a:srgbClr val="000000"/>
                </a:solidFill>
              </a:rPr>
              <a:t>- waterleidingen in schachten/kokers met warme leidingen </a:t>
            </a:r>
          </a:p>
          <a:p>
            <a:pPr lvl="0"/>
            <a:r>
              <a:rPr lang="nl-NL" sz="1600" dirty="0" smtClean="0">
                <a:solidFill>
                  <a:srgbClr val="000000"/>
                </a:solidFill>
              </a:rPr>
              <a:t>- inbouwleidingen in massieve wand of vloer in de buurt van</a:t>
            </a:r>
          </a:p>
          <a:p>
            <a:pPr lvl="0"/>
            <a:r>
              <a:rPr lang="nl-NL" sz="1600" dirty="0" smtClean="0">
                <a:solidFill>
                  <a:srgbClr val="000000"/>
                </a:solidFill>
              </a:rPr>
              <a:t>  met CV- en warmwatercirculatieleidingen of warme apparatuur</a:t>
            </a:r>
          </a:p>
          <a:p>
            <a:r>
              <a:rPr lang="nl-NL" sz="1600" dirty="0" smtClean="0">
                <a:solidFill>
                  <a:srgbClr val="000000"/>
                </a:solidFill>
              </a:rPr>
              <a:t>- waterleidingen inbouw met vloerwarming  </a:t>
            </a:r>
          </a:p>
          <a:p>
            <a:endParaRPr lang="nl-NL" sz="1600" dirty="0" smtClean="0">
              <a:solidFill>
                <a:srgbClr val="000000"/>
              </a:solidFill>
              <a:latin typeface="CIDFont+F1"/>
            </a:endParaRPr>
          </a:p>
          <a:p>
            <a:endParaRPr lang="nl-NL" sz="1600" dirty="0">
              <a:solidFill>
                <a:srgbClr val="000000"/>
              </a:solidFill>
              <a:latin typeface="CIDFont+F1"/>
            </a:endParaRPr>
          </a:p>
          <a:p>
            <a:r>
              <a:rPr lang="nl-NL" sz="1600" dirty="0">
                <a:solidFill>
                  <a:prstClr val="black"/>
                </a:solidFill>
              </a:rPr>
              <a:t>Zijn </a:t>
            </a:r>
            <a:r>
              <a:rPr lang="nl-NL" sz="1600" dirty="0" smtClean="0">
                <a:solidFill>
                  <a:prstClr val="black"/>
                </a:solidFill>
              </a:rPr>
              <a:t>situaties aanwezig die niet (kunnen) voldoen aan de criteria om hotspots te voorkomen, ook </a:t>
            </a:r>
            <a:r>
              <a:rPr lang="nl-NL" sz="1600" dirty="0">
                <a:solidFill>
                  <a:prstClr val="black"/>
                </a:solidFill>
              </a:rPr>
              <a:t>al betreft het </a:t>
            </a:r>
            <a:r>
              <a:rPr lang="nl-NL" sz="1600" dirty="0" smtClean="0">
                <a:solidFill>
                  <a:prstClr val="black"/>
                </a:solidFill>
              </a:rPr>
              <a:t>een enkele situatie,  </a:t>
            </a:r>
            <a:r>
              <a:rPr lang="nl-NL" sz="1600" dirty="0">
                <a:solidFill>
                  <a:prstClr val="black"/>
                </a:solidFill>
              </a:rPr>
              <a:t>dan worden de vakjes ‘Ja’ en ‘Nee’ aangevinkt. </a:t>
            </a:r>
            <a:r>
              <a:rPr lang="nl-NL" sz="1600" dirty="0" smtClean="0">
                <a:solidFill>
                  <a:prstClr val="black"/>
                </a:solidFill>
              </a:rPr>
              <a:t> In een notitie wordt aangegeven welke (correctieve) maatregelen nodig zijn of welke beheersmaatregelen voor die situaties moeten worden uitgevoerd. Deze notitie wordt  met het opleveringsrapport  toegevoegd aan het beheer(s)plan en/of het </a:t>
            </a:r>
            <a:r>
              <a:rPr lang="nl-NL" sz="1600" dirty="0" err="1" smtClean="0">
                <a:solidFill>
                  <a:prstClr val="black"/>
                </a:solidFill>
              </a:rPr>
              <a:t>Installatiegebonden</a:t>
            </a:r>
            <a:r>
              <a:rPr lang="nl-NL" sz="1600" dirty="0" smtClean="0">
                <a:solidFill>
                  <a:prstClr val="black"/>
                </a:solidFill>
              </a:rPr>
              <a:t> dossier.    </a:t>
            </a:r>
            <a:r>
              <a:rPr lang="nl-NL" sz="1600" dirty="0" smtClean="0">
                <a:latin typeface="CIDFont+F1"/>
              </a:rPr>
              <a:t> </a:t>
            </a:r>
            <a:endParaRPr lang="nl-NL" sz="1600" dirty="0" smtClean="0">
              <a:solidFill>
                <a:prstClr val="black"/>
              </a:solidFill>
            </a:endParaRPr>
          </a:p>
        </p:txBody>
      </p:sp>
      <p:sp>
        <p:nvSpPr>
          <p:cNvPr id="6" name="Rechteraccolade 5"/>
          <p:cNvSpPr/>
          <p:nvPr/>
        </p:nvSpPr>
        <p:spPr>
          <a:xfrm>
            <a:off x="5654129" y="2534677"/>
            <a:ext cx="301193" cy="58083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 name="Rechte verbindingslijn 6"/>
          <p:cNvCxnSpPr/>
          <p:nvPr/>
        </p:nvCxnSpPr>
        <p:spPr>
          <a:xfrm>
            <a:off x="6017842" y="621047"/>
            <a:ext cx="0" cy="55176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09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8</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033475" y="592600"/>
            <a:ext cx="6080371" cy="4278094"/>
          </a:xfrm>
          <a:prstGeom prst="rect">
            <a:avLst/>
          </a:prstGeom>
          <a:noFill/>
        </p:spPr>
        <p:txBody>
          <a:bodyPr wrap="square" rtlCol="0">
            <a:spAutoFit/>
          </a:bodyPr>
          <a:lstStyle/>
          <a:p>
            <a:r>
              <a:rPr lang="nl-NL" sz="1600" b="1" dirty="0" smtClean="0"/>
              <a:t>Aanleg (1), Aansluitbeveiliging van toestellen en aansluitpunten correct uitgevoerd (1.4) </a:t>
            </a:r>
          </a:p>
          <a:p>
            <a:endParaRPr lang="nl-NL" sz="1600" b="1" dirty="0" smtClean="0"/>
          </a:p>
          <a:p>
            <a:pPr lvl="0"/>
            <a:r>
              <a:rPr lang="nl-NL" sz="1600" dirty="0" smtClean="0">
                <a:solidFill>
                  <a:srgbClr val="000000"/>
                </a:solidFill>
              </a:rPr>
              <a:t>Waterwerkblad WB 3.8 bevat een </a:t>
            </a:r>
            <a:r>
              <a:rPr lang="nl-NL" sz="1600" dirty="0">
                <a:solidFill>
                  <a:srgbClr val="000000"/>
                </a:solidFill>
              </a:rPr>
              <a:t>overzicht </a:t>
            </a:r>
            <a:r>
              <a:rPr lang="nl-NL" sz="1600" dirty="0" smtClean="0">
                <a:solidFill>
                  <a:srgbClr val="000000"/>
                </a:solidFill>
              </a:rPr>
              <a:t>van:</a:t>
            </a:r>
          </a:p>
          <a:p>
            <a:pPr marL="285750" lvl="0" indent="-285750">
              <a:buFontTx/>
              <a:buChar char="-"/>
            </a:pPr>
            <a:r>
              <a:rPr lang="nl-NL" sz="1600" dirty="0" smtClean="0">
                <a:solidFill>
                  <a:srgbClr val="000000"/>
                </a:solidFill>
              </a:rPr>
              <a:t>alle beschikbare terugstroombeveiligingen (type EA, DA, etc.). </a:t>
            </a:r>
          </a:p>
          <a:p>
            <a:pPr marL="285750" lvl="0" indent="-285750">
              <a:buFontTx/>
              <a:buChar char="-"/>
            </a:pPr>
            <a:r>
              <a:rPr lang="nl-NL" sz="1600" dirty="0" smtClean="0">
                <a:solidFill>
                  <a:srgbClr val="000000"/>
                </a:solidFill>
              </a:rPr>
              <a:t>indeling situaties/toestellen naar vloeistofklasse (1 t/m 5)   waartegen terugstroombeveiliging vereist is (Bijlage 1).    </a:t>
            </a:r>
          </a:p>
          <a:p>
            <a:pPr marL="285750" lvl="0" indent="-285750">
              <a:buFontTx/>
              <a:buChar char="-"/>
            </a:pPr>
            <a:r>
              <a:rPr lang="nl-NL" sz="1600" dirty="0">
                <a:solidFill>
                  <a:srgbClr val="000000"/>
                </a:solidFill>
              </a:rPr>
              <a:t>risicoafdekking </a:t>
            </a:r>
            <a:r>
              <a:rPr lang="nl-NL" sz="1600" dirty="0" smtClean="0">
                <a:solidFill>
                  <a:srgbClr val="000000"/>
                </a:solidFill>
              </a:rPr>
              <a:t>van terugstroombeveiligingen </a:t>
            </a:r>
            <a:r>
              <a:rPr lang="nl-NL" sz="1600" dirty="0">
                <a:solidFill>
                  <a:srgbClr val="000000"/>
                </a:solidFill>
              </a:rPr>
              <a:t>(tabel 3)</a:t>
            </a:r>
          </a:p>
          <a:p>
            <a:pPr lvl="0"/>
            <a:r>
              <a:rPr lang="nl-NL" sz="1600" dirty="0" smtClean="0">
                <a:solidFill>
                  <a:srgbClr val="000000"/>
                </a:solidFill>
                <a:latin typeface="CIDFont+F1"/>
              </a:rPr>
              <a:t>-    beveiliging van toestellen voor huishoudelijk gebruik (tabel 4)</a:t>
            </a:r>
          </a:p>
          <a:p>
            <a:pPr lvl="0"/>
            <a:endParaRPr lang="nl-NL" sz="1600" dirty="0" smtClean="0">
              <a:solidFill>
                <a:srgbClr val="000000"/>
              </a:solidFill>
              <a:latin typeface="CIDFont+F1"/>
            </a:endParaRPr>
          </a:p>
          <a:p>
            <a:pPr lvl="0"/>
            <a:r>
              <a:rPr lang="nl-NL" sz="1600" dirty="0" smtClean="0">
                <a:solidFill>
                  <a:srgbClr val="000000"/>
                </a:solidFill>
                <a:latin typeface="CIDFont+F1"/>
              </a:rPr>
              <a:t>Op www.infodwi.nl</a:t>
            </a:r>
            <a:r>
              <a:rPr lang="nl-NL" sz="1600" dirty="0">
                <a:solidFill>
                  <a:srgbClr val="000000"/>
                </a:solidFill>
                <a:latin typeface="CIDFont+F1"/>
              </a:rPr>
              <a:t>. </a:t>
            </a:r>
            <a:r>
              <a:rPr lang="nl-NL" sz="1600" dirty="0" smtClean="0">
                <a:solidFill>
                  <a:srgbClr val="000000"/>
                </a:solidFill>
                <a:latin typeface="CIDFont+F1"/>
              </a:rPr>
              <a:t>staat een overzicht van de vereiste </a:t>
            </a:r>
            <a:r>
              <a:rPr lang="nl-NL" sz="1600" dirty="0">
                <a:solidFill>
                  <a:srgbClr val="000000"/>
                </a:solidFill>
                <a:latin typeface="CIDFont+F1"/>
              </a:rPr>
              <a:t>terugstroombeveiliging </a:t>
            </a:r>
            <a:r>
              <a:rPr lang="nl-NL" sz="1600" dirty="0" smtClean="0">
                <a:solidFill>
                  <a:srgbClr val="000000"/>
                </a:solidFill>
                <a:latin typeface="CIDFont+F1"/>
              </a:rPr>
              <a:t>voor gevaarlijke toestellen. Voorbeeld: </a:t>
            </a:r>
            <a:endParaRPr lang="nl-NL" sz="1600" dirty="0">
              <a:solidFill>
                <a:srgbClr val="000000"/>
              </a:solidFill>
              <a:latin typeface="CIDFont+F1"/>
            </a:endParaRPr>
          </a:p>
          <a:p>
            <a:pPr lvl="0"/>
            <a:endParaRPr lang="nl-NL" sz="1600" dirty="0">
              <a:solidFill>
                <a:srgbClr val="000000"/>
              </a:solidFill>
              <a:latin typeface="CIDFont+F1"/>
            </a:endParaRPr>
          </a:p>
          <a:p>
            <a:pPr lvl="0"/>
            <a:endParaRPr lang="nl-NL" sz="1600" dirty="0" smtClean="0">
              <a:solidFill>
                <a:srgbClr val="000000"/>
              </a:solidFill>
              <a:latin typeface="CIDFont+F1"/>
            </a:endParaRPr>
          </a:p>
          <a:p>
            <a:pPr lvl="0"/>
            <a:endParaRPr lang="nl-NL" sz="1600" dirty="0" smtClean="0">
              <a:solidFill>
                <a:srgbClr val="000000"/>
              </a:solidFill>
              <a:latin typeface="CIDFont+F1"/>
            </a:endParaRPr>
          </a:p>
          <a:p>
            <a:pPr lvl="0"/>
            <a:endParaRPr lang="nl-NL" sz="1600" dirty="0">
              <a:solidFill>
                <a:srgbClr val="000000"/>
              </a:solidFill>
              <a:latin typeface="CIDFont+F1"/>
            </a:endParaRPr>
          </a:p>
          <a:p>
            <a:pPr lvl="0"/>
            <a:endParaRPr lang="nl-NL" sz="1600" dirty="0">
              <a:solidFill>
                <a:srgbClr val="000000"/>
              </a:solidFill>
              <a:latin typeface="CIDFont+F1"/>
            </a:endParaRPr>
          </a:p>
        </p:txBody>
      </p:sp>
      <p:sp>
        <p:nvSpPr>
          <p:cNvPr id="6" name="Rechteraccolade 5"/>
          <p:cNvSpPr/>
          <p:nvPr/>
        </p:nvSpPr>
        <p:spPr>
          <a:xfrm>
            <a:off x="5626473" y="2547477"/>
            <a:ext cx="301193" cy="58083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566" y="3633327"/>
            <a:ext cx="5908799" cy="231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ige driehoek 9"/>
          <p:cNvSpPr/>
          <p:nvPr/>
        </p:nvSpPr>
        <p:spPr>
          <a:xfrm flipH="1">
            <a:off x="6172197" y="5143500"/>
            <a:ext cx="5840167" cy="8001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522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9</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23" y="93232"/>
            <a:ext cx="4652378" cy="65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6033475" y="592600"/>
            <a:ext cx="6080371" cy="6001643"/>
          </a:xfrm>
          <a:prstGeom prst="rect">
            <a:avLst/>
          </a:prstGeom>
          <a:noFill/>
        </p:spPr>
        <p:txBody>
          <a:bodyPr wrap="square" rtlCol="0">
            <a:spAutoFit/>
          </a:bodyPr>
          <a:lstStyle/>
          <a:p>
            <a:r>
              <a:rPr lang="nl-NL" sz="1600" b="1" dirty="0" smtClean="0"/>
              <a:t>Aanleg (1), </a:t>
            </a:r>
            <a:r>
              <a:rPr lang="nl-NL" sz="1600" b="1" u="sng" dirty="0" smtClean="0"/>
              <a:t>vervolg</a:t>
            </a:r>
            <a:r>
              <a:rPr lang="nl-NL" sz="1600" b="1" dirty="0" smtClean="0"/>
              <a:t>  Aansluitbeveiliging van toestellen en aansluitpunten correct uitgevoerd (1.4) </a:t>
            </a:r>
          </a:p>
          <a:p>
            <a:endParaRPr lang="nl-NL" sz="1600" b="1" dirty="0" smtClean="0"/>
          </a:p>
          <a:p>
            <a:pPr lvl="0"/>
            <a:r>
              <a:rPr lang="nl-NL" sz="1600" dirty="0">
                <a:solidFill>
                  <a:srgbClr val="000000"/>
                </a:solidFill>
                <a:latin typeface="CIDFont+F1"/>
              </a:rPr>
              <a:t>Zorg voor een overzichtslijst van toestellen en tappunten met terugstroombeveiliging (opnemen in </a:t>
            </a:r>
            <a:r>
              <a:rPr lang="nl-NL" sz="1600" dirty="0" err="1">
                <a:solidFill>
                  <a:srgbClr val="000000"/>
                </a:solidFill>
                <a:latin typeface="CIDFont+F1"/>
              </a:rPr>
              <a:t>Installatiegebonden</a:t>
            </a:r>
            <a:r>
              <a:rPr lang="nl-NL" sz="1600" dirty="0">
                <a:solidFill>
                  <a:srgbClr val="000000"/>
                </a:solidFill>
                <a:latin typeface="CIDFont+F1"/>
              </a:rPr>
              <a:t> dossier). </a:t>
            </a:r>
          </a:p>
          <a:p>
            <a:pPr lvl="0"/>
            <a:r>
              <a:rPr lang="nl-NL" sz="1600" dirty="0">
                <a:solidFill>
                  <a:srgbClr val="000000"/>
                </a:solidFill>
                <a:latin typeface="CIDFont+F1"/>
              </a:rPr>
              <a:t>Waterwerkblad WB 1.4 G bevat een model overzichtslijst: </a:t>
            </a:r>
          </a:p>
          <a:p>
            <a:pPr lvl="0"/>
            <a:endParaRPr lang="nl-NL" sz="1600" dirty="0" smtClean="0">
              <a:solidFill>
                <a:srgbClr val="000000"/>
              </a:solidFill>
              <a:latin typeface="CIDFont+F1"/>
            </a:endParaRPr>
          </a:p>
          <a:p>
            <a:pPr lvl="0"/>
            <a:endParaRPr lang="nl-NL" sz="1600" dirty="0">
              <a:solidFill>
                <a:srgbClr val="000000"/>
              </a:solidFill>
              <a:latin typeface="CIDFont+F1"/>
            </a:endParaRPr>
          </a:p>
          <a:p>
            <a:pPr lvl="0"/>
            <a:endParaRPr lang="nl-NL" sz="1600" dirty="0" smtClean="0">
              <a:solidFill>
                <a:srgbClr val="000000"/>
              </a:solidFill>
              <a:latin typeface="CIDFont+F1"/>
            </a:endParaRPr>
          </a:p>
          <a:p>
            <a:pPr lvl="0"/>
            <a:endParaRPr lang="nl-NL" sz="1600" dirty="0">
              <a:solidFill>
                <a:srgbClr val="000000"/>
              </a:solidFill>
              <a:latin typeface="CIDFont+F1"/>
            </a:endParaRPr>
          </a:p>
          <a:p>
            <a:pPr lvl="0"/>
            <a:endParaRPr lang="nl-NL" sz="1600" dirty="0" smtClean="0">
              <a:solidFill>
                <a:srgbClr val="000000"/>
              </a:solidFill>
              <a:latin typeface="CIDFont+F1"/>
            </a:endParaRPr>
          </a:p>
          <a:p>
            <a:pPr lvl="0"/>
            <a:endParaRPr lang="nl-NL" sz="1600" dirty="0">
              <a:solidFill>
                <a:srgbClr val="000000"/>
              </a:solidFill>
              <a:latin typeface="CIDFont+F1"/>
            </a:endParaRPr>
          </a:p>
          <a:p>
            <a:pPr lvl="0"/>
            <a:r>
              <a:rPr lang="nl-NL" sz="1600" dirty="0" smtClean="0">
                <a:solidFill>
                  <a:prstClr val="black"/>
                </a:solidFill>
                <a:latin typeface="CIDFont+F1"/>
              </a:rPr>
              <a:t>Voor toestelaansluitingen met een terugstroombeveiliging die afwijkt van de richtlijnen in Waterwerkblad WB 3.8 </a:t>
            </a:r>
          </a:p>
          <a:p>
            <a:pPr lvl="0"/>
            <a:r>
              <a:rPr lang="nl-NL" sz="1600" dirty="0" smtClean="0">
                <a:solidFill>
                  <a:srgbClr val="000000"/>
                </a:solidFill>
                <a:latin typeface="CIDFont+F1"/>
              </a:rPr>
              <a:t>of afwijkt van het overzicht </a:t>
            </a:r>
            <a:r>
              <a:rPr lang="nl-NL" sz="1600" dirty="0">
                <a:solidFill>
                  <a:srgbClr val="000000"/>
                </a:solidFill>
                <a:latin typeface="CIDFont+F1"/>
              </a:rPr>
              <a:t>van de vereiste terugstroombeveiliging voor gevaarlijke </a:t>
            </a:r>
            <a:r>
              <a:rPr lang="nl-NL" sz="1600" dirty="0" smtClean="0">
                <a:solidFill>
                  <a:srgbClr val="000000"/>
                </a:solidFill>
                <a:latin typeface="CIDFont+F1"/>
              </a:rPr>
              <a:t>toestellen op </a:t>
            </a:r>
            <a:r>
              <a:rPr lang="nl-NL" sz="1600" dirty="0" smtClean="0">
                <a:solidFill>
                  <a:srgbClr val="000000"/>
                </a:solidFill>
                <a:latin typeface="CIDFont+F1"/>
                <a:hlinkClick r:id="rId3"/>
              </a:rPr>
              <a:t>www.infodwi.nl</a:t>
            </a:r>
            <a:r>
              <a:rPr lang="nl-NL" sz="1600" dirty="0" smtClean="0">
                <a:solidFill>
                  <a:srgbClr val="000000"/>
                </a:solidFill>
                <a:latin typeface="CIDFont+F1"/>
              </a:rPr>
              <a:t>, </a:t>
            </a:r>
            <a:r>
              <a:rPr lang="nl-NL" sz="1600" dirty="0" smtClean="0">
                <a:solidFill>
                  <a:prstClr val="black"/>
                </a:solidFill>
                <a:latin typeface="CIDFont+F1"/>
              </a:rPr>
              <a:t>wordt </a:t>
            </a:r>
            <a:r>
              <a:rPr lang="nl-NL" sz="1600" dirty="0">
                <a:solidFill>
                  <a:prstClr val="black"/>
                </a:solidFill>
                <a:latin typeface="CIDFont+F1"/>
              </a:rPr>
              <a:t>overlegd met het drinkwaterbedrijf, o</a:t>
            </a:r>
            <a:r>
              <a:rPr lang="nl-NL" sz="1600" dirty="0">
                <a:solidFill>
                  <a:prstClr val="black"/>
                </a:solidFill>
              </a:rPr>
              <a:t>ok al betreft het slechts </a:t>
            </a:r>
            <a:r>
              <a:rPr lang="nl-NL" sz="1600" dirty="0" smtClean="0">
                <a:solidFill>
                  <a:prstClr val="black"/>
                </a:solidFill>
              </a:rPr>
              <a:t>één aansluiting. </a:t>
            </a:r>
          </a:p>
          <a:p>
            <a:pPr lvl="0"/>
            <a:r>
              <a:rPr lang="nl-NL" sz="1600" dirty="0" smtClean="0">
                <a:solidFill>
                  <a:prstClr val="black"/>
                </a:solidFill>
              </a:rPr>
              <a:t>Het </a:t>
            </a:r>
            <a:r>
              <a:rPr lang="nl-NL" sz="1600" dirty="0">
                <a:solidFill>
                  <a:prstClr val="black"/>
                </a:solidFill>
              </a:rPr>
              <a:t>vakje ‘Nee’ of de vakjes ‘Ja’ en ‘Nee’ worden aangevinkt. </a:t>
            </a:r>
            <a:endParaRPr lang="nl-NL" sz="1600" dirty="0">
              <a:solidFill>
                <a:prstClr val="black"/>
              </a:solidFill>
              <a:latin typeface="CIDFont+F1"/>
            </a:endParaRPr>
          </a:p>
          <a:p>
            <a:pPr lvl="0"/>
            <a:r>
              <a:rPr lang="nl-NL" sz="1600" dirty="0">
                <a:solidFill>
                  <a:prstClr val="black"/>
                </a:solidFill>
                <a:latin typeface="CIDFont+F1"/>
              </a:rPr>
              <a:t>Een verslag van het overleg met het drinkwaterbedrijf wordt  met het </a:t>
            </a:r>
            <a:r>
              <a:rPr lang="nl-NL" sz="1600" dirty="0" smtClean="0">
                <a:solidFill>
                  <a:prstClr val="black"/>
                </a:solidFill>
                <a:latin typeface="CIDFont+F1"/>
              </a:rPr>
              <a:t>opleveringsrapport </a:t>
            </a:r>
            <a:r>
              <a:rPr lang="nl-NL" sz="1600" dirty="0">
                <a:solidFill>
                  <a:prstClr val="black"/>
                </a:solidFill>
                <a:latin typeface="CIDFont+F1"/>
              </a:rPr>
              <a:t>aan het </a:t>
            </a:r>
            <a:r>
              <a:rPr lang="nl-NL" sz="1600" dirty="0" err="1">
                <a:solidFill>
                  <a:prstClr val="black"/>
                </a:solidFill>
                <a:latin typeface="CIDFont+F1"/>
              </a:rPr>
              <a:t>Installatiegebonden</a:t>
            </a:r>
            <a:r>
              <a:rPr lang="nl-NL" sz="1600" dirty="0">
                <a:solidFill>
                  <a:prstClr val="black"/>
                </a:solidFill>
                <a:latin typeface="CIDFont+F1"/>
              </a:rPr>
              <a:t> dossier toegevoegd.   </a:t>
            </a:r>
            <a:endParaRPr lang="nl-NL" sz="1600" dirty="0">
              <a:solidFill>
                <a:prstClr val="black"/>
              </a:solidFill>
            </a:endParaRPr>
          </a:p>
          <a:p>
            <a:pPr lvl="0"/>
            <a:endParaRPr lang="nl-NL" sz="1600" dirty="0" smtClean="0">
              <a:solidFill>
                <a:srgbClr val="000000"/>
              </a:solidFill>
              <a:latin typeface="CIDFont+F1"/>
            </a:endParaRPr>
          </a:p>
          <a:p>
            <a:pPr lvl="0"/>
            <a:endParaRPr lang="nl-NL" sz="1600" dirty="0">
              <a:solidFill>
                <a:srgbClr val="000000"/>
              </a:solidFill>
              <a:latin typeface="CIDFont+F1"/>
            </a:endParaRPr>
          </a:p>
        </p:txBody>
      </p:sp>
      <p:sp>
        <p:nvSpPr>
          <p:cNvPr id="6" name="Rechteraccolade 5"/>
          <p:cNvSpPr/>
          <p:nvPr/>
        </p:nvSpPr>
        <p:spPr>
          <a:xfrm>
            <a:off x="5626473" y="2547477"/>
            <a:ext cx="301193" cy="580831"/>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7" name="Rechte verbindingslijn 6"/>
          <p:cNvCxnSpPr/>
          <p:nvPr/>
        </p:nvCxnSpPr>
        <p:spPr>
          <a:xfrm>
            <a:off x="6017842" y="621047"/>
            <a:ext cx="0" cy="5811015"/>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762" y="2236104"/>
            <a:ext cx="5864625" cy="120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16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niek Nederland">
  <a:themeElements>
    <a:clrScheme name="Techniek Nederland">
      <a:dk1>
        <a:sysClr val="windowText" lastClr="000000"/>
      </a:dk1>
      <a:lt1>
        <a:sysClr val="window" lastClr="FFFFFF"/>
      </a:lt1>
      <a:dk2>
        <a:srgbClr val="232A33"/>
      </a:dk2>
      <a:lt2>
        <a:srgbClr val="FF6651"/>
      </a:lt2>
      <a:accent1>
        <a:srgbClr val="372462"/>
      </a:accent1>
      <a:accent2>
        <a:srgbClr val="38AADE"/>
      </a:accent2>
      <a:accent3>
        <a:srgbClr val="00B07F"/>
      </a:accent3>
      <a:accent4>
        <a:srgbClr val="E1E0DF"/>
      </a:accent4>
      <a:accent5>
        <a:srgbClr val="D3E6F8"/>
      </a:accent5>
      <a:accent6>
        <a:srgbClr val="232A33"/>
      </a:accent6>
      <a:hlink>
        <a:srgbClr val="372462"/>
      </a:hlink>
      <a:folHlink>
        <a:srgbClr val="FF6651"/>
      </a:folHlink>
    </a:clrScheme>
    <a:fontScheme name="Techniek Nederla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niek Nederland - Instructie en voorbeelden" id="{3C8A8A9A-C0B3-4B68-86C9-5E42F9423587}" vid="{0BE5F35F-8C1F-4090-A81D-DE623A2261F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Techniek Nederland v3.0</Template>
  <TotalTime>1949</TotalTime>
  <Words>3727</Words>
  <Application>Microsoft Office PowerPoint</Application>
  <PresentationFormat>Breedbeeld</PresentationFormat>
  <Paragraphs>507</Paragraphs>
  <Slides>32</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32</vt:i4>
      </vt:variant>
    </vt:vector>
  </HeadingPairs>
  <TitlesOfParts>
    <vt:vector size="41" baseType="lpstr">
      <vt:lpstr>Arial</vt:lpstr>
      <vt:lpstr>Calibri</vt:lpstr>
      <vt:lpstr>Calibri Light</vt:lpstr>
      <vt:lpstr>Cambria-Bold</vt:lpstr>
      <vt:lpstr>CIDFont+F1</vt:lpstr>
      <vt:lpstr>Segoe UI Light</vt:lpstr>
      <vt:lpstr>Theinhardt-Medium</vt:lpstr>
      <vt:lpstr>Times New Roman</vt:lpstr>
      <vt:lpstr>Techniek Nederland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Spoelen/reinigen/desinfecteren leidingwaterinstallatie</vt:lpstr>
      <vt:lpstr>PowerPoint-presentatie</vt:lpstr>
      <vt:lpstr>PowerPoint-presentatie</vt:lpstr>
      <vt:lpstr>PowerPoint-presentatie</vt:lpstr>
      <vt:lpstr>PowerPoint-presentatie</vt:lpstr>
      <vt:lpstr>PowerPoint-presentatie</vt:lpstr>
    </vt:vector>
  </TitlesOfParts>
  <Manager>MADE BY PPTSOLUTIONS.NL</Manager>
  <Company>UNETO-VNI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MADE BY PPTSOLUTIONS.NL</dc:subject>
  <dc:creator>Scholtes Annette</dc:creator>
  <cp:keywords>MADE BY PPTSOLUTIONS.NL</cp:keywords>
  <cp:lastModifiedBy>Blom Eric van der</cp:lastModifiedBy>
  <cp:revision>135</cp:revision>
  <cp:lastPrinted>2019-03-14T09:30:49Z</cp:lastPrinted>
  <dcterms:created xsi:type="dcterms:W3CDTF">2019-03-14T08:47:57Z</dcterms:created>
  <dcterms:modified xsi:type="dcterms:W3CDTF">2019-11-14T09:38:19Z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5617266</vt:lpwstr>
  </property>
  <property fmtid="{D5CDD505-2E9C-101B-9397-08002B2CF9AE}" pid="3" name="NXPowerLiteSettings">
    <vt:lpwstr>C98007B004F000</vt:lpwstr>
  </property>
  <property fmtid="{D5CDD505-2E9C-101B-9397-08002B2CF9AE}" pid="4" name="NXPowerLiteVersion">
    <vt:lpwstr>D8.0.4</vt:lpwstr>
  </property>
</Properties>
</file>