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93" r:id="rId2"/>
    <p:sldId id="328" r:id="rId3"/>
    <p:sldId id="345" r:id="rId4"/>
    <p:sldId id="346" r:id="rId5"/>
    <p:sldId id="329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3" r:id="rId17"/>
    <p:sldId id="344" r:id="rId18"/>
    <p:sldId id="324" r:id="rId19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lle de Korte" initials="JdK" lastIdx="2" clrIdx="0">
    <p:extLst/>
  </p:cmAuthor>
  <p:cmAuthor id="2" name="Kelly Kok" initials="KK" lastIdx="2" clrIdx="1">
    <p:extLst/>
  </p:cmAuthor>
  <p:cmAuthor id="3" name="Marjolijn de Kruijff" initials="MdK" lastIdx="10" clrIdx="2">
    <p:extLst/>
  </p:cmAuthor>
  <p:cmAuthor id="4" name="Rodney Assenberg" initials="RA" lastIdx="3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7F"/>
    <a:srgbClr val="232A33"/>
    <a:srgbClr val="A1A1A2"/>
    <a:srgbClr val="E6E6E6"/>
    <a:srgbClr val="D1D3D4"/>
    <a:srgbClr val="ED1D24"/>
    <a:srgbClr val="519E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524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391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790FD16C-8895-420F-A8EA-49A46C0B9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700728C-ECC4-4B3A-8BFF-86F26773B07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FEACA9-F0E6-4B7E-B44F-E42487D7D50E}" type="datetimeFigureOut">
              <a:rPr lang="en-US" smtClean="0"/>
              <a:t>11/14/2019</a:t>
            </a:fld>
            <a:endParaRPr lang="en-US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2BF263F-937E-45F8-8B87-C3897AF9CC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AC4AB41-049A-45F6-8400-96B8E558F0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719E2-4BAC-4A20-AFDE-2A2DE3B6FB6C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97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E9904-312C-4E6F-8F31-48A38C65A6EC}" type="datetimeFigureOut">
              <a:rPr lang="nl-NL" smtClean="0"/>
              <a:t>14-11-2019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88A791-D8E8-4C23-A528-EAEB42DC40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9037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Logo animatie</a:t>
            </a:r>
          </a:p>
        </p:txBody>
      </p:sp>
      <p:sp>
        <p:nvSpPr>
          <p:cNvPr id="2" name="Achtergrond">
            <a:extLst>
              <a:ext uri="{FF2B5EF4-FFF2-40B4-BE49-F238E27FC236}">
                <a16:creationId xmlns:a16="http://schemas.microsoft.com/office/drawing/2014/main" id="{0D930F05-CC85-4460-BA7A-EA00F975EEE6}"/>
              </a:ext>
            </a:extLst>
          </p:cNvPr>
          <p:cNvSpPr/>
          <p:nvPr userDrawn="1"/>
        </p:nvSpPr>
        <p:spPr>
          <a:xfrm>
            <a:off x="-10750" y="0"/>
            <a:ext cx="122027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2" name="Nederland">
            <a:extLst>
              <a:ext uri="{FF2B5EF4-FFF2-40B4-BE49-F238E27FC236}">
                <a16:creationId xmlns:a16="http://schemas.microsoft.com/office/drawing/2014/main" id="{AAA406ED-39BB-4159-B85B-8410FC252988}"/>
              </a:ext>
            </a:extLst>
          </p:cNvPr>
          <p:cNvGrpSpPr/>
          <p:nvPr userDrawn="1"/>
        </p:nvGrpSpPr>
        <p:grpSpPr>
          <a:xfrm>
            <a:off x="5285831" y="3552118"/>
            <a:ext cx="3941173" cy="621248"/>
            <a:chOff x="5285831" y="3552118"/>
            <a:chExt cx="3941173" cy="621248"/>
          </a:xfrm>
        </p:grpSpPr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0DB20D94-B121-4540-BDA3-08220D88D3D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5831" y="3552118"/>
              <a:ext cx="484686" cy="610634"/>
            </a:xfrm>
            <a:custGeom>
              <a:avLst/>
              <a:gdLst>
                <a:gd name="T0" fmla="*/ 877 w 1140"/>
                <a:gd name="T1" fmla="*/ 482 h 1431"/>
                <a:gd name="T2" fmla="*/ 877 w 1140"/>
                <a:gd name="T3" fmla="*/ 482 h 1431"/>
                <a:gd name="T4" fmla="*/ 880 w 1140"/>
                <a:gd name="T5" fmla="*/ 887 h 1431"/>
                <a:gd name="T6" fmla="*/ 881 w 1140"/>
                <a:gd name="T7" fmla="*/ 963 h 1431"/>
                <a:gd name="T8" fmla="*/ 787 w 1140"/>
                <a:gd name="T9" fmla="*/ 813 h 1431"/>
                <a:gd name="T10" fmla="*/ 245 w 1140"/>
                <a:gd name="T11" fmla="*/ 0 h 1431"/>
                <a:gd name="T12" fmla="*/ 0 w 1140"/>
                <a:gd name="T13" fmla="*/ 0 h 1431"/>
                <a:gd name="T14" fmla="*/ 0 w 1140"/>
                <a:gd name="T15" fmla="*/ 1431 h 1431"/>
                <a:gd name="T16" fmla="*/ 264 w 1140"/>
                <a:gd name="T17" fmla="*/ 1431 h 1431"/>
                <a:gd name="T18" fmla="*/ 264 w 1140"/>
                <a:gd name="T19" fmla="*/ 951 h 1431"/>
                <a:gd name="T20" fmla="*/ 260 w 1140"/>
                <a:gd name="T21" fmla="*/ 453 h 1431"/>
                <a:gd name="T22" fmla="*/ 271 w 1140"/>
                <a:gd name="T23" fmla="*/ 472 h 1431"/>
                <a:gd name="T24" fmla="*/ 335 w 1140"/>
                <a:gd name="T25" fmla="*/ 576 h 1431"/>
                <a:gd name="T26" fmla="*/ 895 w 1140"/>
                <a:gd name="T27" fmla="*/ 1431 h 1431"/>
                <a:gd name="T28" fmla="*/ 1140 w 1140"/>
                <a:gd name="T29" fmla="*/ 1431 h 1431"/>
                <a:gd name="T30" fmla="*/ 1140 w 1140"/>
                <a:gd name="T31" fmla="*/ 0 h 1431"/>
                <a:gd name="T32" fmla="*/ 877 w 1140"/>
                <a:gd name="T33" fmla="*/ 0 h 1431"/>
                <a:gd name="T34" fmla="*/ 877 w 1140"/>
                <a:gd name="T35" fmla="*/ 482 h 1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40" h="1431">
                  <a:moveTo>
                    <a:pt x="877" y="482"/>
                  </a:moveTo>
                  <a:lnTo>
                    <a:pt x="877" y="482"/>
                  </a:lnTo>
                  <a:cubicBezTo>
                    <a:pt x="877" y="618"/>
                    <a:pt x="879" y="780"/>
                    <a:pt x="880" y="887"/>
                  </a:cubicBezTo>
                  <a:cubicBezTo>
                    <a:pt x="881" y="918"/>
                    <a:pt x="881" y="944"/>
                    <a:pt x="881" y="963"/>
                  </a:cubicBezTo>
                  <a:cubicBezTo>
                    <a:pt x="855" y="921"/>
                    <a:pt x="812" y="851"/>
                    <a:pt x="787" y="813"/>
                  </a:cubicBezTo>
                  <a:lnTo>
                    <a:pt x="245" y="0"/>
                  </a:lnTo>
                  <a:lnTo>
                    <a:pt x="0" y="0"/>
                  </a:lnTo>
                  <a:lnTo>
                    <a:pt x="0" y="1431"/>
                  </a:lnTo>
                  <a:lnTo>
                    <a:pt x="264" y="1431"/>
                  </a:lnTo>
                  <a:lnTo>
                    <a:pt x="264" y="951"/>
                  </a:lnTo>
                  <a:cubicBezTo>
                    <a:pt x="264" y="737"/>
                    <a:pt x="262" y="540"/>
                    <a:pt x="260" y="453"/>
                  </a:cubicBezTo>
                  <a:cubicBezTo>
                    <a:pt x="264" y="459"/>
                    <a:pt x="267" y="466"/>
                    <a:pt x="271" y="472"/>
                  </a:cubicBezTo>
                  <a:cubicBezTo>
                    <a:pt x="288" y="500"/>
                    <a:pt x="312" y="539"/>
                    <a:pt x="335" y="576"/>
                  </a:cubicBezTo>
                  <a:lnTo>
                    <a:pt x="895" y="1431"/>
                  </a:lnTo>
                  <a:lnTo>
                    <a:pt x="1140" y="1431"/>
                  </a:lnTo>
                  <a:lnTo>
                    <a:pt x="1140" y="0"/>
                  </a:lnTo>
                  <a:lnTo>
                    <a:pt x="877" y="0"/>
                  </a:lnTo>
                  <a:lnTo>
                    <a:pt x="877" y="482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F6E9A9ED-894A-43F4-9D4D-21FC12B2465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55426" y="3724058"/>
              <a:ext cx="416052" cy="449308"/>
            </a:xfrm>
            <a:custGeom>
              <a:avLst/>
              <a:gdLst>
                <a:gd name="T0" fmla="*/ 253 w 978"/>
                <a:gd name="T1" fmla="*/ 406 h 1054"/>
                <a:gd name="T2" fmla="*/ 253 w 978"/>
                <a:gd name="T3" fmla="*/ 406 h 1054"/>
                <a:gd name="T4" fmla="*/ 495 w 978"/>
                <a:gd name="T5" fmla="*/ 205 h 1054"/>
                <a:gd name="T6" fmla="*/ 720 w 978"/>
                <a:gd name="T7" fmla="*/ 406 h 1054"/>
                <a:gd name="T8" fmla="*/ 253 w 978"/>
                <a:gd name="T9" fmla="*/ 406 h 1054"/>
                <a:gd name="T10" fmla="*/ 796 w 978"/>
                <a:gd name="T11" fmla="*/ 668 h 1054"/>
                <a:gd name="T12" fmla="*/ 796 w 978"/>
                <a:gd name="T13" fmla="*/ 668 h 1054"/>
                <a:gd name="T14" fmla="*/ 513 w 978"/>
                <a:gd name="T15" fmla="*/ 835 h 1054"/>
                <a:gd name="T16" fmla="*/ 247 w 978"/>
                <a:gd name="T17" fmla="*/ 598 h 1054"/>
                <a:gd name="T18" fmla="*/ 969 w 978"/>
                <a:gd name="T19" fmla="*/ 598 h 1054"/>
                <a:gd name="T20" fmla="*/ 969 w 978"/>
                <a:gd name="T21" fmla="*/ 590 h 1054"/>
                <a:gd name="T22" fmla="*/ 970 w 978"/>
                <a:gd name="T23" fmla="*/ 561 h 1054"/>
                <a:gd name="T24" fmla="*/ 971 w 978"/>
                <a:gd name="T25" fmla="*/ 530 h 1054"/>
                <a:gd name="T26" fmla="*/ 495 w 978"/>
                <a:gd name="T27" fmla="*/ 0 h 1054"/>
                <a:gd name="T28" fmla="*/ 0 w 978"/>
                <a:gd name="T29" fmla="*/ 518 h 1054"/>
                <a:gd name="T30" fmla="*/ 501 w 978"/>
                <a:gd name="T31" fmla="*/ 1054 h 1054"/>
                <a:gd name="T32" fmla="*/ 974 w 978"/>
                <a:gd name="T33" fmla="*/ 801 h 1054"/>
                <a:gd name="T34" fmla="*/ 978 w 978"/>
                <a:gd name="T35" fmla="*/ 795 h 1054"/>
                <a:gd name="T36" fmla="*/ 801 w 978"/>
                <a:gd name="T37" fmla="*/ 660 h 1054"/>
                <a:gd name="T38" fmla="*/ 796 w 978"/>
                <a:gd name="T39" fmla="*/ 668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78" h="1054">
                  <a:moveTo>
                    <a:pt x="253" y="406"/>
                  </a:moveTo>
                  <a:lnTo>
                    <a:pt x="253" y="406"/>
                  </a:lnTo>
                  <a:cubicBezTo>
                    <a:pt x="264" y="292"/>
                    <a:pt x="368" y="205"/>
                    <a:pt x="495" y="205"/>
                  </a:cubicBezTo>
                  <a:cubicBezTo>
                    <a:pt x="621" y="205"/>
                    <a:pt x="710" y="285"/>
                    <a:pt x="720" y="406"/>
                  </a:cubicBezTo>
                  <a:lnTo>
                    <a:pt x="253" y="406"/>
                  </a:lnTo>
                  <a:close/>
                  <a:moveTo>
                    <a:pt x="796" y="668"/>
                  </a:moveTo>
                  <a:lnTo>
                    <a:pt x="796" y="668"/>
                  </a:lnTo>
                  <a:cubicBezTo>
                    <a:pt x="768" y="713"/>
                    <a:pt x="692" y="835"/>
                    <a:pt x="513" y="835"/>
                  </a:cubicBezTo>
                  <a:cubicBezTo>
                    <a:pt x="308" y="835"/>
                    <a:pt x="259" y="676"/>
                    <a:pt x="247" y="598"/>
                  </a:cubicBezTo>
                  <a:lnTo>
                    <a:pt x="969" y="598"/>
                  </a:lnTo>
                  <a:lnTo>
                    <a:pt x="969" y="590"/>
                  </a:lnTo>
                  <a:cubicBezTo>
                    <a:pt x="969" y="582"/>
                    <a:pt x="969" y="571"/>
                    <a:pt x="970" y="561"/>
                  </a:cubicBezTo>
                  <a:cubicBezTo>
                    <a:pt x="970" y="549"/>
                    <a:pt x="971" y="538"/>
                    <a:pt x="971" y="530"/>
                  </a:cubicBezTo>
                  <a:cubicBezTo>
                    <a:pt x="971" y="198"/>
                    <a:pt x="793" y="0"/>
                    <a:pt x="495" y="0"/>
                  </a:cubicBezTo>
                  <a:cubicBezTo>
                    <a:pt x="208" y="0"/>
                    <a:pt x="0" y="218"/>
                    <a:pt x="0" y="518"/>
                  </a:cubicBezTo>
                  <a:cubicBezTo>
                    <a:pt x="0" y="838"/>
                    <a:pt x="201" y="1054"/>
                    <a:pt x="501" y="1054"/>
                  </a:cubicBezTo>
                  <a:cubicBezTo>
                    <a:pt x="772" y="1054"/>
                    <a:pt x="914" y="895"/>
                    <a:pt x="974" y="801"/>
                  </a:cubicBezTo>
                  <a:lnTo>
                    <a:pt x="978" y="795"/>
                  </a:lnTo>
                  <a:lnTo>
                    <a:pt x="801" y="660"/>
                  </a:lnTo>
                  <a:lnTo>
                    <a:pt x="796" y="668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C8F03DCA-28FC-4623-8A7E-8954E5FF497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35867" y="3552118"/>
              <a:ext cx="418175" cy="621248"/>
            </a:xfrm>
            <a:custGeom>
              <a:avLst/>
              <a:gdLst>
                <a:gd name="T0" fmla="*/ 497 w 984"/>
                <a:gd name="T1" fmla="*/ 1235 h 1456"/>
                <a:gd name="T2" fmla="*/ 497 w 984"/>
                <a:gd name="T3" fmla="*/ 1235 h 1456"/>
                <a:gd name="T4" fmla="*/ 253 w 984"/>
                <a:gd name="T5" fmla="*/ 928 h 1456"/>
                <a:gd name="T6" fmla="*/ 497 w 984"/>
                <a:gd name="T7" fmla="*/ 619 h 1456"/>
                <a:gd name="T8" fmla="*/ 742 w 984"/>
                <a:gd name="T9" fmla="*/ 928 h 1456"/>
                <a:gd name="T10" fmla="*/ 497 w 984"/>
                <a:gd name="T11" fmla="*/ 1235 h 1456"/>
                <a:gd name="T12" fmla="*/ 731 w 984"/>
                <a:gd name="T13" fmla="*/ 519 h 1456"/>
                <a:gd name="T14" fmla="*/ 731 w 984"/>
                <a:gd name="T15" fmla="*/ 519 h 1456"/>
                <a:gd name="T16" fmla="*/ 447 w 984"/>
                <a:gd name="T17" fmla="*/ 400 h 1456"/>
                <a:gd name="T18" fmla="*/ 0 w 984"/>
                <a:gd name="T19" fmla="*/ 932 h 1456"/>
                <a:gd name="T20" fmla="*/ 447 w 984"/>
                <a:gd name="T21" fmla="*/ 1456 h 1456"/>
                <a:gd name="T22" fmla="*/ 731 w 984"/>
                <a:gd name="T23" fmla="*/ 1340 h 1456"/>
                <a:gd name="T24" fmla="*/ 731 w 984"/>
                <a:gd name="T25" fmla="*/ 1431 h 1456"/>
                <a:gd name="T26" fmla="*/ 984 w 984"/>
                <a:gd name="T27" fmla="*/ 1431 h 1456"/>
                <a:gd name="T28" fmla="*/ 984 w 984"/>
                <a:gd name="T29" fmla="*/ 0 h 1456"/>
                <a:gd name="T30" fmla="*/ 731 w 984"/>
                <a:gd name="T31" fmla="*/ 0 h 1456"/>
                <a:gd name="T32" fmla="*/ 731 w 984"/>
                <a:gd name="T33" fmla="*/ 519 h 1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4" h="1456">
                  <a:moveTo>
                    <a:pt x="497" y="1235"/>
                  </a:moveTo>
                  <a:lnTo>
                    <a:pt x="497" y="1235"/>
                  </a:lnTo>
                  <a:cubicBezTo>
                    <a:pt x="347" y="1235"/>
                    <a:pt x="253" y="1117"/>
                    <a:pt x="253" y="928"/>
                  </a:cubicBezTo>
                  <a:cubicBezTo>
                    <a:pt x="253" y="737"/>
                    <a:pt x="347" y="619"/>
                    <a:pt x="497" y="619"/>
                  </a:cubicBezTo>
                  <a:cubicBezTo>
                    <a:pt x="643" y="619"/>
                    <a:pt x="742" y="743"/>
                    <a:pt x="742" y="928"/>
                  </a:cubicBezTo>
                  <a:cubicBezTo>
                    <a:pt x="742" y="1114"/>
                    <a:pt x="646" y="1235"/>
                    <a:pt x="497" y="1235"/>
                  </a:cubicBezTo>
                  <a:close/>
                  <a:moveTo>
                    <a:pt x="731" y="519"/>
                  </a:moveTo>
                  <a:lnTo>
                    <a:pt x="731" y="519"/>
                  </a:lnTo>
                  <a:cubicBezTo>
                    <a:pt x="678" y="461"/>
                    <a:pt x="578" y="400"/>
                    <a:pt x="447" y="400"/>
                  </a:cubicBezTo>
                  <a:cubicBezTo>
                    <a:pt x="180" y="400"/>
                    <a:pt x="0" y="614"/>
                    <a:pt x="0" y="932"/>
                  </a:cubicBezTo>
                  <a:cubicBezTo>
                    <a:pt x="0" y="1241"/>
                    <a:pt x="184" y="1456"/>
                    <a:pt x="447" y="1456"/>
                  </a:cubicBezTo>
                  <a:cubicBezTo>
                    <a:pt x="564" y="1456"/>
                    <a:pt x="662" y="1416"/>
                    <a:pt x="731" y="1340"/>
                  </a:cubicBezTo>
                  <a:lnTo>
                    <a:pt x="731" y="1431"/>
                  </a:lnTo>
                  <a:lnTo>
                    <a:pt x="984" y="1431"/>
                  </a:lnTo>
                  <a:lnTo>
                    <a:pt x="984" y="0"/>
                  </a:lnTo>
                  <a:lnTo>
                    <a:pt x="731" y="0"/>
                  </a:lnTo>
                  <a:lnTo>
                    <a:pt x="731" y="519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52C3ED93-5CC7-489B-9CF6-434792CA5E0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36120" y="3724058"/>
              <a:ext cx="415344" cy="449308"/>
            </a:xfrm>
            <a:custGeom>
              <a:avLst/>
              <a:gdLst>
                <a:gd name="T0" fmla="*/ 253 w 977"/>
                <a:gd name="T1" fmla="*/ 406 h 1054"/>
                <a:gd name="T2" fmla="*/ 253 w 977"/>
                <a:gd name="T3" fmla="*/ 406 h 1054"/>
                <a:gd name="T4" fmla="*/ 495 w 977"/>
                <a:gd name="T5" fmla="*/ 205 h 1054"/>
                <a:gd name="T6" fmla="*/ 720 w 977"/>
                <a:gd name="T7" fmla="*/ 406 h 1054"/>
                <a:gd name="T8" fmla="*/ 253 w 977"/>
                <a:gd name="T9" fmla="*/ 406 h 1054"/>
                <a:gd name="T10" fmla="*/ 796 w 977"/>
                <a:gd name="T11" fmla="*/ 668 h 1054"/>
                <a:gd name="T12" fmla="*/ 796 w 977"/>
                <a:gd name="T13" fmla="*/ 668 h 1054"/>
                <a:gd name="T14" fmla="*/ 513 w 977"/>
                <a:gd name="T15" fmla="*/ 835 h 1054"/>
                <a:gd name="T16" fmla="*/ 247 w 977"/>
                <a:gd name="T17" fmla="*/ 598 h 1054"/>
                <a:gd name="T18" fmla="*/ 969 w 977"/>
                <a:gd name="T19" fmla="*/ 598 h 1054"/>
                <a:gd name="T20" fmla="*/ 969 w 977"/>
                <a:gd name="T21" fmla="*/ 590 h 1054"/>
                <a:gd name="T22" fmla="*/ 970 w 977"/>
                <a:gd name="T23" fmla="*/ 561 h 1054"/>
                <a:gd name="T24" fmla="*/ 971 w 977"/>
                <a:gd name="T25" fmla="*/ 530 h 1054"/>
                <a:gd name="T26" fmla="*/ 495 w 977"/>
                <a:gd name="T27" fmla="*/ 0 h 1054"/>
                <a:gd name="T28" fmla="*/ 0 w 977"/>
                <a:gd name="T29" fmla="*/ 518 h 1054"/>
                <a:gd name="T30" fmla="*/ 501 w 977"/>
                <a:gd name="T31" fmla="*/ 1054 h 1054"/>
                <a:gd name="T32" fmla="*/ 974 w 977"/>
                <a:gd name="T33" fmla="*/ 801 h 1054"/>
                <a:gd name="T34" fmla="*/ 977 w 977"/>
                <a:gd name="T35" fmla="*/ 795 h 1054"/>
                <a:gd name="T36" fmla="*/ 801 w 977"/>
                <a:gd name="T37" fmla="*/ 660 h 1054"/>
                <a:gd name="T38" fmla="*/ 796 w 977"/>
                <a:gd name="T39" fmla="*/ 668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77" h="1054">
                  <a:moveTo>
                    <a:pt x="253" y="406"/>
                  </a:moveTo>
                  <a:lnTo>
                    <a:pt x="253" y="406"/>
                  </a:lnTo>
                  <a:cubicBezTo>
                    <a:pt x="264" y="292"/>
                    <a:pt x="368" y="205"/>
                    <a:pt x="495" y="205"/>
                  </a:cubicBezTo>
                  <a:cubicBezTo>
                    <a:pt x="621" y="205"/>
                    <a:pt x="710" y="285"/>
                    <a:pt x="720" y="406"/>
                  </a:cubicBezTo>
                  <a:lnTo>
                    <a:pt x="253" y="406"/>
                  </a:lnTo>
                  <a:close/>
                  <a:moveTo>
                    <a:pt x="796" y="668"/>
                  </a:moveTo>
                  <a:lnTo>
                    <a:pt x="796" y="668"/>
                  </a:lnTo>
                  <a:cubicBezTo>
                    <a:pt x="768" y="713"/>
                    <a:pt x="692" y="835"/>
                    <a:pt x="513" y="835"/>
                  </a:cubicBezTo>
                  <a:cubicBezTo>
                    <a:pt x="307" y="835"/>
                    <a:pt x="259" y="676"/>
                    <a:pt x="247" y="598"/>
                  </a:cubicBezTo>
                  <a:lnTo>
                    <a:pt x="969" y="598"/>
                  </a:lnTo>
                  <a:lnTo>
                    <a:pt x="969" y="590"/>
                  </a:lnTo>
                  <a:cubicBezTo>
                    <a:pt x="969" y="582"/>
                    <a:pt x="969" y="571"/>
                    <a:pt x="970" y="561"/>
                  </a:cubicBezTo>
                  <a:cubicBezTo>
                    <a:pt x="970" y="549"/>
                    <a:pt x="971" y="538"/>
                    <a:pt x="971" y="530"/>
                  </a:cubicBezTo>
                  <a:cubicBezTo>
                    <a:pt x="971" y="198"/>
                    <a:pt x="793" y="0"/>
                    <a:pt x="495" y="0"/>
                  </a:cubicBezTo>
                  <a:cubicBezTo>
                    <a:pt x="208" y="0"/>
                    <a:pt x="0" y="218"/>
                    <a:pt x="0" y="518"/>
                  </a:cubicBezTo>
                  <a:cubicBezTo>
                    <a:pt x="0" y="838"/>
                    <a:pt x="201" y="1054"/>
                    <a:pt x="501" y="1054"/>
                  </a:cubicBezTo>
                  <a:cubicBezTo>
                    <a:pt x="772" y="1054"/>
                    <a:pt x="913" y="895"/>
                    <a:pt x="974" y="801"/>
                  </a:cubicBezTo>
                  <a:lnTo>
                    <a:pt x="977" y="795"/>
                  </a:lnTo>
                  <a:lnTo>
                    <a:pt x="801" y="660"/>
                  </a:lnTo>
                  <a:lnTo>
                    <a:pt x="796" y="668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3AD2B08A-74B3-483C-8416-136FEF62D0CC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8496" y="3722643"/>
              <a:ext cx="246235" cy="440109"/>
            </a:xfrm>
            <a:custGeom>
              <a:avLst/>
              <a:gdLst>
                <a:gd name="T0" fmla="*/ 535 w 580"/>
                <a:gd name="T1" fmla="*/ 0 h 1031"/>
                <a:gd name="T2" fmla="*/ 535 w 580"/>
                <a:gd name="T3" fmla="*/ 0 h 1031"/>
                <a:gd name="T4" fmla="*/ 253 w 580"/>
                <a:gd name="T5" fmla="*/ 145 h 1031"/>
                <a:gd name="T6" fmla="*/ 253 w 580"/>
                <a:gd name="T7" fmla="*/ 25 h 1031"/>
                <a:gd name="T8" fmla="*/ 0 w 580"/>
                <a:gd name="T9" fmla="*/ 25 h 1031"/>
                <a:gd name="T10" fmla="*/ 0 w 580"/>
                <a:gd name="T11" fmla="*/ 1031 h 1031"/>
                <a:gd name="T12" fmla="*/ 253 w 580"/>
                <a:gd name="T13" fmla="*/ 1031 h 1031"/>
                <a:gd name="T14" fmla="*/ 253 w 580"/>
                <a:gd name="T15" fmla="*/ 578 h 1031"/>
                <a:gd name="T16" fmla="*/ 280 w 580"/>
                <a:gd name="T17" fmla="*/ 385 h 1031"/>
                <a:gd name="T18" fmla="*/ 506 w 580"/>
                <a:gd name="T19" fmla="*/ 255 h 1031"/>
                <a:gd name="T20" fmla="*/ 572 w 580"/>
                <a:gd name="T21" fmla="*/ 259 h 1031"/>
                <a:gd name="T22" fmla="*/ 580 w 580"/>
                <a:gd name="T23" fmla="*/ 259 h 1031"/>
                <a:gd name="T24" fmla="*/ 580 w 580"/>
                <a:gd name="T25" fmla="*/ 3 h 1031"/>
                <a:gd name="T26" fmla="*/ 573 w 580"/>
                <a:gd name="T27" fmla="*/ 2 h 1031"/>
                <a:gd name="T28" fmla="*/ 535 w 580"/>
                <a:gd name="T29" fmla="*/ 0 h 1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0" h="1031">
                  <a:moveTo>
                    <a:pt x="535" y="0"/>
                  </a:moveTo>
                  <a:lnTo>
                    <a:pt x="535" y="0"/>
                  </a:lnTo>
                  <a:cubicBezTo>
                    <a:pt x="379" y="0"/>
                    <a:pt x="291" y="80"/>
                    <a:pt x="253" y="145"/>
                  </a:cubicBezTo>
                  <a:lnTo>
                    <a:pt x="253" y="25"/>
                  </a:lnTo>
                  <a:lnTo>
                    <a:pt x="0" y="25"/>
                  </a:lnTo>
                  <a:lnTo>
                    <a:pt x="0" y="1031"/>
                  </a:lnTo>
                  <a:lnTo>
                    <a:pt x="253" y="1031"/>
                  </a:lnTo>
                  <a:lnTo>
                    <a:pt x="253" y="578"/>
                  </a:lnTo>
                  <a:cubicBezTo>
                    <a:pt x="253" y="492"/>
                    <a:pt x="261" y="434"/>
                    <a:pt x="280" y="385"/>
                  </a:cubicBezTo>
                  <a:cubicBezTo>
                    <a:pt x="315" y="296"/>
                    <a:pt x="387" y="255"/>
                    <a:pt x="506" y="255"/>
                  </a:cubicBezTo>
                  <a:cubicBezTo>
                    <a:pt x="526" y="255"/>
                    <a:pt x="549" y="257"/>
                    <a:pt x="572" y="259"/>
                  </a:cubicBezTo>
                  <a:lnTo>
                    <a:pt x="580" y="259"/>
                  </a:lnTo>
                  <a:lnTo>
                    <a:pt x="580" y="3"/>
                  </a:lnTo>
                  <a:lnTo>
                    <a:pt x="573" y="2"/>
                  </a:lnTo>
                  <a:cubicBezTo>
                    <a:pt x="552" y="0"/>
                    <a:pt x="548" y="0"/>
                    <a:pt x="535" y="0"/>
                  </a:cubicBez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F9A10D15-5182-4B7F-8682-77EDEB87E54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7517" y="3552118"/>
              <a:ext cx="106843" cy="610634"/>
            </a:xfrm>
            <a:custGeom>
              <a:avLst/>
              <a:gdLst>
                <a:gd name="T0" fmla="*/ 0 w 252"/>
                <a:gd name="T1" fmla="*/ 1431 h 1431"/>
                <a:gd name="T2" fmla="*/ 0 w 252"/>
                <a:gd name="T3" fmla="*/ 1431 h 1431"/>
                <a:gd name="T4" fmla="*/ 252 w 252"/>
                <a:gd name="T5" fmla="*/ 1431 h 1431"/>
                <a:gd name="T6" fmla="*/ 252 w 252"/>
                <a:gd name="T7" fmla="*/ 0 h 1431"/>
                <a:gd name="T8" fmla="*/ 0 w 252"/>
                <a:gd name="T9" fmla="*/ 0 h 1431"/>
                <a:gd name="T10" fmla="*/ 0 w 252"/>
                <a:gd name="T11" fmla="*/ 1431 h 1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2" h="1431">
                  <a:moveTo>
                    <a:pt x="0" y="1431"/>
                  </a:moveTo>
                  <a:lnTo>
                    <a:pt x="0" y="1431"/>
                  </a:lnTo>
                  <a:lnTo>
                    <a:pt x="252" y="1431"/>
                  </a:lnTo>
                  <a:lnTo>
                    <a:pt x="252" y="0"/>
                  </a:lnTo>
                  <a:lnTo>
                    <a:pt x="0" y="0"/>
                  </a:lnTo>
                  <a:lnTo>
                    <a:pt x="0" y="1431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FC8268AD-580A-4306-BEC6-7E9D5D0687F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62806" y="3724058"/>
              <a:ext cx="402608" cy="447185"/>
            </a:xfrm>
            <a:custGeom>
              <a:avLst/>
              <a:gdLst>
                <a:gd name="T0" fmla="*/ 628 w 947"/>
                <a:gd name="T1" fmla="*/ 554 h 1049"/>
                <a:gd name="T2" fmla="*/ 628 w 947"/>
                <a:gd name="T3" fmla="*/ 554 h 1049"/>
                <a:gd name="T4" fmla="*/ 628 w 947"/>
                <a:gd name="T5" fmla="*/ 664 h 1049"/>
                <a:gd name="T6" fmla="*/ 418 w 947"/>
                <a:gd name="T7" fmla="*/ 855 h 1049"/>
                <a:gd name="T8" fmla="*/ 256 w 947"/>
                <a:gd name="T9" fmla="*/ 728 h 1049"/>
                <a:gd name="T10" fmla="*/ 411 w 947"/>
                <a:gd name="T11" fmla="*/ 605 h 1049"/>
                <a:gd name="T12" fmla="*/ 503 w 947"/>
                <a:gd name="T13" fmla="*/ 586 h 1049"/>
                <a:gd name="T14" fmla="*/ 628 w 947"/>
                <a:gd name="T15" fmla="*/ 554 h 1049"/>
                <a:gd name="T16" fmla="*/ 870 w 947"/>
                <a:gd name="T17" fmla="*/ 788 h 1049"/>
                <a:gd name="T18" fmla="*/ 870 w 947"/>
                <a:gd name="T19" fmla="*/ 788 h 1049"/>
                <a:gd name="T20" fmla="*/ 870 w 947"/>
                <a:gd name="T21" fmla="*/ 298 h 1049"/>
                <a:gd name="T22" fmla="*/ 470 w 947"/>
                <a:gd name="T23" fmla="*/ 0 h 1049"/>
                <a:gd name="T24" fmla="*/ 115 w 947"/>
                <a:gd name="T25" fmla="*/ 118 h 1049"/>
                <a:gd name="T26" fmla="*/ 31 w 947"/>
                <a:gd name="T27" fmla="*/ 348 h 1049"/>
                <a:gd name="T28" fmla="*/ 31 w 947"/>
                <a:gd name="T29" fmla="*/ 355 h 1049"/>
                <a:gd name="T30" fmla="*/ 268 w 947"/>
                <a:gd name="T31" fmla="*/ 371 h 1049"/>
                <a:gd name="T32" fmla="*/ 268 w 947"/>
                <a:gd name="T33" fmla="*/ 362 h 1049"/>
                <a:gd name="T34" fmla="*/ 307 w 947"/>
                <a:gd name="T35" fmla="*/ 246 h 1049"/>
                <a:gd name="T36" fmla="*/ 460 w 947"/>
                <a:gd name="T37" fmla="*/ 198 h 1049"/>
                <a:gd name="T38" fmla="*/ 628 w 947"/>
                <a:gd name="T39" fmla="*/ 315 h 1049"/>
                <a:gd name="T40" fmla="*/ 628 w 947"/>
                <a:gd name="T41" fmla="*/ 331 h 1049"/>
                <a:gd name="T42" fmla="*/ 573 w 947"/>
                <a:gd name="T43" fmla="*/ 376 h 1049"/>
                <a:gd name="T44" fmla="*/ 355 w 947"/>
                <a:gd name="T45" fmla="*/ 413 h 1049"/>
                <a:gd name="T46" fmla="*/ 57 w 947"/>
                <a:gd name="T47" fmla="*/ 551 h 1049"/>
                <a:gd name="T48" fmla="*/ 0 w 947"/>
                <a:gd name="T49" fmla="*/ 730 h 1049"/>
                <a:gd name="T50" fmla="*/ 356 w 947"/>
                <a:gd name="T51" fmla="*/ 1049 h 1049"/>
                <a:gd name="T52" fmla="*/ 649 w 947"/>
                <a:gd name="T53" fmla="*/ 949 h 1049"/>
                <a:gd name="T54" fmla="*/ 827 w 947"/>
                <a:gd name="T55" fmla="*/ 1045 h 1049"/>
                <a:gd name="T56" fmla="*/ 934 w 947"/>
                <a:gd name="T57" fmla="*/ 1035 h 1049"/>
                <a:gd name="T58" fmla="*/ 947 w 947"/>
                <a:gd name="T59" fmla="*/ 1033 h 1049"/>
                <a:gd name="T60" fmla="*/ 947 w 947"/>
                <a:gd name="T61" fmla="*/ 863 h 1049"/>
                <a:gd name="T62" fmla="*/ 927 w 947"/>
                <a:gd name="T63" fmla="*/ 863 h 1049"/>
                <a:gd name="T64" fmla="*/ 870 w 947"/>
                <a:gd name="T65" fmla="*/ 788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47" h="1049">
                  <a:moveTo>
                    <a:pt x="628" y="554"/>
                  </a:moveTo>
                  <a:lnTo>
                    <a:pt x="628" y="554"/>
                  </a:lnTo>
                  <a:lnTo>
                    <a:pt x="628" y="664"/>
                  </a:lnTo>
                  <a:cubicBezTo>
                    <a:pt x="628" y="785"/>
                    <a:pt x="552" y="855"/>
                    <a:pt x="418" y="855"/>
                  </a:cubicBezTo>
                  <a:cubicBezTo>
                    <a:pt x="313" y="855"/>
                    <a:pt x="256" y="810"/>
                    <a:pt x="256" y="728"/>
                  </a:cubicBezTo>
                  <a:cubicBezTo>
                    <a:pt x="256" y="659"/>
                    <a:pt x="293" y="629"/>
                    <a:pt x="411" y="605"/>
                  </a:cubicBezTo>
                  <a:lnTo>
                    <a:pt x="503" y="586"/>
                  </a:lnTo>
                  <a:cubicBezTo>
                    <a:pt x="567" y="573"/>
                    <a:pt x="598" y="564"/>
                    <a:pt x="628" y="554"/>
                  </a:cubicBezTo>
                  <a:close/>
                  <a:moveTo>
                    <a:pt x="870" y="788"/>
                  </a:moveTo>
                  <a:lnTo>
                    <a:pt x="870" y="788"/>
                  </a:lnTo>
                  <a:lnTo>
                    <a:pt x="870" y="298"/>
                  </a:lnTo>
                  <a:cubicBezTo>
                    <a:pt x="870" y="100"/>
                    <a:pt x="736" y="0"/>
                    <a:pt x="470" y="0"/>
                  </a:cubicBezTo>
                  <a:cubicBezTo>
                    <a:pt x="361" y="0"/>
                    <a:pt x="211" y="20"/>
                    <a:pt x="115" y="118"/>
                  </a:cubicBezTo>
                  <a:cubicBezTo>
                    <a:pt x="57" y="176"/>
                    <a:pt x="29" y="254"/>
                    <a:pt x="31" y="348"/>
                  </a:cubicBezTo>
                  <a:lnTo>
                    <a:pt x="31" y="355"/>
                  </a:lnTo>
                  <a:lnTo>
                    <a:pt x="268" y="371"/>
                  </a:lnTo>
                  <a:lnTo>
                    <a:pt x="268" y="362"/>
                  </a:lnTo>
                  <a:cubicBezTo>
                    <a:pt x="267" y="312"/>
                    <a:pt x="280" y="273"/>
                    <a:pt x="307" y="246"/>
                  </a:cubicBezTo>
                  <a:cubicBezTo>
                    <a:pt x="338" y="214"/>
                    <a:pt x="389" y="198"/>
                    <a:pt x="460" y="198"/>
                  </a:cubicBezTo>
                  <a:cubicBezTo>
                    <a:pt x="575" y="198"/>
                    <a:pt x="628" y="235"/>
                    <a:pt x="628" y="315"/>
                  </a:cubicBezTo>
                  <a:lnTo>
                    <a:pt x="628" y="331"/>
                  </a:lnTo>
                  <a:cubicBezTo>
                    <a:pt x="628" y="362"/>
                    <a:pt x="625" y="365"/>
                    <a:pt x="573" y="376"/>
                  </a:cubicBezTo>
                  <a:lnTo>
                    <a:pt x="355" y="413"/>
                  </a:lnTo>
                  <a:cubicBezTo>
                    <a:pt x="208" y="439"/>
                    <a:pt x="114" y="483"/>
                    <a:pt x="57" y="551"/>
                  </a:cubicBezTo>
                  <a:cubicBezTo>
                    <a:pt x="18" y="599"/>
                    <a:pt x="0" y="657"/>
                    <a:pt x="0" y="730"/>
                  </a:cubicBezTo>
                  <a:cubicBezTo>
                    <a:pt x="0" y="927"/>
                    <a:pt x="136" y="1049"/>
                    <a:pt x="356" y="1049"/>
                  </a:cubicBezTo>
                  <a:cubicBezTo>
                    <a:pt x="488" y="1049"/>
                    <a:pt x="586" y="1015"/>
                    <a:pt x="649" y="949"/>
                  </a:cubicBezTo>
                  <a:cubicBezTo>
                    <a:pt x="670" y="1014"/>
                    <a:pt x="727" y="1045"/>
                    <a:pt x="827" y="1045"/>
                  </a:cubicBezTo>
                  <a:cubicBezTo>
                    <a:pt x="887" y="1045"/>
                    <a:pt x="919" y="1039"/>
                    <a:pt x="934" y="1035"/>
                  </a:cubicBezTo>
                  <a:lnTo>
                    <a:pt x="947" y="1033"/>
                  </a:lnTo>
                  <a:lnTo>
                    <a:pt x="947" y="863"/>
                  </a:lnTo>
                  <a:lnTo>
                    <a:pt x="927" y="863"/>
                  </a:lnTo>
                  <a:cubicBezTo>
                    <a:pt x="877" y="863"/>
                    <a:pt x="870" y="848"/>
                    <a:pt x="870" y="788"/>
                  </a:cubicBez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33D81163-41DF-4936-8BBF-9831D4891553}"/>
                </a:ext>
              </a:extLst>
            </p:cNvPr>
            <p:cNvSpPr>
              <a:spLocks/>
            </p:cNvSpPr>
            <p:nvPr/>
          </p:nvSpPr>
          <p:spPr bwMode="auto">
            <a:xfrm>
              <a:off x="8348200" y="3722643"/>
              <a:ext cx="382796" cy="440109"/>
            </a:xfrm>
            <a:custGeom>
              <a:avLst/>
              <a:gdLst>
                <a:gd name="T0" fmla="*/ 553 w 900"/>
                <a:gd name="T1" fmla="*/ 0 h 1031"/>
                <a:gd name="T2" fmla="*/ 553 w 900"/>
                <a:gd name="T3" fmla="*/ 0 h 1031"/>
                <a:gd name="T4" fmla="*/ 253 w 900"/>
                <a:gd name="T5" fmla="*/ 132 h 1031"/>
                <a:gd name="T6" fmla="*/ 253 w 900"/>
                <a:gd name="T7" fmla="*/ 25 h 1031"/>
                <a:gd name="T8" fmla="*/ 0 w 900"/>
                <a:gd name="T9" fmla="*/ 25 h 1031"/>
                <a:gd name="T10" fmla="*/ 0 w 900"/>
                <a:gd name="T11" fmla="*/ 1031 h 1031"/>
                <a:gd name="T12" fmla="*/ 253 w 900"/>
                <a:gd name="T13" fmla="*/ 1031 h 1031"/>
                <a:gd name="T14" fmla="*/ 253 w 900"/>
                <a:gd name="T15" fmla="*/ 492 h 1031"/>
                <a:gd name="T16" fmla="*/ 464 w 900"/>
                <a:gd name="T17" fmla="*/ 225 h 1031"/>
                <a:gd name="T18" fmla="*/ 631 w 900"/>
                <a:gd name="T19" fmla="*/ 334 h 1031"/>
                <a:gd name="T20" fmla="*/ 648 w 900"/>
                <a:gd name="T21" fmla="*/ 522 h 1031"/>
                <a:gd name="T22" fmla="*/ 648 w 900"/>
                <a:gd name="T23" fmla="*/ 1031 h 1031"/>
                <a:gd name="T24" fmla="*/ 900 w 900"/>
                <a:gd name="T25" fmla="*/ 1031 h 1031"/>
                <a:gd name="T26" fmla="*/ 900 w 900"/>
                <a:gd name="T27" fmla="*/ 461 h 1031"/>
                <a:gd name="T28" fmla="*/ 832 w 900"/>
                <a:gd name="T29" fmla="*/ 126 h 1031"/>
                <a:gd name="T30" fmla="*/ 553 w 900"/>
                <a:gd name="T31" fmla="*/ 0 h 1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00" h="1031">
                  <a:moveTo>
                    <a:pt x="553" y="0"/>
                  </a:moveTo>
                  <a:lnTo>
                    <a:pt x="553" y="0"/>
                  </a:lnTo>
                  <a:cubicBezTo>
                    <a:pt x="422" y="0"/>
                    <a:pt x="310" y="50"/>
                    <a:pt x="253" y="132"/>
                  </a:cubicBezTo>
                  <a:lnTo>
                    <a:pt x="253" y="25"/>
                  </a:lnTo>
                  <a:lnTo>
                    <a:pt x="0" y="25"/>
                  </a:lnTo>
                  <a:lnTo>
                    <a:pt x="0" y="1031"/>
                  </a:lnTo>
                  <a:lnTo>
                    <a:pt x="253" y="1031"/>
                  </a:lnTo>
                  <a:lnTo>
                    <a:pt x="253" y="492"/>
                  </a:lnTo>
                  <a:cubicBezTo>
                    <a:pt x="253" y="323"/>
                    <a:pt x="330" y="225"/>
                    <a:pt x="464" y="225"/>
                  </a:cubicBezTo>
                  <a:cubicBezTo>
                    <a:pt x="555" y="225"/>
                    <a:pt x="610" y="261"/>
                    <a:pt x="631" y="334"/>
                  </a:cubicBezTo>
                  <a:cubicBezTo>
                    <a:pt x="645" y="381"/>
                    <a:pt x="648" y="441"/>
                    <a:pt x="648" y="522"/>
                  </a:cubicBezTo>
                  <a:lnTo>
                    <a:pt x="648" y="1031"/>
                  </a:lnTo>
                  <a:lnTo>
                    <a:pt x="900" y="1031"/>
                  </a:lnTo>
                  <a:lnTo>
                    <a:pt x="900" y="461"/>
                  </a:lnTo>
                  <a:cubicBezTo>
                    <a:pt x="900" y="260"/>
                    <a:pt x="876" y="188"/>
                    <a:pt x="832" y="126"/>
                  </a:cubicBezTo>
                  <a:cubicBezTo>
                    <a:pt x="769" y="41"/>
                    <a:pt x="678" y="0"/>
                    <a:pt x="553" y="0"/>
                  </a:cubicBez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3A5290F2-C872-492E-B3E1-8785F100C8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08829" y="3552118"/>
              <a:ext cx="418175" cy="621248"/>
            </a:xfrm>
            <a:custGeom>
              <a:avLst/>
              <a:gdLst>
                <a:gd name="T0" fmla="*/ 497 w 984"/>
                <a:gd name="T1" fmla="*/ 1235 h 1456"/>
                <a:gd name="T2" fmla="*/ 497 w 984"/>
                <a:gd name="T3" fmla="*/ 1235 h 1456"/>
                <a:gd name="T4" fmla="*/ 253 w 984"/>
                <a:gd name="T5" fmla="*/ 928 h 1456"/>
                <a:gd name="T6" fmla="*/ 497 w 984"/>
                <a:gd name="T7" fmla="*/ 619 h 1456"/>
                <a:gd name="T8" fmla="*/ 741 w 984"/>
                <a:gd name="T9" fmla="*/ 928 h 1456"/>
                <a:gd name="T10" fmla="*/ 497 w 984"/>
                <a:gd name="T11" fmla="*/ 1235 h 1456"/>
                <a:gd name="T12" fmla="*/ 731 w 984"/>
                <a:gd name="T13" fmla="*/ 0 h 1456"/>
                <a:gd name="T14" fmla="*/ 731 w 984"/>
                <a:gd name="T15" fmla="*/ 0 h 1456"/>
                <a:gd name="T16" fmla="*/ 731 w 984"/>
                <a:gd name="T17" fmla="*/ 519 h 1456"/>
                <a:gd name="T18" fmla="*/ 447 w 984"/>
                <a:gd name="T19" fmla="*/ 400 h 1456"/>
                <a:gd name="T20" fmla="*/ 0 w 984"/>
                <a:gd name="T21" fmla="*/ 932 h 1456"/>
                <a:gd name="T22" fmla="*/ 447 w 984"/>
                <a:gd name="T23" fmla="*/ 1456 h 1456"/>
                <a:gd name="T24" fmla="*/ 731 w 984"/>
                <a:gd name="T25" fmla="*/ 1340 h 1456"/>
                <a:gd name="T26" fmla="*/ 731 w 984"/>
                <a:gd name="T27" fmla="*/ 1431 h 1456"/>
                <a:gd name="T28" fmla="*/ 984 w 984"/>
                <a:gd name="T29" fmla="*/ 1431 h 1456"/>
                <a:gd name="T30" fmla="*/ 984 w 984"/>
                <a:gd name="T31" fmla="*/ 0 h 1456"/>
                <a:gd name="T32" fmla="*/ 731 w 984"/>
                <a:gd name="T33" fmla="*/ 0 h 1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4" h="1456">
                  <a:moveTo>
                    <a:pt x="497" y="1235"/>
                  </a:moveTo>
                  <a:lnTo>
                    <a:pt x="497" y="1235"/>
                  </a:lnTo>
                  <a:cubicBezTo>
                    <a:pt x="347" y="1235"/>
                    <a:pt x="253" y="1117"/>
                    <a:pt x="253" y="928"/>
                  </a:cubicBezTo>
                  <a:cubicBezTo>
                    <a:pt x="253" y="737"/>
                    <a:pt x="347" y="619"/>
                    <a:pt x="497" y="619"/>
                  </a:cubicBezTo>
                  <a:cubicBezTo>
                    <a:pt x="643" y="619"/>
                    <a:pt x="741" y="743"/>
                    <a:pt x="741" y="928"/>
                  </a:cubicBezTo>
                  <a:cubicBezTo>
                    <a:pt x="741" y="1114"/>
                    <a:pt x="646" y="1235"/>
                    <a:pt x="497" y="1235"/>
                  </a:cubicBezTo>
                  <a:close/>
                  <a:moveTo>
                    <a:pt x="731" y="0"/>
                  </a:moveTo>
                  <a:lnTo>
                    <a:pt x="731" y="0"/>
                  </a:lnTo>
                  <a:lnTo>
                    <a:pt x="731" y="519"/>
                  </a:lnTo>
                  <a:cubicBezTo>
                    <a:pt x="678" y="461"/>
                    <a:pt x="578" y="400"/>
                    <a:pt x="447" y="400"/>
                  </a:cubicBezTo>
                  <a:cubicBezTo>
                    <a:pt x="180" y="400"/>
                    <a:pt x="0" y="614"/>
                    <a:pt x="0" y="932"/>
                  </a:cubicBezTo>
                  <a:cubicBezTo>
                    <a:pt x="0" y="1241"/>
                    <a:pt x="184" y="1456"/>
                    <a:pt x="447" y="1456"/>
                  </a:cubicBezTo>
                  <a:cubicBezTo>
                    <a:pt x="564" y="1456"/>
                    <a:pt x="662" y="1416"/>
                    <a:pt x="731" y="1340"/>
                  </a:cubicBezTo>
                  <a:lnTo>
                    <a:pt x="731" y="1431"/>
                  </a:lnTo>
                  <a:lnTo>
                    <a:pt x="984" y="1431"/>
                  </a:lnTo>
                  <a:lnTo>
                    <a:pt x="984" y="0"/>
                  </a:lnTo>
                  <a:lnTo>
                    <a:pt x="731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33" name="COVER2">
            <a:extLst>
              <a:ext uri="{FF2B5EF4-FFF2-40B4-BE49-F238E27FC236}">
                <a16:creationId xmlns:a16="http://schemas.microsoft.com/office/drawing/2014/main" id="{3B43B777-6E2E-4218-BC70-A577CFE5E693}"/>
              </a:ext>
            </a:extLst>
          </p:cNvPr>
          <p:cNvSpPr/>
          <p:nvPr userDrawn="1"/>
        </p:nvSpPr>
        <p:spPr>
          <a:xfrm>
            <a:off x="5220735" y="0"/>
            <a:ext cx="6971264" cy="338978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grpSp>
        <p:nvGrpSpPr>
          <p:cNvPr id="31" name="Techniek">
            <a:extLst>
              <a:ext uri="{FF2B5EF4-FFF2-40B4-BE49-F238E27FC236}">
                <a16:creationId xmlns:a16="http://schemas.microsoft.com/office/drawing/2014/main" id="{CC3B6276-59B7-406C-B7D0-0104DCE6FCF4}"/>
              </a:ext>
            </a:extLst>
          </p:cNvPr>
          <p:cNvGrpSpPr/>
          <p:nvPr userDrawn="1"/>
        </p:nvGrpSpPr>
        <p:grpSpPr>
          <a:xfrm>
            <a:off x="5231348" y="2704447"/>
            <a:ext cx="3498233" cy="620540"/>
            <a:chOff x="5231348" y="2704447"/>
            <a:chExt cx="3498233" cy="620540"/>
          </a:xfrm>
        </p:grpSpPr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8A588311-418B-44D9-98EA-D4D20A3AD9A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1348" y="2704447"/>
              <a:ext cx="464167" cy="609927"/>
            </a:xfrm>
            <a:custGeom>
              <a:avLst/>
              <a:gdLst>
                <a:gd name="T0" fmla="*/ 415 w 1092"/>
                <a:gd name="T1" fmla="*/ 1431 h 1431"/>
                <a:gd name="T2" fmla="*/ 415 w 1092"/>
                <a:gd name="T3" fmla="*/ 1431 h 1431"/>
                <a:gd name="T4" fmla="*/ 680 w 1092"/>
                <a:gd name="T5" fmla="*/ 1431 h 1431"/>
                <a:gd name="T6" fmla="*/ 680 w 1092"/>
                <a:gd name="T7" fmla="*/ 238 h 1431"/>
                <a:gd name="T8" fmla="*/ 1092 w 1092"/>
                <a:gd name="T9" fmla="*/ 238 h 1431"/>
                <a:gd name="T10" fmla="*/ 1092 w 1092"/>
                <a:gd name="T11" fmla="*/ 0 h 1431"/>
                <a:gd name="T12" fmla="*/ 0 w 1092"/>
                <a:gd name="T13" fmla="*/ 0 h 1431"/>
                <a:gd name="T14" fmla="*/ 0 w 1092"/>
                <a:gd name="T15" fmla="*/ 238 h 1431"/>
                <a:gd name="T16" fmla="*/ 415 w 1092"/>
                <a:gd name="T17" fmla="*/ 238 h 1431"/>
                <a:gd name="T18" fmla="*/ 415 w 1092"/>
                <a:gd name="T19" fmla="*/ 1431 h 1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92" h="1431">
                  <a:moveTo>
                    <a:pt x="415" y="1431"/>
                  </a:moveTo>
                  <a:lnTo>
                    <a:pt x="415" y="1431"/>
                  </a:lnTo>
                  <a:lnTo>
                    <a:pt x="680" y="1431"/>
                  </a:lnTo>
                  <a:lnTo>
                    <a:pt x="680" y="238"/>
                  </a:lnTo>
                  <a:lnTo>
                    <a:pt x="1092" y="238"/>
                  </a:lnTo>
                  <a:lnTo>
                    <a:pt x="1092" y="0"/>
                  </a:lnTo>
                  <a:lnTo>
                    <a:pt x="0" y="0"/>
                  </a:lnTo>
                  <a:lnTo>
                    <a:pt x="0" y="238"/>
                  </a:lnTo>
                  <a:lnTo>
                    <a:pt x="415" y="238"/>
                  </a:lnTo>
                  <a:lnTo>
                    <a:pt x="415" y="1431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1A1DC463-6108-46BD-B28D-CCF4FD73977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67920" y="2874972"/>
              <a:ext cx="415344" cy="450015"/>
            </a:xfrm>
            <a:custGeom>
              <a:avLst/>
              <a:gdLst>
                <a:gd name="T0" fmla="*/ 253 w 977"/>
                <a:gd name="T1" fmla="*/ 406 h 1055"/>
                <a:gd name="T2" fmla="*/ 253 w 977"/>
                <a:gd name="T3" fmla="*/ 406 h 1055"/>
                <a:gd name="T4" fmla="*/ 494 w 977"/>
                <a:gd name="T5" fmla="*/ 205 h 1055"/>
                <a:gd name="T6" fmla="*/ 720 w 977"/>
                <a:gd name="T7" fmla="*/ 406 h 1055"/>
                <a:gd name="T8" fmla="*/ 253 w 977"/>
                <a:gd name="T9" fmla="*/ 406 h 1055"/>
                <a:gd name="T10" fmla="*/ 501 w 977"/>
                <a:gd name="T11" fmla="*/ 1055 h 1055"/>
                <a:gd name="T12" fmla="*/ 501 w 977"/>
                <a:gd name="T13" fmla="*/ 1055 h 1055"/>
                <a:gd name="T14" fmla="*/ 974 w 977"/>
                <a:gd name="T15" fmla="*/ 801 h 1055"/>
                <a:gd name="T16" fmla="*/ 977 w 977"/>
                <a:gd name="T17" fmla="*/ 795 h 1055"/>
                <a:gd name="T18" fmla="*/ 801 w 977"/>
                <a:gd name="T19" fmla="*/ 661 h 1055"/>
                <a:gd name="T20" fmla="*/ 796 w 977"/>
                <a:gd name="T21" fmla="*/ 668 h 1055"/>
                <a:gd name="T22" fmla="*/ 513 w 977"/>
                <a:gd name="T23" fmla="*/ 835 h 1055"/>
                <a:gd name="T24" fmla="*/ 247 w 977"/>
                <a:gd name="T25" fmla="*/ 599 h 1055"/>
                <a:gd name="T26" fmla="*/ 969 w 977"/>
                <a:gd name="T27" fmla="*/ 599 h 1055"/>
                <a:gd name="T28" fmla="*/ 969 w 977"/>
                <a:gd name="T29" fmla="*/ 591 h 1055"/>
                <a:gd name="T30" fmla="*/ 970 w 977"/>
                <a:gd name="T31" fmla="*/ 561 h 1055"/>
                <a:gd name="T32" fmla="*/ 971 w 977"/>
                <a:gd name="T33" fmla="*/ 531 h 1055"/>
                <a:gd name="T34" fmla="*/ 494 w 977"/>
                <a:gd name="T35" fmla="*/ 0 h 1055"/>
                <a:gd name="T36" fmla="*/ 0 w 977"/>
                <a:gd name="T37" fmla="*/ 518 h 1055"/>
                <a:gd name="T38" fmla="*/ 501 w 977"/>
                <a:gd name="T39" fmla="*/ 1055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77" h="1055">
                  <a:moveTo>
                    <a:pt x="253" y="406"/>
                  </a:moveTo>
                  <a:lnTo>
                    <a:pt x="253" y="406"/>
                  </a:lnTo>
                  <a:cubicBezTo>
                    <a:pt x="263" y="293"/>
                    <a:pt x="368" y="205"/>
                    <a:pt x="494" y="205"/>
                  </a:cubicBezTo>
                  <a:cubicBezTo>
                    <a:pt x="621" y="205"/>
                    <a:pt x="710" y="286"/>
                    <a:pt x="720" y="406"/>
                  </a:cubicBezTo>
                  <a:lnTo>
                    <a:pt x="253" y="406"/>
                  </a:lnTo>
                  <a:close/>
                  <a:moveTo>
                    <a:pt x="501" y="1055"/>
                  </a:moveTo>
                  <a:lnTo>
                    <a:pt x="501" y="1055"/>
                  </a:lnTo>
                  <a:cubicBezTo>
                    <a:pt x="772" y="1055"/>
                    <a:pt x="913" y="896"/>
                    <a:pt x="974" y="801"/>
                  </a:cubicBezTo>
                  <a:lnTo>
                    <a:pt x="977" y="795"/>
                  </a:lnTo>
                  <a:lnTo>
                    <a:pt x="801" y="661"/>
                  </a:lnTo>
                  <a:lnTo>
                    <a:pt x="796" y="668"/>
                  </a:lnTo>
                  <a:cubicBezTo>
                    <a:pt x="768" y="714"/>
                    <a:pt x="692" y="835"/>
                    <a:pt x="513" y="835"/>
                  </a:cubicBezTo>
                  <a:cubicBezTo>
                    <a:pt x="307" y="835"/>
                    <a:pt x="259" y="676"/>
                    <a:pt x="247" y="599"/>
                  </a:cubicBezTo>
                  <a:lnTo>
                    <a:pt x="969" y="599"/>
                  </a:lnTo>
                  <a:lnTo>
                    <a:pt x="969" y="591"/>
                  </a:lnTo>
                  <a:cubicBezTo>
                    <a:pt x="969" y="583"/>
                    <a:pt x="969" y="572"/>
                    <a:pt x="970" y="561"/>
                  </a:cubicBezTo>
                  <a:cubicBezTo>
                    <a:pt x="970" y="550"/>
                    <a:pt x="971" y="539"/>
                    <a:pt x="971" y="531"/>
                  </a:cubicBezTo>
                  <a:cubicBezTo>
                    <a:pt x="971" y="199"/>
                    <a:pt x="793" y="0"/>
                    <a:pt x="494" y="0"/>
                  </a:cubicBezTo>
                  <a:cubicBezTo>
                    <a:pt x="208" y="0"/>
                    <a:pt x="0" y="218"/>
                    <a:pt x="0" y="518"/>
                  </a:cubicBezTo>
                  <a:cubicBezTo>
                    <a:pt x="0" y="839"/>
                    <a:pt x="201" y="1055"/>
                    <a:pt x="501" y="1055"/>
                  </a:cubicBez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8963C2F9-71F1-4A60-98EF-AF5A4949B20F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8361" y="2874972"/>
              <a:ext cx="399070" cy="450015"/>
            </a:xfrm>
            <a:custGeom>
              <a:avLst/>
              <a:gdLst>
                <a:gd name="T0" fmla="*/ 494 w 939"/>
                <a:gd name="T1" fmla="*/ 1055 h 1055"/>
                <a:gd name="T2" fmla="*/ 494 w 939"/>
                <a:gd name="T3" fmla="*/ 1055 h 1055"/>
                <a:gd name="T4" fmla="*/ 937 w 939"/>
                <a:gd name="T5" fmla="*/ 777 h 1055"/>
                <a:gd name="T6" fmla="*/ 939 w 939"/>
                <a:gd name="T7" fmla="*/ 771 h 1055"/>
                <a:gd name="T8" fmla="*/ 734 w 939"/>
                <a:gd name="T9" fmla="*/ 661 h 1055"/>
                <a:gd name="T10" fmla="*/ 731 w 939"/>
                <a:gd name="T11" fmla="*/ 669 h 1055"/>
                <a:gd name="T12" fmla="*/ 501 w 939"/>
                <a:gd name="T13" fmla="*/ 833 h 1055"/>
                <a:gd name="T14" fmla="*/ 250 w 939"/>
                <a:gd name="T15" fmla="*/ 526 h 1055"/>
                <a:gd name="T16" fmla="*/ 501 w 939"/>
                <a:gd name="T17" fmla="*/ 220 h 1055"/>
                <a:gd name="T18" fmla="*/ 725 w 939"/>
                <a:gd name="T19" fmla="*/ 393 h 1055"/>
                <a:gd name="T20" fmla="*/ 727 w 939"/>
                <a:gd name="T21" fmla="*/ 402 h 1055"/>
                <a:gd name="T22" fmla="*/ 939 w 939"/>
                <a:gd name="T23" fmla="*/ 291 h 1055"/>
                <a:gd name="T24" fmla="*/ 937 w 939"/>
                <a:gd name="T25" fmla="*/ 284 h 1055"/>
                <a:gd name="T26" fmla="*/ 494 w 939"/>
                <a:gd name="T27" fmla="*/ 0 h 1055"/>
                <a:gd name="T28" fmla="*/ 0 w 939"/>
                <a:gd name="T29" fmla="*/ 531 h 1055"/>
                <a:gd name="T30" fmla="*/ 494 w 939"/>
                <a:gd name="T31" fmla="*/ 1055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39" h="1055">
                  <a:moveTo>
                    <a:pt x="494" y="1055"/>
                  </a:moveTo>
                  <a:lnTo>
                    <a:pt x="494" y="1055"/>
                  </a:lnTo>
                  <a:cubicBezTo>
                    <a:pt x="732" y="1055"/>
                    <a:pt x="881" y="905"/>
                    <a:pt x="937" y="777"/>
                  </a:cubicBezTo>
                  <a:lnTo>
                    <a:pt x="939" y="771"/>
                  </a:lnTo>
                  <a:lnTo>
                    <a:pt x="734" y="661"/>
                  </a:lnTo>
                  <a:lnTo>
                    <a:pt x="731" y="669"/>
                  </a:lnTo>
                  <a:cubicBezTo>
                    <a:pt x="687" y="780"/>
                    <a:pt x="612" y="833"/>
                    <a:pt x="501" y="833"/>
                  </a:cubicBezTo>
                  <a:cubicBezTo>
                    <a:pt x="346" y="833"/>
                    <a:pt x="250" y="716"/>
                    <a:pt x="250" y="526"/>
                  </a:cubicBezTo>
                  <a:cubicBezTo>
                    <a:pt x="250" y="334"/>
                    <a:pt x="344" y="220"/>
                    <a:pt x="501" y="220"/>
                  </a:cubicBezTo>
                  <a:cubicBezTo>
                    <a:pt x="638" y="220"/>
                    <a:pt x="698" y="314"/>
                    <a:pt x="725" y="393"/>
                  </a:cubicBezTo>
                  <a:lnTo>
                    <a:pt x="727" y="402"/>
                  </a:lnTo>
                  <a:lnTo>
                    <a:pt x="939" y="291"/>
                  </a:lnTo>
                  <a:lnTo>
                    <a:pt x="937" y="284"/>
                  </a:lnTo>
                  <a:cubicBezTo>
                    <a:pt x="867" y="104"/>
                    <a:pt x="706" y="0"/>
                    <a:pt x="494" y="0"/>
                  </a:cubicBezTo>
                  <a:cubicBezTo>
                    <a:pt x="198" y="0"/>
                    <a:pt x="0" y="213"/>
                    <a:pt x="0" y="531"/>
                  </a:cubicBezTo>
                  <a:cubicBezTo>
                    <a:pt x="0" y="854"/>
                    <a:pt x="189" y="1055"/>
                    <a:pt x="494" y="1055"/>
                  </a:cubicBez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50F431AA-22CF-429E-AAEA-BED593C6D5AE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3141" y="2704447"/>
              <a:ext cx="382089" cy="609927"/>
            </a:xfrm>
            <a:custGeom>
              <a:avLst/>
              <a:gdLst>
                <a:gd name="T0" fmla="*/ 631 w 900"/>
                <a:gd name="T1" fmla="*/ 734 h 1431"/>
                <a:gd name="T2" fmla="*/ 631 w 900"/>
                <a:gd name="T3" fmla="*/ 734 h 1431"/>
                <a:gd name="T4" fmla="*/ 647 w 900"/>
                <a:gd name="T5" fmla="*/ 921 h 1431"/>
                <a:gd name="T6" fmla="*/ 647 w 900"/>
                <a:gd name="T7" fmla="*/ 1431 h 1431"/>
                <a:gd name="T8" fmla="*/ 900 w 900"/>
                <a:gd name="T9" fmla="*/ 1431 h 1431"/>
                <a:gd name="T10" fmla="*/ 900 w 900"/>
                <a:gd name="T11" fmla="*/ 861 h 1431"/>
                <a:gd name="T12" fmla="*/ 832 w 900"/>
                <a:gd name="T13" fmla="*/ 525 h 1431"/>
                <a:gd name="T14" fmla="*/ 553 w 900"/>
                <a:gd name="T15" fmla="*/ 399 h 1431"/>
                <a:gd name="T16" fmla="*/ 252 w 900"/>
                <a:gd name="T17" fmla="*/ 531 h 1431"/>
                <a:gd name="T18" fmla="*/ 252 w 900"/>
                <a:gd name="T19" fmla="*/ 0 h 1431"/>
                <a:gd name="T20" fmla="*/ 0 w 900"/>
                <a:gd name="T21" fmla="*/ 0 h 1431"/>
                <a:gd name="T22" fmla="*/ 0 w 900"/>
                <a:gd name="T23" fmla="*/ 1431 h 1431"/>
                <a:gd name="T24" fmla="*/ 252 w 900"/>
                <a:gd name="T25" fmla="*/ 1431 h 1431"/>
                <a:gd name="T26" fmla="*/ 252 w 900"/>
                <a:gd name="T27" fmla="*/ 892 h 1431"/>
                <a:gd name="T28" fmla="*/ 463 w 900"/>
                <a:gd name="T29" fmla="*/ 625 h 1431"/>
                <a:gd name="T30" fmla="*/ 631 w 900"/>
                <a:gd name="T31" fmla="*/ 734 h 1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00" h="1431">
                  <a:moveTo>
                    <a:pt x="631" y="734"/>
                  </a:moveTo>
                  <a:lnTo>
                    <a:pt x="631" y="734"/>
                  </a:lnTo>
                  <a:cubicBezTo>
                    <a:pt x="644" y="781"/>
                    <a:pt x="647" y="840"/>
                    <a:pt x="647" y="921"/>
                  </a:cubicBezTo>
                  <a:lnTo>
                    <a:pt x="647" y="1431"/>
                  </a:lnTo>
                  <a:lnTo>
                    <a:pt x="900" y="1431"/>
                  </a:lnTo>
                  <a:lnTo>
                    <a:pt x="900" y="861"/>
                  </a:lnTo>
                  <a:cubicBezTo>
                    <a:pt x="900" y="659"/>
                    <a:pt x="876" y="588"/>
                    <a:pt x="832" y="525"/>
                  </a:cubicBezTo>
                  <a:cubicBezTo>
                    <a:pt x="769" y="440"/>
                    <a:pt x="677" y="399"/>
                    <a:pt x="553" y="399"/>
                  </a:cubicBezTo>
                  <a:cubicBezTo>
                    <a:pt x="421" y="399"/>
                    <a:pt x="309" y="449"/>
                    <a:pt x="252" y="531"/>
                  </a:cubicBezTo>
                  <a:lnTo>
                    <a:pt x="252" y="0"/>
                  </a:lnTo>
                  <a:lnTo>
                    <a:pt x="0" y="0"/>
                  </a:lnTo>
                  <a:lnTo>
                    <a:pt x="0" y="1431"/>
                  </a:lnTo>
                  <a:lnTo>
                    <a:pt x="252" y="1431"/>
                  </a:lnTo>
                  <a:lnTo>
                    <a:pt x="252" y="892"/>
                  </a:lnTo>
                  <a:cubicBezTo>
                    <a:pt x="252" y="722"/>
                    <a:pt x="329" y="625"/>
                    <a:pt x="463" y="625"/>
                  </a:cubicBezTo>
                  <a:cubicBezTo>
                    <a:pt x="554" y="625"/>
                    <a:pt x="609" y="661"/>
                    <a:pt x="631" y="734"/>
                  </a:cubicBez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2F6EAA98-ED95-41E2-94D2-38CF0F24A9D9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2073" y="2874264"/>
              <a:ext cx="383504" cy="440109"/>
            </a:xfrm>
            <a:custGeom>
              <a:avLst/>
              <a:gdLst>
                <a:gd name="T0" fmla="*/ 631 w 901"/>
                <a:gd name="T1" fmla="*/ 335 h 1032"/>
                <a:gd name="T2" fmla="*/ 631 w 901"/>
                <a:gd name="T3" fmla="*/ 335 h 1032"/>
                <a:gd name="T4" fmla="*/ 648 w 901"/>
                <a:gd name="T5" fmla="*/ 522 h 1032"/>
                <a:gd name="T6" fmla="*/ 648 w 901"/>
                <a:gd name="T7" fmla="*/ 1032 h 1032"/>
                <a:gd name="T8" fmla="*/ 901 w 901"/>
                <a:gd name="T9" fmla="*/ 1032 h 1032"/>
                <a:gd name="T10" fmla="*/ 901 w 901"/>
                <a:gd name="T11" fmla="*/ 462 h 1032"/>
                <a:gd name="T12" fmla="*/ 832 w 901"/>
                <a:gd name="T13" fmla="*/ 126 h 1032"/>
                <a:gd name="T14" fmla="*/ 553 w 901"/>
                <a:gd name="T15" fmla="*/ 0 h 1032"/>
                <a:gd name="T16" fmla="*/ 253 w 901"/>
                <a:gd name="T17" fmla="*/ 132 h 1032"/>
                <a:gd name="T18" fmla="*/ 253 w 901"/>
                <a:gd name="T19" fmla="*/ 25 h 1032"/>
                <a:gd name="T20" fmla="*/ 0 w 901"/>
                <a:gd name="T21" fmla="*/ 25 h 1032"/>
                <a:gd name="T22" fmla="*/ 0 w 901"/>
                <a:gd name="T23" fmla="*/ 1032 h 1032"/>
                <a:gd name="T24" fmla="*/ 253 w 901"/>
                <a:gd name="T25" fmla="*/ 1032 h 1032"/>
                <a:gd name="T26" fmla="*/ 253 w 901"/>
                <a:gd name="T27" fmla="*/ 493 h 1032"/>
                <a:gd name="T28" fmla="*/ 464 w 901"/>
                <a:gd name="T29" fmla="*/ 226 h 1032"/>
                <a:gd name="T30" fmla="*/ 631 w 901"/>
                <a:gd name="T31" fmla="*/ 335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01" h="1032">
                  <a:moveTo>
                    <a:pt x="631" y="335"/>
                  </a:moveTo>
                  <a:lnTo>
                    <a:pt x="631" y="335"/>
                  </a:lnTo>
                  <a:cubicBezTo>
                    <a:pt x="645" y="382"/>
                    <a:pt x="648" y="441"/>
                    <a:pt x="648" y="522"/>
                  </a:cubicBezTo>
                  <a:lnTo>
                    <a:pt x="648" y="1032"/>
                  </a:lnTo>
                  <a:lnTo>
                    <a:pt x="901" y="1032"/>
                  </a:lnTo>
                  <a:lnTo>
                    <a:pt x="901" y="462"/>
                  </a:lnTo>
                  <a:cubicBezTo>
                    <a:pt x="901" y="260"/>
                    <a:pt x="877" y="189"/>
                    <a:pt x="832" y="126"/>
                  </a:cubicBezTo>
                  <a:cubicBezTo>
                    <a:pt x="769" y="41"/>
                    <a:pt x="678" y="0"/>
                    <a:pt x="553" y="0"/>
                  </a:cubicBezTo>
                  <a:cubicBezTo>
                    <a:pt x="422" y="0"/>
                    <a:pt x="310" y="50"/>
                    <a:pt x="253" y="132"/>
                  </a:cubicBezTo>
                  <a:lnTo>
                    <a:pt x="253" y="25"/>
                  </a:lnTo>
                  <a:lnTo>
                    <a:pt x="0" y="25"/>
                  </a:lnTo>
                  <a:lnTo>
                    <a:pt x="0" y="1032"/>
                  </a:lnTo>
                  <a:lnTo>
                    <a:pt x="253" y="1032"/>
                  </a:lnTo>
                  <a:lnTo>
                    <a:pt x="253" y="493"/>
                  </a:lnTo>
                  <a:cubicBezTo>
                    <a:pt x="253" y="323"/>
                    <a:pt x="330" y="226"/>
                    <a:pt x="464" y="226"/>
                  </a:cubicBezTo>
                  <a:cubicBezTo>
                    <a:pt x="555" y="226"/>
                    <a:pt x="610" y="262"/>
                    <a:pt x="631" y="335"/>
                  </a:cubicBez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74D480B7-2605-4949-AC06-D944D6A25A4D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1712" y="2704447"/>
              <a:ext cx="107551" cy="108966"/>
            </a:xfrm>
            <a:custGeom>
              <a:avLst/>
              <a:gdLst>
                <a:gd name="T0" fmla="*/ 0 w 253"/>
                <a:gd name="T1" fmla="*/ 256 h 256"/>
                <a:gd name="T2" fmla="*/ 0 w 253"/>
                <a:gd name="T3" fmla="*/ 256 h 256"/>
                <a:gd name="T4" fmla="*/ 253 w 253"/>
                <a:gd name="T5" fmla="*/ 256 h 256"/>
                <a:gd name="T6" fmla="*/ 253 w 253"/>
                <a:gd name="T7" fmla="*/ 0 h 256"/>
                <a:gd name="T8" fmla="*/ 0 w 253"/>
                <a:gd name="T9" fmla="*/ 0 h 256"/>
                <a:gd name="T10" fmla="*/ 0 w 253"/>
                <a:gd name="T11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3" h="256">
                  <a:moveTo>
                    <a:pt x="0" y="256"/>
                  </a:moveTo>
                  <a:lnTo>
                    <a:pt x="0" y="256"/>
                  </a:lnTo>
                  <a:lnTo>
                    <a:pt x="253" y="256"/>
                  </a:lnTo>
                  <a:lnTo>
                    <a:pt x="253" y="0"/>
                  </a:lnTo>
                  <a:lnTo>
                    <a:pt x="0" y="0"/>
                  </a:lnTo>
                  <a:lnTo>
                    <a:pt x="0" y="256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7CB7D06C-A458-4780-96BE-CB4576751FB3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1712" y="2884878"/>
              <a:ext cx="107551" cy="429496"/>
            </a:xfrm>
            <a:custGeom>
              <a:avLst/>
              <a:gdLst>
                <a:gd name="T0" fmla="*/ 0 w 253"/>
                <a:gd name="T1" fmla="*/ 1007 h 1007"/>
                <a:gd name="T2" fmla="*/ 0 w 253"/>
                <a:gd name="T3" fmla="*/ 1007 h 1007"/>
                <a:gd name="T4" fmla="*/ 253 w 253"/>
                <a:gd name="T5" fmla="*/ 1007 h 1007"/>
                <a:gd name="T6" fmla="*/ 253 w 253"/>
                <a:gd name="T7" fmla="*/ 0 h 1007"/>
                <a:gd name="T8" fmla="*/ 0 w 253"/>
                <a:gd name="T9" fmla="*/ 0 h 1007"/>
                <a:gd name="T10" fmla="*/ 0 w 253"/>
                <a:gd name="T11" fmla="*/ 1007 h 1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3" h="1007">
                  <a:moveTo>
                    <a:pt x="0" y="1007"/>
                  </a:moveTo>
                  <a:lnTo>
                    <a:pt x="0" y="1007"/>
                  </a:lnTo>
                  <a:lnTo>
                    <a:pt x="253" y="1007"/>
                  </a:lnTo>
                  <a:lnTo>
                    <a:pt x="253" y="0"/>
                  </a:lnTo>
                  <a:lnTo>
                    <a:pt x="0" y="0"/>
                  </a:lnTo>
                  <a:lnTo>
                    <a:pt x="0" y="1007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44D7B96E-E28A-4EAE-98C6-C5458C639A5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98417" y="2874972"/>
              <a:ext cx="415344" cy="450015"/>
            </a:xfrm>
            <a:custGeom>
              <a:avLst/>
              <a:gdLst>
                <a:gd name="T0" fmla="*/ 253 w 978"/>
                <a:gd name="T1" fmla="*/ 406 h 1055"/>
                <a:gd name="T2" fmla="*/ 253 w 978"/>
                <a:gd name="T3" fmla="*/ 406 h 1055"/>
                <a:gd name="T4" fmla="*/ 495 w 978"/>
                <a:gd name="T5" fmla="*/ 205 h 1055"/>
                <a:gd name="T6" fmla="*/ 720 w 978"/>
                <a:gd name="T7" fmla="*/ 406 h 1055"/>
                <a:gd name="T8" fmla="*/ 253 w 978"/>
                <a:gd name="T9" fmla="*/ 406 h 1055"/>
                <a:gd name="T10" fmla="*/ 974 w 978"/>
                <a:gd name="T11" fmla="*/ 801 h 1055"/>
                <a:gd name="T12" fmla="*/ 974 w 978"/>
                <a:gd name="T13" fmla="*/ 801 h 1055"/>
                <a:gd name="T14" fmla="*/ 978 w 978"/>
                <a:gd name="T15" fmla="*/ 795 h 1055"/>
                <a:gd name="T16" fmla="*/ 801 w 978"/>
                <a:gd name="T17" fmla="*/ 661 h 1055"/>
                <a:gd name="T18" fmla="*/ 797 w 978"/>
                <a:gd name="T19" fmla="*/ 668 h 1055"/>
                <a:gd name="T20" fmla="*/ 514 w 978"/>
                <a:gd name="T21" fmla="*/ 835 h 1055"/>
                <a:gd name="T22" fmla="*/ 248 w 978"/>
                <a:gd name="T23" fmla="*/ 599 h 1055"/>
                <a:gd name="T24" fmla="*/ 969 w 978"/>
                <a:gd name="T25" fmla="*/ 599 h 1055"/>
                <a:gd name="T26" fmla="*/ 969 w 978"/>
                <a:gd name="T27" fmla="*/ 591 h 1055"/>
                <a:gd name="T28" fmla="*/ 970 w 978"/>
                <a:gd name="T29" fmla="*/ 561 h 1055"/>
                <a:gd name="T30" fmla="*/ 971 w 978"/>
                <a:gd name="T31" fmla="*/ 531 h 1055"/>
                <a:gd name="T32" fmla="*/ 495 w 978"/>
                <a:gd name="T33" fmla="*/ 0 h 1055"/>
                <a:gd name="T34" fmla="*/ 0 w 978"/>
                <a:gd name="T35" fmla="*/ 518 h 1055"/>
                <a:gd name="T36" fmla="*/ 501 w 978"/>
                <a:gd name="T37" fmla="*/ 1055 h 1055"/>
                <a:gd name="T38" fmla="*/ 974 w 978"/>
                <a:gd name="T39" fmla="*/ 801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78" h="1055">
                  <a:moveTo>
                    <a:pt x="253" y="406"/>
                  </a:moveTo>
                  <a:lnTo>
                    <a:pt x="253" y="406"/>
                  </a:lnTo>
                  <a:cubicBezTo>
                    <a:pt x="264" y="293"/>
                    <a:pt x="368" y="205"/>
                    <a:pt x="495" y="205"/>
                  </a:cubicBezTo>
                  <a:cubicBezTo>
                    <a:pt x="621" y="205"/>
                    <a:pt x="710" y="286"/>
                    <a:pt x="720" y="406"/>
                  </a:cubicBezTo>
                  <a:lnTo>
                    <a:pt x="253" y="406"/>
                  </a:lnTo>
                  <a:close/>
                  <a:moveTo>
                    <a:pt x="974" y="801"/>
                  </a:moveTo>
                  <a:lnTo>
                    <a:pt x="974" y="801"/>
                  </a:lnTo>
                  <a:lnTo>
                    <a:pt x="978" y="795"/>
                  </a:lnTo>
                  <a:lnTo>
                    <a:pt x="801" y="661"/>
                  </a:lnTo>
                  <a:lnTo>
                    <a:pt x="797" y="668"/>
                  </a:lnTo>
                  <a:cubicBezTo>
                    <a:pt x="768" y="714"/>
                    <a:pt x="692" y="835"/>
                    <a:pt x="514" y="835"/>
                  </a:cubicBezTo>
                  <a:cubicBezTo>
                    <a:pt x="308" y="835"/>
                    <a:pt x="259" y="676"/>
                    <a:pt x="248" y="599"/>
                  </a:cubicBezTo>
                  <a:lnTo>
                    <a:pt x="969" y="599"/>
                  </a:lnTo>
                  <a:lnTo>
                    <a:pt x="969" y="591"/>
                  </a:lnTo>
                  <a:cubicBezTo>
                    <a:pt x="969" y="583"/>
                    <a:pt x="969" y="572"/>
                    <a:pt x="970" y="561"/>
                  </a:cubicBezTo>
                  <a:cubicBezTo>
                    <a:pt x="971" y="550"/>
                    <a:pt x="971" y="539"/>
                    <a:pt x="971" y="531"/>
                  </a:cubicBezTo>
                  <a:cubicBezTo>
                    <a:pt x="971" y="199"/>
                    <a:pt x="793" y="0"/>
                    <a:pt x="495" y="0"/>
                  </a:cubicBezTo>
                  <a:cubicBezTo>
                    <a:pt x="208" y="0"/>
                    <a:pt x="0" y="218"/>
                    <a:pt x="0" y="518"/>
                  </a:cubicBezTo>
                  <a:cubicBezTo>
                    <a:pt x="0" y="839"/>
                    <a:pt x="201" y="1055"/>
                    <a:pt x="501" y="1055"/>
                  </a:cubicBezTo>
                  <a:cubicBezTo>
                    <a:pt x="772" y="1055"/>
                    <a:pt x="914" y="896"/>
                    <a:pt x="974" y="801"/>
                  </a:cubicBez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636802FA-DCDC-4DA8-838F-414BF8D48CC3}"/>
                </a:ext>
              </a:extLst>
            </p:cNvPr>
            <p:cNvSpPr>
              <a:spLocks/>
            </p:cNvSpPr>
            <p:nvPr/>
          </p:nvSpPr>
          <p:spPr bwMode="auto">
            <a:xfrm>
              <a:off x="8303623" y="2704447"/>
              <a:ext cx="425958" cy="609927"/>
            </a:xfrm>
            <a:custGeom>
              <a:avLst/>
              <a:gdLst>
                <a:gd name="T0" fmla="*/ 253 w 1001"/>
                <a:gd name="T1" fmla="*/ 1116 h 1431"/>
                <a:gd name="T2" fmla="*/ 253 w 1001"/>
                <a:gd name="T3" fmla="*/ 1116 h 1431"/>
                <a:gd name="T4" fmla="*/ 389 w 1001"/>
                <a:gd name="T5" fmla="*/ 991 h 1431"/>
                <a:gd name="T6" fmla="*/ 686 w 1001"/>
                <a:gd name="T7" fmla="*/ 1431 h 1431"/>
                <a:gd name="T8" fmla="*/ 1001 w 1001"/>
                <a:gd name="T9" fmla="*/ 1431 h 1431"/>
                <a:gd name="T10" fmla="*/ 569 w 1001"/>
                <a:gd name="T11" fmla="*/ 818 h 1431"/>
                <a:gd name="T12" fmla="*/ 969 w 1001"/>
                <a:gd name="T13" fmla="*/ 424 h 1431"/>
                <a:gd name="T14" fmla="*/ 641 w 1001"/>
                <a:gd name="T15" fmla="*/ 424 h 1431"/>
                <a:gd name="T16" fmla="*/ 253 w 1001"/>
                <a:gd name="T17" fmla="*/ 819 h 1431"/>
                <a:gd name="T18" fmla="*/ 253 w 1001"/>
                <a:gd name="T19" fmla="*/ 0 h 1431"/>
                <a:gd name="T20" fmla="*/ 0 w 1001"/>
                <a:gd name="T21" fmla="*/ 0 h 1431"/>
                <a:gd name="T22" fmla="*/ 0 w 1001"/>
                <a:gd name="T23" fmla="*/ 1431 h 1431"/>
                <a:gd name="T24" fmla="*/ 253 w 1001"/>
                <a:gd name="T25" fmla="*/ 1431 h 1431"/>
                <a:gd name="T26" fmla="*/ 253 w 1001"/>
                <a:gd name="T27" fmla="*/ 1116 h 1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01" h="1431">
                  <a:moveTo>
                    <a:pt x="253" y="1116"/>
                  </a:moveTo>
                  <a:lnTo>
                    <a:pt x="253" y="1116"/>
                  </a:lnTo>
                  <a:lnTo>
                    <a:pt x="389" y="991"/>
                  </a:lnTo>
                  <a:lnTo>
                    <a:pt x="686" y="1431"/>
                  </a:lnTo>
                  <a:lnTo>
                    <a:pt x="1001" y="1431"/>
                  </a:lnTo>
                  <a:lnTo>
                    <a:pt x="569" y="818"/>
                  </a:lnTo>
                  <a:lnTo>
                    <a:pt x="969" y="424"/>
                  </a:lnTo>
                  <a:lnTo>
                    <a:pt x="641" y="424"/>
                  </a:lnTo>
                  <a:lnTo>
                    <a:pt x="253" y="819"/>
                  </a:lnTo>
                  <a:lnTo>
                    <a:pt x="253" y="0"/>
                  </a:lnTo>
                  <a:lnTo>
                    <a:pt x="0" y="0"/>
                  </a:lnTo>
                  <a:lnTo>
                    <a:pt x="0" y="1431"/>
                  </a:lnTo>
                  <a:lnTo>
                    <a:pt x="253" y="1431"/>
                  </a:lnTo>
                  <a:lnTo>
                    <a:pt x="253" y="1116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30" name="COVER1">
            <a:extLst>
              <a:ext uri="{FF2B5EF4-FFF2-40B4-BE49-F238E27FC236}">
                <a16:creationId xmlns:a16="http://schemas.microsoft.com/office/drawing/2014/main" id="{8C115CAD-6D41-4D52-9EB7-0E5B496D2997}"/>
              </a:ext>
            </a:extLst>
          </p:cNvPr>
          <p:cNvSpPr/>
          <p:nvPr userDrawn="1"/>
        </p:nvSpPr>
        <p:spPr>
          <a:xfrm>
            <a:off x="-10750" y="0"/>
            <a:ext cx="512464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grpSp>
        <p:nvGrpSpPr>
          <p:cNvPr id="29" name="Beeldmerk">
            <a:extLst>
              <a:ext uri="{FF2B5EF4-FFF2-40B4-BE49-F238E27FC236}">
                <a16:creationId xmlns:a16="http://schemas.microsoft.com/office/drawing/2014/main" id="{9C816376-6276-44D8-BA87-BBCBA5700423}"/>
              </a:ext>
            </a:extLst>
          </p:cNvPr>
          <p:cNvGrpSpPr/>
          <p:nvPr userDrawn="1"/>
        </p:nvGrpSpPr>
        <p:grpSpPr>
          <a:xfrm>
            <a:off x="2964997" y="2369766"/>
            <a:ext cx="2112101" cy="2118469"/>
            <a:chOff x="2964997" y="2369766"/>
            <a:chExt cx="2112101" cy="2118469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2A1FD041-4BB7-4516-8094-75D6E8BCFD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1782" y="2369766"/>
              <a:ext cx="945315" cy="947438"/>
            </a:xfrm>
            <a:custGeom>
              <a:avLst/>
              <a:gdLst>
                <a:gd name="T0" fmla="*/ 321 w 2224"/>
                <a:gd name="T1" fmla="*/ 1900 h 2221"/>
                <a:gd name="T2" fmla="*/ 321 w 2224"/>
                <a:gd name="T3" fmla="*/ 1900 h 2221"/>
                <a:gd name="T4" fmla="*/ 321 w 2224"/>
                <a:gd name="T5" fmla="*/ 1371 h 2221"/>
                <a:gd name="T6" fmla="*/ 1976 w 2224"/>
                <a:gd name="T7" fmla="*/ 1371 h 2221"/>
                <a:gd name="T8" fmla="*/ 1784 w 2224"/>
                <a:gd name="T9" fmla="*/ 1050 h 2221"/>
                <a:gd name="T10" fmla="*/ 1174 w 2224"/>
                <a:gd name="T11" fmla="*/ 1050 h 2221"/>
                <a:gd name="T12" fmla="*/ 1174 w 2224"/>
                <a:gd name="T13" fmla="*/ 439 h 2221"/>
                <a:gd name="T14" fmla="*/ 853 w 2224"/>
                <a:gd name="T15" fmla="*/ 247 h 2221"/>
                <a:gd name="T16" fmla="*/ 853 w 2224"/>
                <a:gd name="T17" fmla="*/ 1050 h 2221"/>
                <a:gd name="T18" fmla="*/ 321 w 2224"/>
                <a:gd name="T19" fmla="*/ 1050 h 2221"/>
                <a:gd name="T20" fmla="*/ 321 w 2224"/>
                <a:gd name="T21" fmla="*/ 55 h 2221"/>
                <a:gd name="T22" fmla="*/ 0 w 2224"/>
                <a:gd name="T23" fmla="*/ 0 h 2221"/>
                <a:gd name="T24" fmla="*/ 0 w 2224"/>
                <a:gd name="T25" fmla="*/ 2221 h 2221"/>
                <a:gd name="T26" fmla="*/ 2224 w 2224"/>
                <a:gd name="T27" fmla="*/ 2221 h 2221"/>
                <a:gd name="T28" fmla="*/ 2168 w 2224"/>
                <a:gd name="T29" fmla="*/ 1900 h 2221"/>
                <a:gd name="T30" fmla="*/ 321 w 2224"/>
                <a:gd name="T31" fmla="*/ 1900 h 2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24" h="2221">
                  <a:moveTo>
                    <a:pt x="321" y="1900"/>
                  </a:moveTo>
                  <a:lnTo>
                    <a:pt x="321" y="1900"/>
                  </a:lnTo>
                  <a:lnTo>
                    <a:pt x="321" y="1371"/>
                  </a:lnTo>
                  <a:lnTo>
                    <a:pt x="1976" y="1371"/>
                  </a:lnTo>
                  <a:cubicBezTo>
                    <a:pt x="1921" y="1260"/>
                    <a:pt x="1856" y="1152"/>
                    <a:pt x="1784" y="1050"/>
                  </a:cubicBezTo>
                  <a:lnTo>
                    <a:pt x="1174" y="1050"/>
                  </a:lnTo>
                  <a:lnTo>
                    <a:pt x="1174" y="439"/>
                  </a:lnTo>
                  <a:cubicBezTo>
                    <a:pt x="1071" y="367"/>
                    <a:pt x="963" y="302"/>
                    <a:pt x="853" y="247"/>
                  </a:cubicBezTo>
                  <a:lnTo>
                    <a:pt x="853" y="1050"/>
                  </a:lnTo>
                  <a:lnTo>
                    <a:pt x="321" y="1050"/>
                  </a:lnTo>
                  <a:lnTo>
                    <a:pt x="321" y="55"/>
                  </a:lnTo>
                  <a:cubicBezTo>
                    <a:pt x="213" y="29"/>
                    <a:pt x="105" y="10"/>
                    <a:pt x="0" y="0"/>
                  </a:cubicBezTo>
                  <a:lnTo>
                    <a:pt x="0" y="2221"/>
                  </a:lnTo>
                  <a:lnTo>
                    <a:pt x="2224" y="2221"/>
                  </a:lnTo>
                  <a:cubicBezTo>
                    <a:pt x="2213" y="2116"/>
                    <a:pt x="2194" y="2008"/>
                    <a:pt x="2168" y="1900"/>
                  </a:cubicBezTo>
                  <a:lnTo>
                    <a:pt x="321" y="190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4E00ED51-E79F-42F5-A953-A37C80D45D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4997" y="2370474"/>
              <a:ext cx="2112101" cy="2117761"/>
            </a:xfrm>
            <a:custGeom>
              <a:avLst/>
              <a:gdLst>
                <a:gd name="T0" fmla="*/ 2220 w 4968"/>
                <a:gd name="T1" fmla="*/ 0 h 4967"/>
                <a:gd name="T2" fmla="*/ 2220 w 4968"/>
                <a:gd name="T3" fmla="*/ 0 h 4967"/>
                <a:gd name="T4" fmla="*/ 1899 w 4968"/>
                <a:gd name="T5" fmla="*/ 54 h 4967"/>
                <a:gd name="T6" fmla="*/ 1899 w 4968"/>
                <a:gd name="T7" fmla="*/ 1146 h 4967"/>
                <a:gd name="T8" fmla="*/ 1894 w 4968"/>
                <a:gd name="T9" fmla="*/ 1141 h 4967"/>
                <a:gd name="T10" fmla="*/ 1135 w 4968"/>
                <a:gd name="T11" fmla="*/ 381 h 4967"/>
                <a:gd name="T12" fmla="*/ 873 w 4968"/>
                <a:gd name="T13" fmla="*/ 574 h 4967"/>
                <a:gd name="T14" fmla="*/ 1895 w 4968"/>
                <a:gd name="T15" fmla="*/ 1596 h 4967"/>
                <a:gd name="T16" fmla="*/ 1899 w 4968"/>
                <a:gd name="T17" fmla="*/ 1592 h 4967"/>
                <a:gd name="T18" fmla="*/ 1899 w 4968"/>
                <a:gd name="T19" fmla="*/ 2332 h 4967"/>
                <a:gd name="T20" fmla="*/ 1894 w 4968"/>
                <a:gd name="T21" fmla="*/ 2327 h 4967"/>
                <a:gd name="T22" fmla="*/ 515 w 4968"/>
                <a:gd name="T23" fmla="*/ 947 h 4967"/>
                <a:gd name="T24" fmla="*/ 331 w 4968"/>
                <a:gd name="T25" fmla="*/ 1217 h 4967"/>
                <a:gd name="T26" fmla="*/ 1018 w 4968"/>
                <a:gd name="T27" fmla="*/ 1904 h 4967"/>
                <a:gd name="T28" fmla="*/ 1010 w 4968"/>
                <a:gd name="T29" fmla="*/ 1904 h 4967"/>
                <a:gd name="T30" fmla="*/ 929 w 4968"/>
                <a:gd name="T31" fmla="*/ 1901 h 4967"/>
                <a:gd name="T32" fmla="*/ 55 w 4968"/>
                <a:gd name="T33" fmla="*/ 1901 h 4967"/>
                <a:gd name="T34" fmla="*/ 0 w 4968"/>
                <a:gd name="T35" fmla="*/ 2222 h 4967"/>
                <a:gd name="T36" fmla="*/ 929 w 4968"/>
                <a:gd name="T37" fmla="*/ 2222 h 4967"/>
                <a:gd name="T38" fmla="*/ 1894 w 4968"/>
                <a:gd name="T39" fmla="*/ 3184 h 4967"/>
                <a:gd name="T40" fmla="*/ 1894 w 4968"/>
                <a:gd name="T41" fmla="*/ 4910 h 4967"/>
                <a:gd name="T42" fmla="*/ 1897 w 4968"/>
                <a:gd name="T43" fmla="*/ 4910 h 4967"/>
                <a:gd name="T44" fmla="*/ 2218 w 4968"/>
                <a:gd name="T45" fmla="*/ 4966 h 4967"/>
                <a:gd name="T46" fmla="*/ 2220 w 4968"/>
                <a:gd name="T47" fmla="*/ 4966 h 4967"/>
                <a:gd name="T48" fmla="*/ 2220 w 4968"/>
                <a:gd name="T49" fmla="*/ 3067 h 4967"/>
                <a:gd name="T50" fmla="*/ 2747 w 4968"/>
                <a:gd name="T51" fmla="*/ 3067 h 4967"/>
                <a:gd name="T52" fmla="*/ 2747 w 4968"/>
                <a:gd name="T53" fmla="*/ 4967 h 4967"/>
                <a:gd name="T54" fmla="*/ 3068 w 4968"/>
                <a:gd name="T55" fmla="*/ 4911 h 4967"/>
                <a:gd name="T56" fmla="*/ 3068 w 4968"/>
                <a:gd name="T57" fmla="*/ 3955 h 4967"/>
                <a:gd name="T58" fmla="*/ 3074 w 4968"/>
                <a:gd name="T59" fmla="*/ 3960 h 4967"/>
                <a:gd name="T60" fmla="*/ 3749 w 4968"/>
                <a:gd name="T61" fmla="*/ 4636 h 4967"/>
                <a:gd name="T62" fmla="*/ 4019 w 4968"/>
                <a:gd name="T63" fmla="*/ 4452 h 4967"/>
                <a:gd name="T64" fmla="*/ 3068 w 4968"/>
                <a:gd name="T65" fmla="*/ 3501 h 4967"/>
                <a:gd name="T66" fmla="*/ 3068 w 4968"/>
                <a:gd name="T67" fmla="*/ 3067 h 4967"/>
                <a:gd name="T68" fmla="*/ 3367 w 4968"/>
                <a:gd name="T69" fmla="*/ 3067 h 4967"/>
                <a:gd name="T70" fmla="*/ 4392 w 4968"/>
                <a:gd name="T71" fmla="*/ 4093 h 4967"/>
                <a:gd name="T72" fmla="*/ 4585 w 4968"/>
                <a:gd name="T73" fmla="*/ 3832 h 4967"/>
                <a:gd name="T74" fmla="*/ 3821 w 4968"/>
                <a:gd name="T75" fmla="*/ 3067 h 4967"/>
                <a:gd name="T76" fmla="*/ 4912 w 4968"/>
                <a:gd name="T77" fmla="*/ 3067 h 4967"/>
                <a:gd name="T78" fmla="*/ 4968 w 4968"/>
                <a:gd name="T79" fmla="*/ 2746 h 4967"/>
                <a:gd name="T80" fmla="*/ 2220 w 4968"/>
                <a:gd name="T81" fmla="*/ 2746 h 4967"/>
                <a:gd name="T82" fmla="*/ 2220 w 4968"/>
                <a:gd name="T83" fmla="*/ 0 h 49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968" h="4967">
                  <a:moveTo>
                    <a:pt x="2220" y="0"/>
                  </a:moveTo>
                  <a:lnTo>
                    <a:pt x="2220" y="0"/>
                  </a:lnTo>
                  <a:cubicBezTo>
                    <a:pt x="2115" y="10"/>
                    <a:pt x="2007" y="28"/>
                    <a:pt x="1899" y="54"/>
                  </a:cubicBezTo>
                  <a:lnTo>
                    <a:pt x="1899" y="1146"/>
                  </a:lnTo>
                  <a:lnTo>
                    <a:pt x="1894" y="1141"/>
                  </a:lnTo>
                  <a:lnTo>
                    <a:pt x="1135" y="381"/>
                  </a:lnTo>
                  <a:cubicBezTo>
                    <a:pt x="1043" y="440"/>
                    <a:pt x="955" y="505"/>
                    <a:pt x="873" y="574"/>
                  </a:cubicBezTo>
                  <a:lnTo>
                    <a:pt x="1895" y="1596"/>
                  </a:lnTo>
                  <a:lnTo>
                    <a:pt x="1899" y="1592"/>
                  </a:lnTo>
                  <a:lnTo>
                    <a:pt x="1899" y="2332"/>
                  </a:lnTo>
                  <a:lnTo>
                    <a:pt x="1894" y="2327"/>
                  </a:lnTo>
                  <a:lnTo>
                    <a:pt x="515" y="947"/>
                  </a:lnTo>
                  <a:cubicBezTo>
                    <a:pt x="447" y="1033"/>
                    <a:pt x="385" y="1124"/>
                    <a:pt x="331" y="1217"/>
                  </a:cubicBezTo>
                  <a:lnTo>
                    <a:pt x="1018" y="1904"/>
                  </a:lnTo>
                  <a:lnTo>
                    <a:pt x="1010" y="1904"/>
                  </a:lnTo>
                  <a:cubicBezTo>
                    <a:pt x="980" y="1902"/>
                    <a:pt x="953" y="1901"/>
                    <a:pt x="929" y="1901"/>
                  </a:cubicBezTo>
                  <a:lnTo>
                    <a:pt x="55" y="1901"/>
                  </a:lnTo>
                  <a:cubicBezTo>
                    <a:pt x="29" y="2009"/>
                    <a:pt x="10" y="2117"/>
                    <a:pt x="0" y="2222"/>
                  </a:cubicBezTo>
                  <a:lnTo>
                    <a:pt x="929" y="2222"/>
                  </a:lnTo>
                  <a:cubicBezTo>
                    <a:pt x="1460" y="2222"/>
                    <a:pt x="1893" y="2654"/>
                    <a:pt x="1894" y="3184"/>
                  </a:cubicBezTo>
                  <a:lnTo>
                    <a:pt x="1894" y="4910"/>
                  </a:lnTo>
                  <a:lnTo>
                    <a:pt x="1897" y="4910"/>
                  </a:lnTo>
                  <a:cubicBezTo>
                    <a:pt x="2004" y="4936"/>
                    <a:pt x="2112" y="4955"/>
                    <a:pt x="2218" y="4966"/>
                  </a:cubicBezTo>
                  <a:cubicBezTo>
                    <a:pt x="2218" y="4966"/>
                    <a:pt x="2220" y="4966"/>
                    <a:pt x="2220" y="4966"/>
                  </a:cubicBezTo>
                  <a:lnTo>
                    <a:pt x="2220" y="3067"/>
                  </a:lnTo>
                  <a:lnTo>
                    <a:pt x="2747" y="3067"/>
                  </a:lnTo>
                  <a:lnTo>
                    <a:pt x="2747" y="4967"/>
                  </a:lnTo>
                  <a:cubicBezTo>
                    <a:pt x="2853" y="4955"/>
                    <a:pt x="2961" y="4937"/>
                    <a:pt x="3068" y="4911"/>
                  </a:cubicBezTo>
                  <a:lnTo>
                    <a:pt x="3068" y="3955"/>
                  </a:lnTo>
                  <a:lnTo>
                    <a:pt x="3074" y="3960"/>
                  </a:lnTo>
                  <a:lnTo>
                    <a:pt x="3749" y="4636"/>
                  </a:lnTo>
                  <a:cubicBezTo>
                    <a:pt x="3842" y="4581"/>
                    <a:pt x="3933" y="4519"/>
                    <a:pt x="4019" y="4452"/>
                  </a:cubicBezTo>
                  <a:lnTo>
                    <a:pt x="3068" y="3501"/>
                  </a:lnTo>
                  <a:lnTo>
                    <a:pt x="3068" y="3067"/>
                  </a:lnTo>
                  <a:lnTo>
                    <a:pt x="3367" y="3067"/>
                  </a:lnTo>
                  <a:lnTo>
                    <a:pt x="4392" y="4093"/>
                  </a:lnTo>
                  <a:cubicBezTo>
                    <a:pt x="4462" y="4011"/>
                    <a:pt x="4526" y="3923"/>
                    <a:pt x="4585" y="3832"/>
                  </a:cubicBezTo>
                  <a:lnTo>
                    <a:pt x="3821" y="3067"/>
                  </a:lnTo>
                  <a:lnTo>
                    <a:pt x="4912" y="3067"/>
                  </a:lnTo>
                  <a:cubicBezTo>
                    <a:pt x="4938" y="2960"/>
                    <a:pt x="4957" y="2852"/>
                    <a:pt x="4968" y="2746"/>
                  </a:cubicBezTo>
                  <a:lnTo>
                    <a:pt x="2220" y="2746"/>
                  </a:lnTo>
                  <a:lnTo>
                    <a:pt x="222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AC78065F-53D7-4195-AB95-7F98B09FF1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4997" y="3541504"/>
              <a:ext cx="581624" cy="840595"/>
            </a:xfrm>
            <a:custGeom>
              <a:avLst/>
              <a:gdLst>
                <a:gd name="T0" fmla="*/ 902 w 1369"/>
                <a:gd name="T1" fmla="*/ 0 h 1972"/>
                <a:gd name="T2" fmla="*/ 902 w 1369"/>
                <a:gd name="T3" fmla="*/ 0 h 1972"/>
                <a:gd name="T4" fmla="*/ 0 w 1369"/>
                <a:gd name="T5" fmla="*/ 0 h 1972"/>
                <a:gd name="T6" fmla="*/ 55 w 1369"/>
                <a:gd name="T7" fmla="*/ 321 h 1972"/>
                <a:gd name="T8" fmla="*/ 902 w 1369"/>
                <a:gd name="T9" fmla="*/ 321 h 1972"/>
                <a:gd name="T10" fmla="*/ 1048 w 1369"/>
                <a:gd name="T11" fmla="*/ 466 h 1972"/>
                <a:gd name="T12" fmla="*/ 1048 w 1369"/>
                <a:gd name="T13" fmla="*/ 850 h 1972"/>
                <a:gd name="T14" fmla="*/ 248 w 1369"/>
                <a:gd name="T15" fmla="*/ 850 h 1972"/>
                <a:gd name="T16" fmla="*/ 440 w 1369"/>
                <a:gd name="T17" fmla="*/ 1171 h 1972"/>
                <a:gd name="T18" fmla="*/ 1048 w 1369"/>
                <a:gd name="T19" fmla="*/ 1171 h 1972"/>
                <a:gd name="T20" fmla="*/ 1048 w 1369"/>
                <a:gd name="T21" fmla="*/ 1779 h 1972"/>
                <a:gd name="T22" fmla="*/ 1369 w 1369"/>
                <a:gd name="T23" fmla="*/ 1972 h 1972"/>
                <a:gd name="T24" fmla="*/ 1369 w 1369"/>
                <a:gd name="T25" fmla="*/ 466 h 1972"/>
                <a:gd name="T26" fmla="*/ 902 w 1369"/>
                <a:gd name="T27" fmla="*/ 0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69" h="1972">
                  <a:moveTo>
                    <a:pt x="902" y="0"/>
                  </a:moveTo>
                  <a:lnTo>
                    <a:pt x="902" y="0"/>
                  </a:lnTo>
                  <a:lnTo>
                    <a:pt x="0" y="0"/>
                  </a:lnTo>
                  <a:cubicBezTo>
                    <a:pt x="11" y="106"/>
                    <a:pt x="30" y="214"/>
                    <a:pt x="55" y="321"/>
                  </a:cubicBezTo>
                  <a:lnTo>
                    <a:pt x="902" y="321"/>
                  </a:lnTo>
                  <a:cubicBezTo>
                    <a:pt x="982" y="321"/>
                    <a:pt x="1048" y="386"/>
                    <a:pt x="1048" y="466"/>
                  </a:cubicBezTo>
                  <a:lnTo>
                    <a:pt x="1048" y="850"/>
                  </a:lnTo>
                  <a:lnTo>
                    <a:pt x="248" y="850"/>
                  </a:lnTo>
                  <a:cubicBezTo>
                    <a:pt x="303" y="961"/>
                    <a:pt x="368" y="1069"/>
                    <a:pt x="440" y="1171"/>
                  </a:cubicBezTo>
                  <a:lnTo>
                    <a:pt x="1048" y="1171"/>
                  </a:lnTo>
                  <a:lnTo>
                    <a:pt x="1048" y="1779"/>
                  </a:lnTo>
                  <a:cubicBezTo>
                    <a:pt x="1150" y="1852"/>
                    <a:pt x="1258" y="1916"/>
                    <a:pt x="1369" y="1972"/>
                  </a:cubicBezTo>
                  <a:lnTo>
                    <a:pt x="1369" y="466"/>
                  </a:lnTo>
                  <a:cubicBezTo>
                    <a:pt x="1369" y="209"/>
                    <a:pt x="1159" y="0"/>
                    <a:pt x="902" y="0"/>
                  </a:cubicBez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1554885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decel="10000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decel="10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% tekst – 50% Vorm1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Tijdelijke aanduiding voor tekst 9">
            <a:extLst>
              <a:ext uri="{FF2B5EF4-FFF2-40B4-BE49-F238E27FC236}">
                <a16:creationId xmlns:a16="http://schemas.microsoft.com/office/drawing/2014/main" id="{146E5916-C1B7-4126-B21F-9B723F92B0D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08000" y="0"/>
            <a:ext cx="6084000" cy="6880225"/>
          </a:xfrm>
          <a:solidFill>
            <a:schemeClr val="accent2"/>
          </a:solid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</a:t>
            </a:r>
          </a:p>
        </p:txBody>
      </p:sp>
      <p:sp>
        <p:nvSpPr>
          <p:cNvPr id="97" name="Tijdelijke aanduiding voor tekst 150">
            <a:extLst>
              <a:ext uri="{FF2B5EF4-FFF2-40B4-BE49-F238E27FC236}">
                <a16:creationId xmlns:a16="http://schemas.microsoft.com/office/drawing/2014/main" id="{3972B003-9D86-44EA-8FD0-55717DF8A35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998143" y="0"/>
            <a:ext cx="4303714" cy="6880225"/>
          </a:xfrm>
          <a:custGeom>
            <a:avLst/>
            <a:gdLst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219315 w 4303714"/>
              <a:gd name="connsiteY29" fmla="*/ 6108003 h 6880225"/>
              <a:gd name="connsiteX30" fmla="*/ 350004 w 4303714"/>
              <a:gd name="connsiteY30" fmla="*/ 6108003 h 6880225"/>
              <a:gd name="connsiteX31" fmla="*/ 3712826 w 4303714"/>
              <a:gd name="connsiteY31" fmla="*/ 6108003 h 6880225"/>
              <a:gd name="connsiteX32" fmla="*/ 4052470 w 4303714"/>
              <a:gd name="connsiteY32" fmla="*/ 5768411 h 6880225"/>
              <a:gd name="connsiteX33" fmla="*/ 3712826 w 4303714"/>
              <a:gd name="connsiteY33" fmla="*/ 5428819 h 6880225"/>
              <a:gd name="connsiteX34" fmla="*/ 595542 w 4303714"/>
              <a:gd name="connsiteY34" fmla="*/ 5428819 h 6880225"/>
              <a:gd name="connsiteX35" fmla="*/ 0 w 4303714"/>
              <a:gd name="connsiteY35" fmla="*/ 4838022 h 6880225"/>
              <a:gd name="connsiteX36" fmla="*/ 595542 w 4303714"/>
              <a:gd name="connsiteY36" fmla="*/ 4242573 h 6880225"/>
              <a:gd name="connsiteX37" fmla="*/ 3712826 w 4303714"/>
              <a:gd name="connsiteY37" fmla="*/ 4242573 h 6880225"/>
              <a:gd name="connsiteX38" fmla="*/ 4052470 w 4303714"/>
              <a:gd name="connsiteY38" fmla="*/ 3902981 h 6880225"/>
              <a:gd name="connsiteX39" fmla="*/ 3712826 w 4303714"/>
              <a:gd name="connsiteY39" fmla="*/ 3563389 h 6880225"/>
              <a:gd name="connsiteX40" fmla="*/ 595542 w 4303714"/>
              <a:gd name="connsiteY40" fmla="*/ 3563389 h 6880225"/>
              <a:gd name="connsiteX41" fmla="*/ 0 w 4303714"/>
              <a:gd name="connsiteY41" fmla="*/ 2972592 h 6880225"/>
              <a:gd name="connsiteX42" fmla="*/ 595542 w 4303714"/>
              <a:gd name="connsiteY42" fmla="*/ 2377143 h 6880225"/>
              <a:gd name="connsiteX43" fmla="*/ 3712826 w 4303714"/>
              <a:gd name="connsiteY43" fmla="*/ 2377143 h 6880225"/>
              <a:gd name="connsiteX44" fmla="*/ 4052470 w 4303714"/>
              <a:gd name="connsiteY44" fmla="*/ 2037552 h 6880225"/>
              <a:gd name="connsiteX45" fmla="*/ 3712826 w 4303714"/>
              <a:gd name="connsiteY45" fmla="*/ 1697960 h 6880225"/>
              <a:gd name="connsiteX46" fmla="*/ 595542 w 4303714"/>
              <a:gd name="connsiteY46" fmla="*/ 1697960 h 6880225"/>
              <a:gd name="connsiteX47" fmla="*/ 0 w 4303714"/>
              <a:gd name="connsiteY47" fmla="*/ 1107163 h 6880225"/>
              <a:gd name="connsiteX48" fmla="*/ 595542 w 4303714"/>
              <a:gd name="connsiteY48" fmla="*/ 511714 h 6880225"/>
              <a:gd name="connsiteX49" fmla="*/ 4033860 w 4303714"/>
              <a:gd name="connsiteY49" fmla="*/ 511714 h 6880225"/>
              <a:gd name="connsiteX50" fmla="*/ 4033860 w 4303714"/>
              <a:gd name="connsiteY50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114651 w 4303714"/>
              <a:gd name="connsiteY29" fmla="*/ 6217444 h 6880225"/>
              <a:gd name="connsiteX30" fmla="*/ 219315 w 4303714"/>
              <a:gd name="connsiteY30" fmla="*/ 6108003 h 6880225"/>
              <a:gd name="connsiteX31" fmla="*/ 350004 w 4303714"/>
              <a:gd name="connsiteY31" fmla="*/ 6108003 h 6880225"/>
              <a:gd name="connsiteX32" fmla="*/ 3712826 w 4303714"/>
              <a:gd name="connsiteY32" fmla="*/ 6108003 h 6880225"/>
              <a:gd name="connsiteX33" fmla="*/ 4052470 w 4303714"/>
              <a:gd name="connsiteY33" fmla="*/ 5768411 h 6880225"/>
              <a:gd name="connsiteX34" fmla="*/ 3712826 w 4303714"/>
              <a:gd name="connsiteY34" fmla="*/ 5428819 h 6880225"/>
              <a:gd name="connsiteX35" fmla="*/ 595542 w 4303714"/>
              <a:gd name="connsiteY35" fmla="*/ 5428819 h 6880225"/>
              <a:gd name="connsiteX36" fmla="*/ 0 w 4303714"/>
              <a:gd name="connsiteY36" fmla="*/ 4838022 h 6880225"/>
              <a:gd name="connsiteX37" fmla="*/ 595542 w 4303714"/>
              <a:gd name="connsiteY37" fmla="*/ 4242573 h 6880225"/>
              <a:gd name="connsiteX38" fmla="*/ 3712826 w 4303714"/>
              <a:gd name="connsiteY38" fmla="*/ 4242573 h 6880225"/>
              <a:gd name="connsiteX39" fmla="*/ 4052470 w 4303714"/>
              <a:gd name="connsiteY39" fmla="*/ 3902981 h 6880225"/>
              <a:gd name="connsiteX40" fmla="*/ 3712826 w 4303714"/>
              <a:gd name="connsiteY40" fmla="*/ 3563389 h 6880225"/>
              <a:gd name="connsiteX41" fmla="*/ 595542 w 4303714"/>
              <a:gd name="connsiteY41" fmla="*/ 3563389 h 6880225"/>
              <a:gd name="connsiteX42" fmla="*/ 0 w 4303714"/>
              <a:gd name="connsiteY42" fmla="*/ 2972592 h 6880225"/>
              <a:gd name="connsiteX43" fmla="*/ 595542 w 4303714"/>
              <a:gd name="connsiteY43" fmla="*/ 2377143 h 6880225"/>
              <a:gd name="connsiteX44" fmla="*/ 3712826 w 4303714"/>
              <a:gd name="connsiteY44" fmla="*/ 2377143 h 6880225"/>
              <a:gd name="connsiteX45" fmla="*/ 4052470 w 4303714"/>
              <a:gd name="connsiteY45" fmla="*/ 2037552 h 6880225"/>
              <a:gd name="connsiteX46" fmla="*/ 3712826 w 4303714"/>
              <a:gd name="connsiteY46" fmla="*/ 1697960 h 6880225"/>
              <a:gd name="connsiteX47" fmla="*/ 595542 w 4303714"/>
              <a:gd name="connsiteY47" fmla="*/ 1697960 h 6880225"/>
              <a:gd name="connsiteX48" fmla="*/ 0 w 4303714"/>
              <a:gd name="connsiteY48" fmla="*/ 1107163 h 6880225"/>
              <a:gd name="connsiteX49" fmla="*/ 595542 w 4303714"/>
              <a:gd name="connsiteY49" fmla="*/ 511714 h 6880225"/>
              <a:gd name="connsiteX50" fmla="*/ 4033860 w 4303714"/>
              <a:gd name="connsiteY50" fmla="*/ 511714 h 6880225"/>
              <a:gd name="connsiteX51" fmla="*/ 4033860 w 4303714"/>
              <a:gd name="connsiteY51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17020 w 4303714"/>
              <a:gd name="connsiteY29" fmla="*/ 6107906 h 6880225"/>
              <a:gd name="connsiteX30" fmla="*/ 219315 w 4303714"/>
              <a:gd name="connsiteY30" fmla="*/ 6108003 h 6880225"/>
              <a:gd name="connsiteX31" fmla="*/ 350004 w 4303714"/>
              <a:gd name="connsiteY31" fmla="*/ 6108003 h 6880225"/>
              <a:gd name="connsiteX32" fmla="*/ 3712826 w 4303714"/>
              <a:gd name="connsiteY32" fmla="*/ 6108003 h 6880225"/>
              <a:gd name="connsiteX33" fmla="*/ 4052470 w 4303714"/>
              <a:gd name="connsiteY33" fmla="*/ 5768411 h 6880225"/>
              <a:gd name="connsiteX34" fmla="*/ 3712826 w 4303714"/>
              <a:gd name="connsiteY34" fmla="*/ 5428819 h 6880225"/>
              <a:gd name="connsiteX35" fmla="*/ 595542 w 4303714"/>
              <a:gd name="connsiteY35" fmla="*/ 5428819 h 6880225"/>
              <a:gd name="connsiteX36" fmla="*/ 0 w 4303714"/>
              <a:gd name="connsiteY36" fmla="*/ 4838022 h 6880225"/>
              <a:gd name="connsiteX37" fmla="*/ 595542 w 4303714"/>
              <a:gd name="connsiteY37" fmla="*/ 4242573 h 6880225"/>
              <a:gd name="connsiteX38" fmla="*/ 3712826 w 4303714"/>
              <a:gd name="connsiteY38" fmla="*/ 4242573 h 6880225"/>
              <a:gd name="connsiteX39" fmla="*/ 4052470 w 4303714"/>
              <a:gd name="connsiteY39" fmla="*/ 3902981 h 6880225"/>
              <a:gd name="connsiteX40" fmla="*/ 3712826 w 4303714"/>
              <a:gd name="connsiteY40" fmla="*/ 3563389 h 6880225"/>
              <a:gd name="connsiteX41" fmla="*/ 595542 w 4303714"/>
              <a:gd name="connsiteY41" fmla="*/ 3563389 h 6880225"/>
              <a:gd name="connsiteX42" fmla="*/ 0 w 4303714"/>
              <a:gd name="connsiteY42" fmla="*/ 2972592 h 6880225"/>
              <a:gd name="connsiteX43" fmla="*/ 595542 w 4303714"/>
              <a:gd name="connsiteY43" fmla="*/ 2377143 h 6880225"/>
              <a:gd name="connsiteX44" fmla="*/ 3712826 w 4303714"/>
              <a:gd name="connsiteY44" fmla="*/ 2377143 h 6880225"/>
              <a:gd name="connsiteX45" fmla="*/ 4052470 w 4303714"/>
              <a:gd name="connsiteY45" fmla="*/ 2037552 h 6880225"/>
              <a:gd name="connsiteX46" fmla="*/ 3712826 w 4303714"/>
              <a:gd name="connsiteY46" fmla="*/ 1697960 h 6880225"/>
              <a:gd name="connsiteX47" fmla="*/ 595542 w 4303714"/>
              <a:gd name="connsiteY47" fmla="*/ 1697960 h 6880225"/>
              <a:gd name="connsiteX48" fmla="*/ 0 w 4303714"/>
              <a:gd name="connsiteY48" fmla="*/ 1107163 h 6880225"/>
              <a:gd name="connsiteX49" fmla="*/ 595542 w 4303714"/>
              <a:gd name="connsiteY49" fmla="*/ 511714 h 6880225"/>
              <a:gd name="connsiteX50" fmla="*/ 4033860 w 4303714"/>
              <a:gd name="connsiteY50" fmla="*/ 511714 h 6880225"/>
              <a:gd name="connsiteX51" fmla="*/ 4033860 w 4303714"/>
              <a:gd name="connsiteY51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17020 w 4303714"/>
              <a:gd name="connsiteY29" fmla="*/ 6107906 h 6880225"/>
              <a:gd name="connsiteX30" fmla="*/ 219315 w 4303714"/>
              <a:gd name="connsiteY30" fmla="*/ 6108003 h 6880225"/>
              <a:gd name="connsiteX31" fmla="*/ 350004 w 4303714"/>
              <a:gd name="connsiteY31" fmla="*/ 6108003 h 6880225"/>
              <a:gd name="connsiteX32" fmla="*/ 3712826 w 4303714"/>
              <a:gd name="connsiteY32" fmla="*/ 6108003 h 6880225"/>
              <a:gd name="connsiteX33" fmla="*/ 4052470 w 4303714"/>
              <a:gd name="connsiteY33" fmla="*/ 5768411 h 6880225"/>
              <a:gd name="connsiteX34" fmla="*/ 3712826 w 4303714"/>
              <a:gd name="connsiteY34" fmla="*/ 5428819 h 6880225"/>
              <a:gd name="connsiteX35" fmla="*/ 595542 w 4303714"/>
              <a:gd name="connsiteY35" fmla="*/ 5428819 h 6880225"/>
              <a:gd name="connsiteX36" fmla="*/ 0 w 4303714"/>
              <a:gd name="connsiteY36" fmla="*/ 4838022 h 6880225"/>
              <a:gd name="connsiteX37" fmla="*/ 595542 w 4303714"/>
              <a:gd name="connsiteY37" fmla="*/ 4242573 h 6880225"/>
              <a:gd name="connsiteX38" fmla="*/ 3712826 w 4303714"/>
              <a:gd name="connsiteY38" fmla="*/ 4242573 h 6880225"/>
              <a:gd name="connsiteX39" fmla="*/ 4052470 w 4303714"/>
              <a:gd name="connsiteY39" fmla="*/ 3902981 h 6880225"/>
              <a:gd name="connsiteX40" fmla="*/ 3712826 w 4303714"/>
              <a:gd name="connsiteY40" fmla="*/ 3563389 h 6880225"/>
              <a:gd name="connsiteX41" fmla="*/ 595542 w 4303714"/>
              <a:gd name="connsiteY41" fmla="*/ 3563389 h 6880225"/>
              <a:gd name="connsiteX42" fmla="*/ 0 w 4303714"/>
              <a:gd name="connsiteY42" fmla="*/ 2972592 h 6880225"/>
              <a:gd name="connsiteX43" fmla="*/ 595542 w 4303714"/>
              <a:gd name="connsiteY43" fmla="*/ 2377143 h 6880225"/>
              <a:gd name="connsiteX44" fmla="*/ 3712826 w 4303714"/>
              <a:gd name="connsiteY44" fmla="*/ 2377143 h 6880225"/>
              <a:gd name="connsiteX45" fmla="*/ 4052470 w 4303714"/>
              <a:gd name="connsiteY45" fmla="*/ 2037552 h 6880225"/>
              <a:gd name="connsiteX46" fmla="*/ 3712826 w 4303714"/>
              <a:gd name="connsiteY46" fmla="*/ 1697960 h 6880225"/>
              <a:gd name="connsiteX47" fmla="*/ 595542 w 4303714"/>
              <a:gd name="connsiteY47" fmla="*/ 1697960 h 6880225"/>
              <a:gd name="connsiteX48" fmla="*/ 0 w 4303714"/>
              <a:gd name="connsiteY48" fmla="*/ 1107163 h 6880225"/>
              <a:gd name="connsiteX49" fmla="*/ 595542 w 4303714"/>
              <a:gd name="connsiteY49" fmla="*/ 511714 h 6880225"/>
              <a:gd name="connsiteX50" fmla="*/ 4033860 w 4303714"/>
              <a:gd name="connsiteY50" fmla="*/ 511714 h 6880225"/>
              <a:gd name="connsiteX51" fmla="*/ 4033860 w 4303714"/>
              <a:gd name="connsiteY51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14638 w 4303714"/>
              <a:gd name="connsiteY29" fmla="*/ 6107906 h 6880225"/>
              <a:gd name="connsiteX30" fmla="*/ 219315 w 4303714"/>
              <a:gd name="connsiteY30" fmla="*/ 6108003 h 6880225"/>
              <a:gd name="connsiteX31" fmla="*/ 350004 w 4303714"/>
              <a:gd name="connsiteY31" fmla="*/ 6108003 h 6880225"/>
              <a:gd name="connsiteX32" fmla="*/ 3712826 w 4303714"/>
              <a:gd name="connsiteY32" fmla="*/ 6108003 h 6880225"/>
              <a:gd name="connsiteX33" fmla="*/ 4052470 w 4303714"/>
              <a:gd name="connsiteY33" fmla="*/ 5768411 h 6880225"/>
              <a:gd name="connsiteX34" fmla="*/ 3712826 w 4303714"/>
              <a:gd name="connsiteY34" fmla="*/ 5428819 h 6880225"/>
              <a:gd name="connsiteX35" fmla="*/ 595542 w 4303714"/>
              <a:gd name="connsiteY35" fmla="*/ 5428819 h 6880225"/>
              <a:gd name="connsiteX36" fmla="*/ 0 w 4303714"/>
              <a:gd name="connsiteY36" fmla="*/ 4838022 h 6880225"/>
              <a:gd name="connsiteX37" fmla="*/ 595542 w 4303714"/>
              <a:gd name="connsiteY37" fmla="*/ 4242573 h 6880225"/>
              <a:gd name="connsiteX38" fmla="*/ 3712826 w 4303714"/>
              <a:gd name="connsiteY38" fmla="*/ 4242573 h 6880225"/>
              <a:gd name="connsiteX39" fmla="*/ 4052470 w 4303714"/>
              <a:gd name="connsiteY39" fmla="*/ 3902981 h 6880225"/>
              <a:gd name="connsiteX40" fmla="*/ 3712826 w 4303714"/>
              <a:gd name="connsiteY40" fmla="*/ 3563389 h 6880225"/>
              <a:gd name="connsiteX41" fmla="*/ 595542 w 4303714"/>
              <a:gd name="connsiteY41" fmla="*/ 3563389 h 6880225"/>
              <a:gd name="connsiteX42" fmla="*/ 0 w 4303714"/>
              <a:gd name="connsiteY42" fmla="*/ 2972592 h 6880225"/>
              <a:gd name="connsiteX43" fmla="*/ 595542 w 4303714"/>
              <a:gd name="connsiteY43" fmla="*/ 2377143 h 6880225"/>
              <a:gd name="connsiteX44" fmla="*/ 3712826 w 4303714"/>
              <a:gd name="connsiteY44" fmla="*/ 2377143 h 6880225"/>
              <a:gd name="connsiteX45" fmla="*/ 4052470 w 4303714"/>
              <a:gd name="connsiteY45" fmla="*/ 2037552 h 6880225"/>
              <a:gd name="connsiteX46" fmla="*/ 3712826 w 4303714"/>
              <a:gd name="connsiteY46" fmla="*/ 1697960 h 6880225"/>
              <a:gd name="connsiteX47" fmla="*/ 595542 w 4303714"/>
              <a:gd name="connsiteY47" fmla="*/ 1697960 h 6880225"/>
              <a:gd name="connsiteX48" fmla="*/ 0 w 4303714"/>
              <a:gd name="connsiteY48" fmla="*/ 1107163 h 6880225"/>
              <a:gd name="connsiteX49" fmla="*/ 595542 w 4303714"/>
              <a:gd name="connsiteY49" fmla="*/ 511714 h 6880225"/>
              <a:gd name="connsiteX50" fmla="*/ 4033860 w 4303714"/>
              <a:gd name="connsiteY50" fmla="*/ 511714 h 6880225"/>
              <a:gd name="connsiteX51" fmla="*/ 4033860 w 4303714"/>
              <a:gd name="connsiteY51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191351 w 4303714"/>
              <a:gd name="connsiteY4" fmla="*/ 659606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1839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6601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1838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6601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4220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4303714" h="6880225">
                <a:moveTo>
                  <a:pt x="4033860" y="0"/>
                </a:moveTo>
                <a:lnTo>
                  <a:pt x="4285104" y="0"/>
                </a:lnTo>
                <a:lnTo>
                  <a:pt x="4285104" y="518148"/>
                </a:lnTo>
                <a:lnTo>
                  <a:pt x="4285104" y="567818"/>
                </a:lnTo>
                <a:cubicBezTo>
                  <a:pt x="4284016" y="634133"/>
                  <a:pt x="4285308" y="700447"/>
                  <a:pt x="4284220" y="766762"/>
                </a:cubicBezTo>
                <a:lnTo>
                  <a:pt x="4085351" y="767571"/>
                </a:lnTo>
                <a:lnTo>
                  <a:pt x="3949904" y="767571"/>
                </a:lnTo>
                <a:lnTo>
                  <a:pt x="595542" y="767571"/>
                </a:lnTo>
                <a:cubicBezTo>
                  <a:pt x="404782" y="767571"/>
                  <a:pt x="255898" y="921085"/>
                  <a:pt x="255898" y="1107163"/>
                </a:cubicBezTo>
                <a:cubicBezTo>
                  <a:pt x="255898" y="1293241"/>
                  <a:pt x="404782" y="1446755"/>
                  <a:pt x="595542" y="1446755"/>
                </a:cubicBezTo>
                <a:lnTo>
                  <a:pt x="3712826" y="1446755"/>
                </a:lnTo>
                <a:cubicBezTo>
                  <a:pt x="4038512" y="1446755"/>
                  <a:pt x="4303714" y="1711916"/>
                  <a:pt x="4303714" y="2037552"/>
                </a:cubicBezTo>
                <a:cubicBezTo>
                  <a:pt x="4303714" y="2367840"/>
                  <a:pt x="4038512" y="2633000"/>
                  <a:pt x="3712826" y="2633000"/>
                </a:cubicBezTo>
                <a:lnTo>
                  <a:pt x="595542" y="2633000"/>
                </a:lnTo>
                <a:cubicBezTo>
                  <a:pt x="404782" y="2633000"/>
                  <a:pt x="255898" y="2786515"/>
                  <a:pt x="255898" y="2972592"/>
                </a:cubicBezTo>
                <a:cubicBezTo>
                  <a:pt x="255898" y="3158670"/>
                  <a:pt x="404782" y="3312184"/>
                  <a:pt x="595542" y="3312184"/>
                </a:cubicBezTo>
                <a:lnTo>
                  <a:pt x="3712826" y="3312184"/>
                </a:lnTo>
                <a:cubicBezTo>
                  <a:pt x="4038512" y="3312184"/>
                  <a:pt x="4303714" y="3577345"/>
                  <a:pt x="4303714" y="3902981"/>
                </a:cubicBezTo>
                <a:cubicBezTo>
                  <a:pt x="4303714" y="4233269"/>
                  <a:pt x="4038512" y="4498430"/>
                  <a:pt x="3712826" y="4498430"/>
                </a:cubicBezTo>
                <a:lnTo>
                  <a:pt x="595542" y="4498430"/>
                </a:lnTo>
                <a:cubicBezTo>
                  <a:pt x="404782" y="4498430"/>
                  <a:pt x="255898" y="4647292"/>
                  <a:pt x="255898" y="4838022"/>
                </a:cubicBezTo>
                <a:cubicBezTo>
                  <a:pt x="255898" y="5024100"/>
                  <a:pt x="404782" y="5177614"/>
                  <a:pt x="595542" y="5177614"/>
                </a:cubicBezTo>
                <a:lnTo>
                  <a:pt x="3712826" y="5177614"/>
                </a:lnTo>
                <a:cubicBezTo>
                  <a:pt x="4038512" y="5177614"/>
                  <a:pt x="4303714" y="5442775"/>
                  <a:pt x="4303714" y="5768411"/>
                </a:cubicBezTo>
                <a:cubicBezTo>
                  <a:pt x="4303714" y="6098699"/>
                  <a:pt x="4038512" y="6363859"/>
                  <a:pt x="3712826" y="6363859"/>
                </a:cubicBezTo>
                <a:lnTo>
                  <a:pt x="269856" y="6363859"/>
                </a:lnTo>
                <a:lnTo>
                  <a:pt x="269856" y="6880225"/>
                </a:lnTo>
                <a:lnTo>
                  <a:pt x="13958" y="6880225"/>
                </a:lnTo>
                <a:lnTo>
                  <a:pt x="13958" y="6358938"/>
                </a:lnTo>
                <a:lnTo>
                  <a:pt x="13958" y="6313360"/>
                </a:lnTo>
                <a:cubicBezTo>
                  <a:pt x="14979" y="6244875"/>
                  <a:pt x="13617" y="6176391"/>
                  <a:pt x="14638" y="6107906"/>
                </a:cubicBezTo>
                <a:lnTo>
                  <a:pt x="219315" y="6108003"/>
                </a:lnTo>
                <a:lnTo>
                  <a:pt x="350004" y="6108003"/>
                </a:lnTo>
                <a:lnTo>
                  <a:pt x="3712826" y="6108003"/>
                </a:lnTo>
                <a:cubicBezTo>
                  <a:pt x="3898932" y="6108003"/>
                  <a:pt x="4052470" y="5959140"/>
                  <a:pt x="4052470" y="5768411"/>
                </a:cubicBezTo>
                <a:cubicBezTo>
                  <a:pt x="4052470" y="5582333"/>
                  <a:pt x="3898932" y="5428819"/>
                  <a:pt x="3712826" y="5428819"/>
                </a:cubicBezTo>
                <a:lnTo>
                  <a:pt x="595542" y="5428819"/>
                </a:lnTo>
                <a:cubicBezTo>
                  <a:pt x="265202" y="5428819"/>
                  <a:pt x="0" y="5163658"/>
                  <a:pt x="0" y="4838022"/>
                </a:cubicBezTo>
                <a:cubicBezTo>
                  <a:pt x="0" y="4507734"/>
                  <a:pt x="265202" y="4242573"/>
                  <a:pt x="595542" y="4242573"/>
                </a:cubicBezTo>
                <a:lnTo>
                  <a:pt x="3712826" y="4242573"/>
                </a:lnTo>
                <a:cubicBezTo>
                  <a:pt x="3898932" y="4242573"/>
                  <a:pt x="4052470" y="4093711"/>
                  <a:pt x="4052470" y="3902981"/>
                </a:cubicBezTo>
                <a:cubicBezTo>
                  <a:pt x="4052470" y="3716903"/>
                  <a:pt x="3898932" y="3563389"/>
                  <a:pt x="3712826" y="3563389"/>
                </a:cubicBezTo>
                <a:lnTo>
                  <a:pt x="595542" y="3563389"/>
                </a:lnTo>
                <a:cubicBezTo>
                  <a:pt x="265202" y="3563389"/>
                  <a:pt x="0" y="3298229"/>
                  <a:pt x="0" y="2972592"/>
                </a:cubicBezTo>
                <a:cubicBezTo>
                  <a:pt x="0" y="2646956"/>
                  <a:pt x="265202" y="2377143"/>
                  <a:pt x="595542" y="2377143"/>
                </a:cubicBezTo>
                <a:lnTo>
                  <a:pt x="3712826" y="2377143"/>
                </a:lnTo>
                <a:cubicBezTo>
                  <a:pt x="3898932" y="2377143"/>
                  <a:pt x="4052470" y="2228281"/>
                  <a:pt x="4052470" y="2037552"/>
                </a:cubicBezTo>
                <a:cubicBezTo>
                  <a:pt x="4052470" y="1851474"/>
                  <a:pt x="3898932" y="1697960"/>
                  <a:pt x="3712826" y="1697960"/>
                </a:cubicBezTo>
                <a:lnTo>
                  <a:pt x="595542" y="1697960"/>
                </a:lnTo>
                <a:cubicBezTo>
                  <a:pt x="265202" y="1697960"/>
                  <a:pt x="0" y="1432799"/>
                  <a:pt x="0" y="1107163"/>
                </a:cubicBezTo>
                <a:cubicBezTo>
                  <a:pt x="0" y="781527"/>
                  <a:pt x="265202" y="511714"/>
                  <a:pt x="595542" y="511714"/>
                </a:cubicBezTo>
                <a:lnTo>
                  <a:pt x="4033860" y="511714"/>
                </a:lnTo>
                <a:lnTo>
                  <a:pt x="403386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 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sp>
        <p:nvSpPr>
          <p:cNvPr id="405" name="Tijdelijke aanduiding voor titel 1">
            <a:extLst>
              <a:ext uri="{FF2B5EF4-FFF2-40B4-BE49-F238E27FC236}">
                <a16:creationId xmlns:a16="http://schemas.microsoft.com/office/drawing/2014/main" id="{81D8E462-E0CA-4F15-A890-3C267F657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468" y="1024409"/>
            <a:ext cx="5029200" cy="4904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/>
            </a:lvl1pPr>
          </a:lstStyle>
          <a:p>
            <a:r>
              <a:rPr lang="nl-NL" dirty="0"/>
              <a:t>Plaats hier je titel</a:t>
            </a:r>
          </a:p>
        </p:txBody>
      </p:sp>
      <p:sp>
        <p:nvSpPr>
          <p:cNvPr id="408" name="Tijdelijke aanduiding voor verticale tekst 2">
            <a:extLst>
              <a:ext uri="{FF2B5EF4-FFF2-40B4-BE49-F238E27FC236}">
                <a16:creationId xmlns:a16="http://schemas.microsoft.com/office/drawing/2014/main" id="{5626A5BF-B119-4201-B80B-1465E4E17334}"/>
              </a:ext>
            </a:extLst>
          </p:cNvPr>
          <p:cNvSpPr>
            <a:spLocks noGrp="1"/>
          </p:cNvSpPr>
          <p:nvPr>
            <p:ph type="body" orient="vert" idx="16" hasCustomPrompt="1"/>
          </p:nvPr>
        </p:nvSpPr>
        <p:spPr>
          <a:xfrm>
            <a:off x="693737" y="1700547"/>
            <a:ext cx="5027931" cy="4243053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noProof="0" dirty="0"/>
              <a:t>Klik hier om een bullet te plaatsen.</a:t>
            </a:r>
          </a:p>
          <a:p>
            <a:pPr lvl="1"/>
            <a:r>
              <a:rPr lang="nl-NL" noProof="0" dirty="0"/>
              <a:t>Sub-bullet</a:t>
            </a:r>
          </a:p>
          <a:p>
            <a:pPr lvl="2"/>
            <a:r>
              <a:rPr lang="nl-NL" noProof="0" dirty="0"/>
              <a:t>Leestekst</a:t>
            </a:r>
          </a:p>
          <a:p>
            <a:pPr lvl="3"/>
            <a:r>
              <a:rPr lang="nl-NL" noProof="0" dirty="0"/>
              <a:t>Subtitel</a:t>
            </a:r>
          </a:p>
          <a:p>
            <a:pPr lvl="4"/>
            <a:r>
              <a:rPr lang="nl-NL" noProof="0" dirty="0"/>
              <a:t>Numerieke bullet</a:t>
            </a:r>
          </a:p>
          <a:p>
            <a:pPr lvl="5"/>
            <a:r>
              <a:rPr lang="nl-NL" noProof="0" dirty="0"/>
              <a:t>Bullet</a:t>
            </a:r>
          </a:p>
          <a:p>
            <a:pPr lvl="6"/>
            <a:r>
              <a:rPr lang="nl-NL" noProof="0" dirty="0"/>
              <a:t>Sub-bullet</a:t>
            </a:r>
          </a:p>
          <a:p>
            <a:pPr lvl="7"/>
            <a:r>
              <a:rPr lang="nl-NL" noProof="0" dirty="0"/>
              <a:t>Leestekst</a:t>
            </a:r>
          </a:p>
          <a:p>
            <a:pPr lvl="8"/>
            <a:r>
              <a:rPr lang="nl-NL" noProof="0" dirty="0"/>
              <a:t>Titel</a:t>
            </a:r>
          </a:p>
        </p:txBody>
      </p:sp>
      <p:sp>
        <p:nvSpPr>
          <p:cNvPr id="409" name="Tekstvak 408">
            <a:extLst>
              <a:ext uri="{FF2B5EF4-FFF2-40B4-BE49-F238E27FC236}">
                <a16:creationId xmlns:a16="http://schemas.microsoft.com/office/drawing/2014/main" id="{12B4167E-A1A6-4F6F-99A7-0BA2DF8A3758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50% tekst – 50% Vorm1 Blauw</a:t>
            </a:r>
          </a:p>
        </p:txBody>
      </p:sp>
      <p:grpSp>
        <p:nvGrpSpPr>
          <p:cNvPr id="152" name="Instructie">
            <a:extLst>
              <a:ext uri="{FF2B5EF4-FFF2-40B4-BE49-F238E27FC236}">
                <a16:creationId xmlns:a16="http://schemas.microsoft.com/office/drawing/2014/main" id="{019796EE-01B6-443B-BE3C-D4B9A34A6086}"/>
              </a:ext>
            </a:extLst>
          </p:cNvPr>
          <p:cNvGrpSpPr/>
          <p:nvPr userDrawn="1"/>
        </p:nvGrpSpPr>
        <p:grpSpPr>
          <a:xfrm>
            <a:off x="-3437547" y="1434"/>
            <a:ext cx="3201327" cy="6001164"/>
            <a:chOff x="-3437547" y="1434"/>
            <a:chExt cx="3201327" cy="6001164"/>
          </a:xfrm>
        </p:grpSpPr>
        <p:cxnSp>
          <p:nvCxnSpPr>
            <p:cNvPr id="153" name="Rechte verbindingslijn 152">
              <a:extLst>
                <a:ext uri="{FF2B5EF4-FFF2-40B4-BE49-F238E27FC236}">
                  <a16:creationId xmlns:a16="http://schemas.microsoft.com/office/drawing/2014/main" id="{721BB1FE-2ED0-4B5B-8A2D-F10A6770EDF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508372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54" name="Ovaal 153">
              <a:extLst>
                <a:ext uri="{FF2B5EF4-FFF2-40B4-BE49-F238E27FC236}">
                  <a16:creationId xmlns:a16="http://schemas.microsoft.com/office/drawing/2014/main" id="{79681266-E222-40CF-8F8B-227802FCFD99}"/>
                </a:ext>
              </a:extLst>
            </p:cNvPr>
            <p:cNvSpPr/>
            <p:nvPr userDrawn="1"/>
          </p:nvSpPr>
          <p:spPr>
            <a:xfrm>
              <a:off x="-3425006" y="358882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6</a:t>
              </a:r>
            </a:p>
          </p:txBody>
        </p:sp>
        <p:sp>
          <p:nvSpPr>
            <p:cNvPr id="155" name="Rechthoek 154">
              <a:extLst>
                <a:ext uri="{FF2B5EF4-FFF2-40B4-BE49-F238E27FC236}">
                  <a16:creationId xmlns:a16="http://schemas.microsoft.com/office/drawing/2014/main" id="{C0C78D66-3B4A-4C42-BFAC-CD80D386494D}"/>
                </a:ext>
              </a:extLst>
            </p:cNvPr>
            <p:cNvSpPr/>
            <p:nvPr userDrawn="1"/>
          </p:nvSpPr>
          <p:spPr>
            <a:xfrm>
              <a:off x="-3059324" y="3221492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0975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Numerieke bullet</a:t>
              </a:r>
            </a:p>
          </p:txBody>
        </p:sp>
        <p:sp>
          <p:nvSpPr>
            <p:cNvPr id="156" name="Ovaal 155">
              <a:extLst>
                <a:ext uri="{FF2B5EF4-FFF2-40B4-BE49-F238E27FC236}">
                  <a16:creationId xmlns:a16="http://schemas.microsoft.com/office/drawing/2014/main" id="{F92D34B2-F585-43EF-AAC4-7D33F4E17F40}"/>
                </a:ext>
              </a:extLst>
            </p:cNvPr>
            <p:cNvSpPr/>
            <p:nvPr userDrawn="1"/>
          </p:nvSpPr>
          <p:spPr>
            <a:xfrm>
              <a:off x="-3425006" y="396299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7</a:t>
              </a:r>
            </a:p>
          </p:txBody>
        </p:sp>
        <p:sp>
          <p:nvSpPr>
            <p:cNvPr id="157" name="Rechthoek 156">
              <a:extLst>
                <a:ext uri="{FF2B5EF4-FFF2-40B4-BE49-F238E27FC236}">
                  <a16:creationId xmlns:a16="http://schemas.microsoft.com/office/drawing/2014/main" id="{111D11FF-D7A5-4284-836F-8FAF2B3FFE85}"/>
                </a:ext>
              </a:extLst>
            </p:cNvPr>
            <p:cNvSpPr/>
            <p:nvPr userDrawn="1"/>
          </p:nvSpPr>
          <p:spPr>
            <a:xfrm>
              <a:off x="-3059324" y="396299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0" indent="-179388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lphaL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Sub-alfabetische bullet</a:t>
              </a:r>
            </a:p>
          </p:txBody>
        </p:sp>
        <p:sp>
          <p:nvSpPr>
            <p:cNvPr id="158" name="Ovaal 157">
              <a:extLst>
                <a:ext uri="{FF2B5EF4-FFF2-40B4-BE49-F238E27FC236}">
                  <a16:creationId xmlns:a16="http://schemas.microsoft.com/office/drawing/2014/main" id="{878DDC8C-4A55-4D59-B2E9-FBC63164AFFF}"/>
                </a:ext>
              </a:extLst>
            </p:cNvPr>
            <p:cNvSpPr/>
            <p:nvPr userDrawn="1"/>
          </p:nvSpPr>
          <p:spPr>
            <a:xfrm>
              <a:off x="-3425006" y="43356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8</a:t>
              </a:r>
            </a:p>
          </p:txBody>
        </p:sp>
        <p:sp>
          <p:nvSpPr>
            <p:cNvPr id="159" name="Ovaal 158">
              <a:extLst>
                <a:ext uri="{FF2B5EF4-FFF2-40B4-BE49-F238E27FC236}">
                  <a16:creationId xmlns:a16="http://schemas.microsoft.com/office/drawing/2014/main" id="{A8833DBC-3CF3-420E-8F02-D1E302E21A4D}"/>
                </a:ext>
              </a:extLst>
            </p:cNvPr>
            <p:cNvSpPr/>
            <p:nvPr userDrawn="1"/>
          </p:nvSpPr>
          <p:spPr>
            <a:xfrm>
              <a:off x="-3425006" y="470890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9</a:t>
              </a:r>
            </a:p>
          </p:txBody>
        </p:sp>
        <p:sp>
          <p:nvSpPr>
            <p:cNvPr id="160" name="Rechthoek 159">
              <a:extLst>
                <a:ext uri="{FF2B5EF4-FFF2-40B4-BE49-F238E27FC236}">
                  <a16:creationId xmlns:a16="http://schemas.microsoft.com/office/drawing/2014/main" id="{3C2C8676-5BF9-4AF4-9BC1-33547F9D4DD0}"/>
                </a:ext>
              </a:extLst>
            </p:cNvPr>
            <p:cNvSpPr/>
            <p:nvPr userDrawn="1"/>
          </p:nvSpPr>
          <p:spPr>
            <a:xfrm>
              <a:off x="-3059324" y="470890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Titel</a:t>
              </a:r>
            </a:p>
          </p:txBody>
        </p:sp>
        <p:grpSp>
          <p:nvGrpSpPr>
            <p:cNvPr id="161" name="Meer informatie">
              <a:extLst>
                <a:ext uri="{FF2B5EF4-FFF2-40B4-BE49-F238E27FC236}">
                  <a16:creationId xmlns:a16="http://schemas.microsoft.com/office/drawing/2014/main" id="{BE28851D-6C53-4E56-B4DE-D814D5E0208C}"/>
                </a:ext>
              </a:extLst>
            </p:cNvPr>
            <p:cNvGrpSpPr/>
            <p:nvPr userDrawn="1"/>
          </p:nvGrpSpPr>
          <p:grpSpPr>
            <a:xfrm>
              <a:off x="-3421298" y="5206936"/>
              <a:ext cx="3178515" cy="795662"/>
              <a:chOff x="-3741486" y="3387723"/>
              <a:chExt cx="3178515" cy="795662"/>
            </a:xfrm>
          </p:grpSpPr>
          <p:sp>
            <p:nvSpPr>
              <p:cNvPr id="290" name="Freeform 101">
                <a:extLst>
                  <a:ext uri="{FF2B5EF4-FFF2-40B4-BE49-F238E27FC236}">
                    <a16:creationId xmlns:a16="http://schemas.microsoft.com/office/drawing/2014/main" id="{CDA9515D-0B0E-4BDF-B2B5-51F563FE823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7723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291" name="Rechthoek 290">
                <a:extLst>
                  <a:ext uri="{FF2B5EF4-FFF2-40B4-BE49-F238E27FC236}">
                    <a16:creationId xmlns:a16="http://schemas.microsoft.com/office/drawing/2014/main" id="{93CF0F30-3462-4C33-8ED1-715CD4BD0787}"/>
                  </a:ext>
                </a:extLst>
              </p:cNvPr>
              <p:cNvSpPr/>
              <p:nvPr userDrawn="1"/>
            </p:nvSpPr>
            <p:spPr>
              <a:xfrm>
                <a:off x="-3380966" y="3459752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292" name="Rechte verbindingslijn 291">
                <a:extLst>
                  <a:ext uri="{FF2B5EF4-FFF2-40B4-BE49-F238E27FC236}">
                    <a16:creationId xmlns:a16="http://schemas.microsoft.com/office/drawing/2014/main" id="{82286222-A51A-4E50-BCCF-1C1453208A4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83385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162" name="Rechthoek 161">
              <a:extLst>
                <a:ext uri="{FF2B5EF4-FFF2-40B4-BE49-F238E27FC236}">
                  <a16:creationId xmlns:a16="http://schemas.microsoft.com/office/drawing/2014/main" id="{09779C1A-94B5-4338-9FE6-80D6CAF1A13E}"/>
                </a:ext>
              </a:extLst>
            </p:cNvPr>
            <p:cNvSpPr/>
            <p:nvPr userDrawn="1"/>
          </p:nvSpPr>
          <p:spPr>
            <a:xfrm>
              <a:off x="-3419345" y="1434"/>
              <a:ext cx="3176012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TEKST</a:t>
              </a:r>
              <a:r>
                <a:rPr kumimoji="0" lang="nl-NL" sz="1400" b="1" i="0" u="none" strike="noStrike" kern="0" cap="all" spc="0" normalizeH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 NIVEAUS kiezen</a:t>
              </a:r>
              <a:endParaRPr kumimoji="0" lang="nl-NL" sz="1400" b="1" i="0" u="none" strike="noStrike" kern="0" cap="all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Segoe UI Light" panose="020B0502040204020203" pitchFamily="34" charset="0"/>
              </a:endParaRPr>
            </a:p>
          </p:txBody>
        </p:sp>
        <p:sp>
          <p:nvSpPr>
            <p:cNvPr id="163" name="Ovaal 162">
              <a:extLst>
                <a:ext uri="{FF2B5EF4-FFF2-40B4-BE49-F238E27FC236}">
                  <a16:creationId xmlns:a16="http://schemas.microsoft.com/office/drawing/2014/main" id="{A1966D07-A7EF-4167-B6C5-CB5033E5CE8B}"/>
                </a:ext>
              </a:extLst>
            </p:cNvPr>
            <p:cNvSpPr/>
            <p:nvPr userDrawn="1"/>
          </p:nvSpPr>
          <p:spPr>
            <a:xfrm>
              <a:off x="-3425006" y="1719144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64" name="Rechte verbindingslijn 163">
              <a:extLst>
                <a:ext uri="{FF2B5EF4-FFF2-40B4-BE49-F238E27FC236}">
                  <a16:creationId xmlns:a16="http://schemas.microsoft.com/office/drawing/2014/main" id="{2E44CC80-2585-4DEE-882F-DBCCD60F46F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24306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165" name="Groep 164">
              <a:extLst>
                <a:ext uri="{FF2B5EF4-FFF2-40B4-BE49-F238E27FC236}">
                  <a16:creationId xmlns:a16="http://schemas.microsoft.com/office/drawing/2014/main" id="{F2A99ACE-3970-491B-8647-C85157186B02}"/>
                </a:ext>
              </a:extLst>
            </p:cNvPr>
            <p:cNvGrpSpPr/>
            <p:nvPr userDrawn="1"/>
          </p:nvGrpSpPr>
          <p:grpSpPr>
            <a:xfrm>
              <a:off x="-3437547" y="349413"/>
              <a:ext cx="2933825" cy="558875"/>
              <a:chOff x="-3419346" y="368233"/>
              <a:chExt cx="3904920" cy="743862"/>
            </a:xfrm>
          </p:grpSpPr>
          <p:sp>
            <p:nvSpPr>
              <p:cNvPr id="178" name="Rechthoek 177">
                <a:extLst>
                  <a:ext uri="{FF2B5EF4-FFF2-40B4-BE49-F238E27FC236}">
                    <a16:creationId xmlns:a16="http://schemas.microsoft.com/office/drawing/2014/main" id="{9E934DDB-9CD7-49BA-9BE4-C73B4CF89DA5}"/>
                  </a:ext>
                </a:extLst>
              </p:cNvPr>
              <p:cNvSpPr/>
              <p:nvPr userDrawn="1"/>
            </p:nvSpPr>
            <p:spPr>
              <a:xfrm>
                <a:off x="-3294549" y="368233"/>
                <a:ext cx="432805" cy="24498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nl-NL" sz="800" b="0" noProof="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Start</a:t>
                </a:r>
              </a:p>
            </p:txBody>
          </p:sp>
          <p:cxnSp>
            <p:nvCxnSpPr>
              <p:cNvPr id="239" name="Rechte verbindingslijn 238">
                <a:extLst>
                  <a:ext uri="{FF2B5EF4-FFF2-40B4-BE49-F238E27FC236}">
                    <a16:creationId xmlns:a16="http://schemas.microsoft.com/office/drawing/2014/main" id="{3AA04D4B-B7CB-465D-AF9C-ECB4757242C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61744" y="613214"/>
                <a:ext cx="137087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Rechte verbindingslijn 239">
                <a:extLst>
                  <a:ext uri="{FF2B5EF4-FFF2-40B4-BE49-F238E27FC236}">
                    <a16:creationId xmlns:a16="http://schemas.microsoft.com/office/drawing/2014/main" id="{A8DCE59B-6201-4E41-B28F-78801552968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419346" y="613214"/>
                <a:ext cx="136215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1" name="Rechthoek 240">
                <a:extLst>
                  <a:ext uri="{FF2B5EF4-FFF2-40B4-BE49-F238E27FC236}">
                    <a16:creationId xmlns:a16="http://schemas.microsoft.com/office/drawing/2014/main" id="{5D9EA824-ECF4-4B21-A067-3A4C66559CBE}"/>
                  </a:ext>
                </a:extLst>
              </p:cNvPr>
              <p:cNvSpPr/>
              <p:nvPr userDrawn="1"/>
            </p:nvSpPr>
            <p:spPr>
              <a:xfrm>
                <a:off x="-3289012" y="589683"/>
                <a:ext cx="422160" cy="640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42" name="Groep 241">
                <a:extLst>
                  <a:ext uri="{FF2B5EF4-FFF2-40B4-BE49-F238E27FC236}">
                    <a16:creationId xmlns:a16="http://schemas.microsoft.com/office/drawing/2014/main" id="{5BE2D63E-D223-4EA9-A0F8-6D46EC8B9FB1}"/>
                  </a:ext>
                </a:extLst>
              </p:cNvPr>
              <p:cNvGrpSpPr/>
              <p:nvPr userDrawn="1"/>
            </p:nvGrpSpPr>
            <p:grpSpPr>
              <a:xfrm>
                <a:off x="-3002834" y="720303"/>
                <a:ext cx="182598" cy="143759"/>
                <a:chOff x="-3310843" y="700986"/>
                <a:chExt cx="182598" cy="143759"/>
              </a:xfrm>
            </p:grpSpPr>
            <p:grpSp>
              <p:nvGrpSpPr>
                <p:cNvPr id="281" name="Groep 280">
                  <a:extLst>
                    <a:ext uri="{FF2B5EF4-FFF2-40B4-BE49-F238E27FC236}">
                      <a16:creationId xmlns:a16="http://schemas.microsoft.com/office/drawing/2014/main" id="{ED0F4DA0-4702-41DB-9D4B-A509DAE25C9C}"/>
                    </a:ext>
                  </a:extLst>
                </p:cNvPr>
                <p:cNvGrpSpPr/>
                <p:nvPr userDrawn="1"/>
              </p:nvGrpSpPr>
              <p:grpSpPr>
                <a:xfrm>
                  <a:off x="-3310843" y="700986"/>
                  <a:ext cx="182598" cy="143759"/>
                  <a:chOff x="-3310843" y="700986"/>
                  <a:chExt cx="182598" cy="143759"/>
                </a:xfrm>
              </p:grpSpPr>
              <p:cxnSp>
                <p:nvCxnSpPr>
                  <p:cNvPr id="285" name="Rechte verbindingslijn 284">
                    <a:extLst>
                      <a:ext uri="{FF2B5EF4-FFF2-40B4-BE49-F238E27FC236}">
                        <a16:creationId xmlns:a16="http://schemas.microsoft.com/office/drawing/2014/main" id="{1825BDE7-4E3C-4703-9081-3BBCB8C636C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6" name="Rechte verbindingslijn 285">
                    <a:extLst>
                      <a:ext uri="{FF2B5EF4-FFF2-40B4-BE49-F238E27FC236}">
                        <a16:creationId xmlns:a16="http://schemas.microsoft.com/office/drawing/2014/main" id="{6D6DAFA3-8C3E-485F-8D23-89E78582941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7" name="Rechte verbindingslijn 286">
                    <a:extLst>
                      <a:ext uri="{FF2B5EF4-FFF2-40B4-BE49-F238E27FC236}">
                        <a16:creationId xmlns:a16="http://schemas.microsoft.com/office/drawing/2014/main" id="{0E74AA15-EFB4-4294-A49F-AD9F80460A2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8" name="Rechte verbindingslijn 287">
                    <a:extLst>
                      <a:ext uri="{FF2B5EF4-FFF2-40B4-BE49-F238E27FC236}">
                        <a16:creationId xmlns:a16="http://schemas.microsoft.com/office/drawing/2014/main" id="{5F3FC27B-7B00-40A2-8466-F757B1A09A6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9" name="Rechte verbindingslijn 288">
                    <a:extLst>
                      <a:ext uri="{FF2B5EF4-FFF2-40B4-BE49-F238E27FC236}">
                        <a16:creationId xmlns:a16="http://schemas.microsoft.com/office/drawing/2014/main" id="{1FF24563-5C28-4412-AC2A-39C44EB0BE9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82" name="Groep 281">
                  <a:extLst>
                    <a:ext uri="{FF2B5EF4-FFF2-40B4-BE49-F238E27FC236}">
                      <a16:creationId xmlns:a16="http://schemas.microsoft.com/office/drawing/2014/main" id="{56B0AAFF-5E82-4FB3-9D56-66270081C6E7}"/>
                    </a:ext>
                  </a:extLst>
                </p:cNvPr>
                <p:cNvGrpSpPr/>
                <p:nvPr userDrawn="1"/>
              </p:nvGrpSpPr>
              <p:grpSpPr>
                <a:xfrm flipH="1">
                  <a:off x="-3310774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83" name="Rechthoek 282">
                    <a:extLst>
                      <a:ext uri="{FF2B5EF4-FFF2-40B4-BE49-F238E27FC236}">
                        <a16:creationId xmlns:a16="http://schemas.microsoft.com/office/drawing/2014/main" id="{8B93A02B-4EAF-4A62-96E4-A2E40D1A304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4" name="Pijl: punthaak 283">
                    <a:extLst>
                      <a:ext uri="{FF2B5EF4-FFF2-40B4-BE49-F238E27FC236}">
                        <a16:creationId xmlns:a16="http://schemas.microsoft.com/office/drawing/2014/main" id="{B91381BB-BFBC-412B-BCDE-B269CF05FB51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243" name="Groep 242">
                <a:extLst>
                  <a:ext uri="{FF2B5EF4-FFF2-40B4-BE49-F238E27FC236}">
                    <a16:creationId xmlns:a16="http://schemas.microsoft.com/office/drawing/2014/main" id="{A5AEEE62-F801-4A4E-A841-F6003496B87A}"/>
                  </a:ext>
                </a:extLst>
              </p:cNvPr>
              <p:cNvGrpSpPr/>
              <p:nvPr userDrawn="1"/>
            </p:nvGrpSpPr>
            <p:grpSpPr>
              <a:xfrm>
                <a:off x="-3326107" y="720303"/>
                <a:ext cx="182598" cy="143759"/>
                <a:chOff x="-3634116" y="700986"/>
                <a:chExt cx="182598" cy="143759"/>
              </a:xfrm>
            </p:grpSpPr>
            <p:grpSp>
              <p:nvGrpSpPr>
                <p:cNvPr id="272" name="Groep 271">
                  <a:extLst>
                    <a:ext uri="{FF2B5EF4-FFF2-40B4-BE49-F238E27FC236}">
                      <a16:creationId xmlns:a16="http://schemas.microsoft.com/office/drawing/2014/main" id="{A91E03CF-F752-4A1C-ACFA-DDB0992A763D}"/>
                    </a:ext>
                  </a:extLst>
                </p:cNvPr>
                <p:cNvGrpSpPr/>
                <p:nvPr userDrawn="1"/>
              </p:nvGrpSpPr>
              <p:grpSpPr>
                <a:xfrm>
                  <a:off x="-3634116" y="700986"/>
                  <a:ext cx="182598" cy="143759"/>
                  <a:chOff x="-3634116" y="700986"/>
                  <a:chExt cx="182598" cy="143759"/>
                </a:xfrm>
              </p:grpSpPr>
              <p:cxnSp>
                <p:nvCxnSpPr>
                  <p:cNvPr id="276" name="Rechte verbindingslijn 275">
                    <a:extLst>
                      <a:ext uri="{FF2B5EF4-FFF2-40B4-BE49-F238E27FC236}">
                        <a16:creationId xmlns:a16="http://schemas.microsoft.com/office/drawing/2014/main" id="{57105E72-6924-45A9-ADB9-56AE08DE6E6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7" name="Rechte verbindingslijn 276">
                    <a:extLst>
                      <a:ext uri="{FF2B5EF4-FFF2-40B4-BE49-F238E27FC236}">
                        <a16:creationId xmlns:a16="http://schemas.microsoft.com/office/drawing/2014/main" id="{E7633E43-2E52-4486-9F42-31481074DC3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8" name="Rechte verbindingslijn 277">
                    <a:extLst>
                      <a:ext uri="{FF2B5EF4-FFF2-40B4-BE49-F238E27FC236}">
                        <a16:creationId xmlns:a16="http://schemas.microsoft.com/office/drawing/2014/main" id="{3B464D24-81E6-4338-844B-DBB5B357079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9" name="Rechte verbindingslijn 278">
                    <a:extLst>
                      <a:ext uri="{FF2B5EF4-FFF2-40B4-BE49-F238E27FC236}">
                        <a16:creationId xmlns:a16="http://schemas.microsoft.com/office/drawing/2014/main" id="{659FC192-0ED2-451F-9AFF-57CB604D7F1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0" name="Rechte verbindingslijn 279">
                    <a:extLst>
                      <a:ext uri="{FF2B5EF4-FFF2-40B4-BE49-F238E27FC236}">
                        <a16:creationId xmlns:a16="http://schemas.microsoft.com/office/drawing/2014/main" id="{FE2F1B9D-EB0A-4187-96EF-8B37F765EBF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73" name="Groep 272">
                  <a:extLst>
                    <a:ext uri="{FF2B5EF4-FFF2-40B4-BE49-F238E27FC236}">
                      <a16:creationId xmlns:a16="http://schemas.microsoft.com/office/drawing/2014/main" id="{59F9675B-330A-452E-B8DF-A3FF319FBE93}"/>
                    </a:ext>
                  </a:extLst>
                </p:cNvPr>
                <p:cNvGrpSpPr/>
                <p:nvPr userDrawn="1"/>
              </p:nvGrpSpPr>
              <p:grpSpPr>
                <a:xfrm>
                  <a:off x="-3634047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74" name="Rechthoek 273">
                    <a:extLst>
                      <a:ext uri="{FF2B5EF4-FFF2-40B4-BE49-F238E27FC236}">
                        <a16:creationId xmlns:a16="http://schemas.microsoft.com/office/drawing/2014/main" id="{977F842F-E5AF-49B4-B232-31A73628F8C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5" name="Pijl: punthaak 274">
                    <a:extLst>
                      <a:ext uri="{FF2B5EF4-FFF2-40B4-BE49-F238E27FC236}">
                        <a16:creationId xmlns:a16="http://schemas.microsoft.com/office/drawing/2014/main" id="{27A731C7-5FC7-4581-B59F-92F7303EDF51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cxnSp>
            <p:nvCxnSpPr>
              <p:cNvPr id="244" name="Rechte verbindingslijn 243">
                <a:extLst>
                  <a:ext uri="{FF2B5EF4-FFF2-40B4-BE49-F238E27FC236}">
                    <a16:creationId xmlns:a16="http://schemas.microsoft.com/office/drawing/2014/main" id="{E54E8C7A-F9FD-4089-82A0-3C58682BF29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136454" y="523622"/>
                <a:ext cx="720437" cy="188422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245" name="Rechte verbindingslijn 244">
                <a:extLst>
                  <a:ext uri="{FF2B5EF4-FFF2-40B4-BE49-F238E27FC236}">
                    <a16:creationId xmlns:a16="http://schemas.microsoft.com/office/drawing/2014/main" id="{DB943126-4EB1-4460-8873-E46BF755D26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20570" y="712044"/>
                <a:ext cx="399011" cy="238298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grpSp>
            <p:nvGrpSpPr>
              <p:cNvPr id="246" name="Groep 245">
                <a:extLst>
                  <a:ext uri="{FF2B5EF4-FFF2-40B4-BE49-F238E27FC236}">
                    <a16:creationId xmlns:a16="http://schemas.microsoft.com/office/drawing/2014/main" id="{8A907074-2F5C-4F32-AA52-CF6F816FD4B0}"/>
                  </a:ext>
                </a:extLst>
              </p:cNvPr>
              <p:cNvGrpSpPr/>
              <p:nvPr userDrawn="1"/>
            </p:nvGrpSpPr>
            <p:grpSpPr>
              <a:xfrm>
                <a:off x="-2425037" y="370226"/>
                <a:ext cx="357690" cy="330595"/>
                <a:chOff x="-2721817" y="347336"/>
                <a:chExt cx="432805" cy="400021"/>
              </a:xfrm>
            </p:grpSpPr>
            <p:sp>
              <p:nvSpPr>
                <p:cNvPr id="261" name="Rechthoek 260">
                  <a:extLst>
                    <a:ext uri="{FF2B5EF4-FFF2-40B4-BE49-F238E27FC236}">
                      <a16:creationId xmlns:a16="http://schemas.microsoft.com/office/drawing/2014/main" id="{7C7BD2D8-3859-4707-B032-8B05DF854761}"/>
                    </a:ext>
                  </a:extLst>
                </p:cNvPr>
                <p:cNvSpPr/>
                <p:nvPr userDrawn="1"/>
              </p:nvSpPr>
              <p:spPr>
                <a:xfrm>
                  <a:off x="-2721817" y="347336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62" name="Groep 261">
                  <a:extLst>
                    <a:ext uri="{FF2B5EF4-FFF2-40B4-BE49-F238E27FC236}">
                      <a16:creationId xmlns:a16="http://schemas.microsoft.com/office/drawing/2014/main" id="{EC569567-6550-4424-A1A8-9EC27B5DDF66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431583"/>
                  <a:ext cx="294076" cy="231526"/>
                  <a:chOff x="-3634116" y="700986"/>
                  <a:chExt cx="182598" cy="143759"/>
                </a:xfrm>
              </p:grpSpPr>
              <p:grpSp>
                <p:nvGrpSpPr>
                  <p:cNvPr id="263" name="Groep 262">
                    <a:extLst>
                      <a:ext uri="{FF2B5EF4-FFF2-40B4-BE49-F238E27FC236}">
                        <a16:creationId xmlns:a16="http://schemas.microsoft.com/office/drawing/2014/main" id="{8F5273C0-CB6C-47B6-93A6-8B9B4A68E4C9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116" y="700986"/>
                    <a:ext cx="182598" cy="143759"/>
                    <a:chOff x="-3634116" y="700986"/>
                    <a:chExt cx="182598" cy="143759"/>
                  </a:xfrm>
                </p:grpSpPr>
                <p:cxnSp>
                  <p:nvCxnSpPr>
                    <p:cNvPr id="267" name="Rechte verbindingslijn 266">
                      <a:extLst>
                        <a:ext uri="{FF2B5EF4-FFF2-40B4-BE49-F238E27FC236}">
                          <a16:creationId xmlns:a16="http://schemas.microsoft.com/office/drawing/2014/main" id="{93A1A19C-A933-4478-91DF-21B3A26B13C5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8" name="Rechte verbindingslijn 267">
                      <a:extLst>
                        <a:ext uri="{FF2B5EF4-FFF2-40B4-BE49-F238E27FC236}">
                          <a16:creationId xmlns:a16="http://schemas.microsoft.com/office/drawing/2014/main" id="{123CE479-7846-482E-83BA-301C757CAE46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9" name="Rechte verbindingslijn 268">
                      <a:extLst>
                        <a:ext uri="{FF2B5EF4-FFF2-40B4-BE49-F238E27FC236}">
                          <a16:creationId xmlns:a16="http://schemas.microsoft.com/office/drawing/2014/main" id="{4A3C8715-63E1-41F3-A1F4-19A562D69962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0" name="Rechte verbindingslijn 269">
                      <a:extLst>
                        <a:ext uri="{FF2B5EF4-FFF2-40B4-BE49-F238E27FC236}">
                          <a16:creationId xmlns:a16="http://schemas.microsoft.com/office/drawing/2014/main" id="{983C477A-4549-47C0-9C4E-0B1F92F43F9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1" name="Rechte verbindingslijn 270">
                      <a:extLst>
                        <a:ext uri="{FF2B5EF4-FFF2-40B4-BE49-F238E27FC236}">
                          <a16:creationId xmlns:a16="http://schemas.microsoft.com/office/drawing/2014/main" id="{6122C30A-6F7A-4D7A-BE03-CE5A18275CB7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64" name="Groep 263">
                    <a:extLst>
                      <a:ext uri="{FF2B5EF4-FFF2-40B4-BE49-F238E27FC236}">
                        <a16:creationId xmlns:a16="http://schemas.microsoft.com/office/drawing/2014/main" id="{BDCEFB57-D720-42D2-9B80-D5F9C49BFD44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047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65" name="Rechthoek 264">
                      <a:extLst>
                        <a:ext uri="{FF2B5EF4-FFF2-40B4-BE49-F238E27FC236}">
                          <a16:creationId xmlns:a16="http://schemas.microsoft.com/office/drawing/2014/main" id="{84741F33-B738-4F51-9F12-FA088F1DC6ED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66" name="Pijl: punthaak 265">
                      <a:extLst>
                        <a:ext uri="{FF2B5EF4-FFF2-40B4-BE49-F238E27FC236}">
                          <a16:creationId xmlns:a16="http://schemas.microsoft.com/office/drawing/2014/main" id="{6AE1BC70-FFAA-4A19-834E-BCF9EA0267C8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247" name="Groep 246">
                <a:extLst>
                  <a:ext uri="{FF2B5EF4-FFF2-40B4-BE49-F238E27FC236}">
                    <a16:creationId xmlns:a16="http://schemas.microsoft.com/office/drawing/2014/main" id="{34E9A83E-1C4E-46A2-9DCC-FBCD6AC6B519}"/>
                  </a:ext>
                </a:extLst>
              </p:cNvPr>
              <p:cNvGrpSpPr/>
              <p:nvPr userDrawn="1"/>
            </p:nvGrpSpPr>
            <p:grpSpPr>
              <a:xfrm>
                <a:off x="-2425037" y="781500"/>
                <a:ext cx="357690" cy="330595"/>
                <a:chOff x="-2721817" y="782525"/>
                <a:chExt cx="432805" cy="400021"/>
              </a:xfrm>
            </p:grpSpPr>
            <p:sp>
              <p:nvSpPr>
                <p:cNvPr id="250" name="Rechthoek 249">
                  <a:extLst>
                    <a:ext uri="{FF2B5EF4-FFF2-40B4-BE49-F238E27FC236}">
                      <a16:creationId xmlns:a16="http://schemas.microsoft.com/office/drawing/2014/main" id="{080DF2EF-EF47-41ED-8990-131CCFC34637}"/>
                    </a:ext>
                  </a:extLst>
                </p:cNvPr>
                <p:cNvSpPr/>
                <p:nvPr userDrawn="1"/>
              </p:nvSpPr>
              <p:spPr>
                <a:xfrm>
                  <a:off x="-2721817" y="782525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51" name="Groep 250">
                  <a:extLst>
                    <a:ext uri="{FF2B5EF4-FFF2-40B4-BE49-F238E27FC236}">
                      <a16:creationId xmlns:a16="http://schemas.microsoft.com/office/drawing/2014/main" id="{0E7854AD-1FC2-4148-BCFC-9E80752E03B7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866772"/>
                  <a:ext cx="294076" cy="231526"/>
                  <a:chOff x="-3310843" y="700986"/>
                  <a:chExt cx="182598" cy="143759"/>
                </a:xfrm>
              </p:grpSpPr>
              <p:grpSp>
                <p:nvGrpSpPr>
                  <p:cNvPr id="252" name="Groep 251">
                    <a:extLst>
                      <a:ext uri="{FF2B5EF4-FFF2-40B4-BE49-F238E27FC236}">
                        <a16:creationId xmlns:a16="http://schemas.microsoft.com/office/drawing/2014/main" id="{E448248C-7D1A-4621-AFD4-19CF99D7ACFC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310843" y="700986"/>
                    <a:ext cx="182598" cy="143759"/>
                    <a:chOff x="-3310843" y="700986"/>
                    <a:chExt cx="182598" cy="143759"/>
                  </a:xfrm>
                </p:grpSpPr>
                <p:cxnSp>
                  <p:nvCxnSpPr>
                    <p:cNvPr id="256" name="Rechte verbindingslijn 255">
                      <a:extLst>
                        <a:ext uri="{FF2B5EF4-FFF2-40B4-BE49-F238E27FC236}">
                          <a16:creationId xmlns:a16="http://schemas.microsoft.com/office/drawing/2014/main" id="{BEC7E08D-8DB3-463D-A15F-3D2B34F4028E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7" name="Rechte verbindingslijn 256">
                      <a:extLst>
                        <a:ext uri="{FF2B5EF4-FFF2-40B4-BE49-F238E27FC236}">
                          <a16:creationId xmlns:a16="http://schemas.microsoft.com/office/drawing/2014/main" id="{2EE193EC-D616-4E18-9E44-DC5CCFEFC06D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8" name="Rechte verbindingslijn 257">
                      <a:extLst>
                        <a:ext uri="{FF2B5EF4-FFF2-40B4-BE49-F238E27FC236}">
                          <a16:creationId xmlns:a16="http://schemas.microsoft.com/office/drawing/2014/main" id="{28268325-A1D1-4C32-B28D-9FFAC906146C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9" name="Rechte verbindingslijn 258">
                      <a:extLst>
                        <a:ext uri="{FF2B5EF4-FFF2-40B4-BE49-F238E27FC236}">
                          <a16:creationId xmlns:a16="http://schemas.microsoft.com/office/drawing/2014/main" id="{5057D7A2-7D60-46D2-90CF-0D64F544E584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0" name="Rechte verbindingslijn 259">
                      <a:extLst>
                        <a:ext uri="{FF2B5EF4-FFF2-40B4-BE49-F238E27FC236}">
                          <a16:creationId xmlns:a16="http://schemas.microsoft.com/office/drawing/2014/main" id="{2E4BE64E-A557-436C-8097-45BD82268B06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53" name="Groep 252">
                    <a:extLst>
                      <a:ext uri="{FF2B5EF4-FFF2-40B4-BE49-F238E27FC236}">
                        <a16:creationId xmlns:a16="http://schemas.microsoft.com/office/drawing/2014/main" id="{762ACAA7-ABC2-4349-B025-A2963617EAC0}"/>
                      </a:ext>
                    </a:extLst>
                  </p:cNvPr>
                  <p:cNvGrpSpPr/>
                  <p:nvPr userDrawn="1"/>
                </p:nvGrpSpPr>
                <p:grpSpPr>
                  <a:xfrm flipH="1">
                    <a:off x="-3310774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54" name="Rechthoek 253">
                      <a:extLst>
                        <a:ext uri="{FF2B5EF4-FFF2-40B4-BE49-F238E27FC236}">
                          <a16:creationId xmlns:a16="http://schemas.microsoft.com/office/drawing/2014/main" id="{FB409F89-20DF-445D-ACA7-745EC306736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5" name="Pijl: punthaak 254">
                      <a:extLst>
                        <a:ext uri="{FF2B5EF4-FFF2-40B4-BE49-F238E27FC236}">
                          <a16:creationId xmlns:a16="http://schemas.microsoft.com/office/drawing/2014/main" id="{74889E07-1A4D-4D9B-9E75-9BD148EE6824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248" name="Rechthoek 247">
                <a:extLst>
                  <a:ext uri="{FF2B5EF4-FFF2-40B4-BE49-F238E27FC236}">
                    <a16:creationId xmlns:a16="http://schemas.microsoft.com/office/drawing/2014/main" id="{6757AEE9-30A7-4843-A746-4A9F294D3CBB}"/>
                  </a:ext>
                </a:extLst>
              </p:cNvPr>
              <p:cNvSpPr/>
              <p:nvPr userDrawn="1"/>
            </p:nvSpPr>
            <p:spPr>
              <a:xfrm>
                <a:off x="-1950057" y="439449"/>
                <a:ext cx="2435631" cy="19806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omhoog</a:t>
                </a:r>
              </a:p>
            </p:txBody>
          </p:sp>
          <p:sp>
            <p:nvSpPr>
              <p:cNvPr id="249" name="Rechthoek 248">
                <a:extLst>
                  <a:ext uri="{FF2B5EF4-FFF2-40B4-BE49-F238E27FC236}">
                    <a16:creationId xmlns:a16="http://schemas.microsoft.com/office/drawing/2014/main" id="{16ECD14E-AB98-4FA6-AE18-D4AF9FBCF444}"/>
                  </a:ext>
                </a:extLst>
              </p:cNvPr>
              <p:cNvSpPr/>
              <p:nvPr userDrawn="1"/>
            </p:nvSpPr>
            <p:spPr>
              <a:xfrm>
                <a:off x="-1950057" y="848575"/>
                <a:ext cx="2213551" cy="186424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omlaag</a:t>
                </a:r>
              </a:p>
            </p:txBody>
          </p:sp>
        </p:grpSp>
        <p:cxnSp>
          <p:nvCxnSpPr>
            <p:cNvPr id="166" name="Rechte verbindingslijn 165">
              <a:extLst>
                <a:ext uri="{FF2B5EF4-FFF2-40B4-BE49-F238E27FC236}">
                  <a16:creationId xmlns:a16="http://schemas.microsoft.com/office/drawing/2014/main" id="{28E4378F-690B-4A11-B199-2C5589089EE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1020931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67" name="Rechthoek 166">
              <a:extLst>
                <a:ext uri="{FF2B5EF4-FFF2-40B4-BE49-F238E27FC236}">
                  <a16:creationId xmlns:a16="http://schemas.microsoft.com/office/drawing/2014/main" id="{1F0F70CF-E1FB-4EA8-A949-432F2A0D5EA7}"/>
                </a:ext>
              </a:extLst>
            </p:cNvPr>
            <p:cNvSpPr/>
            <p:nvPr userDrawn="1"/>
          </p:nvSpPr>
          <p:spPr>
            <a:xfrm>
              <a:off x="-3059324" y="1719143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1450" marR="0" lvl="0" indent="-17145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1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Bullet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sp>
          <p:nvSpPr>
            <p:cNvPr id="168" name="Ovaal 167">
              <a:extLst>
                <a:ext uri="{FF2B5EF4-FFF2-40B4-BE49-F238E27FC236}">
                  <a16:creationId xmlns:a16="http://schemas.microsoft.com/office/drawing/2014/main" id="{8D0FD343-91E6-48A0-B31C-55172DB83A7E}"/>
                </a:ext>
              </a:extLst>
            </p:cNvPr>
            <p:cNvSpPr/>
            <p:nvPr userDrawn="1"/>
          </p:nvSpPr>
          <p:spPr>
            <a:xfrm>
              <a:off x="-3425006" y="2091065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69" name="Rechthoek 168">
              <a:extLst>
                <a:ext uri="{FF2B5EF4-FFF2-40B4-BE49-F238E27FC236}">
                  <a16:creationId xmlns:a16="http://schemas.microsoft.com/office/drawing/2014/main" id="{50D509A5-41E3-4E20-B5A8-6E9B319E7D45}"/>
                </a:ext>
              </a:extLst>
            </p:cNvPr>
            <p:cNvSpPr/>
            <p:nvPr userDrawn="1"/>
          </p:nvSpPr>
          <p:spPr>
            <a:xfrm>
              <a:off x="-3059324" y="2091064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1950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Calibri Light" panose="020F0302020204030204" pitchFamily="34" charset="0"/>
                <a:buChar char="→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Sub-bullet #1</a:t>
              </a:r>
            </a:p>
          </p:txBody>
        </p:sp>
        <p:sp>
          <p:nvSpPr>
            <p:cNvPr id="170" name="Ovaal 169">
              <a:extLst>
                <a:ext uri="{FF2B5EF4-FFF2-40B4-BE49-F238E27FC236}">
                  <a16:creationId xmlns:a16="http://schemas.microsoft.com/office/drawing/2014/main" id="{DBA78E23-1A7B-47A0-8E65-50A3CD80E1D2}"/>
                </a:ext>
              </a:extLst>
            </p:cNvPr>
            <p:cNvSpPr/>
            <p:nvPr userDrawn="1"/>
          </p:nvSpPr>
          <p:spPr>
            <a:xfrm>
              <a:off x="-3425006" y="24652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171" name="Ovaal 170">
              <a:extLst>
                <a:ext uri="{FF2B5EF4-FFF2-40B4-BE49-F238E27FC236}">
                  <a16:creationId xmlns:a16="http://schemas.microsoft.com/office/drawing/2014/main" id="{D9FF6F67-22B7-4A7B-9D22-8EB56DA3EC86}"/>
                </a:ext>
              </a:extLst>
            </p:cNvPr>
            <p:cNvSpPr/>
            <p:nvPr userDrawn="1"/>
          </p:nvSpPr>
          <p:spPr>
            <a:xfrm>
              <a:off x="-3425006" y="283788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4</a:t>
              </a:r>
            </a:p>
          </p:txBody>
        </p:sp>
        <p:sp>
          <p:nvSpPr>
            <p:cNvPr id="172" name="Rechthoek 171">
              <a:extLst>
                <a:ext uri="{FF2B5EF4-FFF2-40B4-BE49-F238E27FC236}">
                  <a16:creationId xmlns:a16="http://schemas.microsoft.com/office/drawing/2014/main" id="{8B1D521D-CBC9-497B-B07D-A8178DB15344}"/>
                </a:ext>
              </a:extLst>
            </p:cNvPr>
            <p:cNvSpPr/>
            <p:nvPr userDrawn="1"/>
          </p:nvSpPr>
          <p:spPr>
            <a:xfrm>
              <a:off x="-3059324" y="246524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  <p:sp>
          <p:nvSpPr>
            <p:cNvPr id="173" name="Ovaal 172">
              <a:extLst>
                <a:ext uri="{FF2B5EF4-FFF2-40B4-BE49-F238E27FC236}">
                  <a16:creationId xmlns:a16="http://schemas.microsoft.com/office/drawing/2014/main" id="{D8FFAD27-1A7D-4591-B196-28CD3AF75A99}"/>
                </a:ext>
              </a:extLst>
            </p:cNvPr>
            <p:cNvSpPr/>
            <p:nvPr userDrawn="1"/>
          </p:nvSpPr>
          <p:spPr>
            <a:xfrm>
              <a:off x="-3425006" y="3221492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5</a:t>
              </a:r>
            </a:p>
          </p:txBody>
        </p:sp>
        <p:sp>
          <p:nvSpPr>
            <p:cNvPr id="174" name="Rechthoek 173">
              <a:extLst>
                <a:ext uri="{FF2B5EF4-FFF2-40B4-BE49-F238E27FC236}">
                  <a16:creationId xmlns:a16="http://schemas.microsoft.com/office/drawing/2014/main" id="{23D391C1-9E5E-40B4-9836-7F4BC9679A5A}"/>
                </a:ext>
              </a:extLst>
            </p:cNvPr>
            <p:cNvSpPr/>
            <p:nvPr userDrawn="1"/>
          </p:nvSpPr>
          <p:spPr>
            <a:xfrm>
              <a:off x="-3059324" y="2837886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Subtitel</a:t>
              </a:r>
            </a:p>
          </p:txBody>
        </p:sp>
        <p:sp>
          <p:nvSpPr>
            <p:cNvPr id="175" name="Rechthoek 174">
              <a:extLst>
                <a:ext uri="{FF2B5EF4-FFF2-40B4-BE49-F238E27FC236}">
                  <a16:creationId xmlns:a16="http://schemas.microsoft.com/office/drawing/2014/main" id="{46E7E4FD-C8B8-461F-99CA-A3791CF21D79}"/>
                </a:ext>
              </a:extLst>
            </p:cNvPr>
            <p:cNvSpPr/>
            <p:nvPr userDrawn="1"/>
          </p:nvSpPr>
          <p:spPr>
            <a:xfrm>
              <a:off x="-3420798" y="1139659"/>
              <a:ext cx="3178016" cy="46701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Gebruik,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‘Start’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lijstniveau-knoppen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zoals hierboven aangegeven, om een tekst niveau te kiezen. Kies uit:</a:t>
              </a:r>
            </a:p>
          </p:txBody>
        </p:sp>
        <p:sp>
          <p:nvSpPr>
            <p:cNvPr id="176" name="Rechthoek 175">
              <a:extLst>
                <a:ext uri="{FF2B5EF4-FFF2-40B4-BE49-F238E27FC236}">
                  <a16:creationId xmlns:a16="http://schemas.microsoft.com/office/drawing/2014/main" id="{D0CAAE4E-6345-4056-816A-758BC978CFD6}"/>
                </a:ext>
              </a:extLst>
            </p:cNvPr>
            <p:cNvSpPr/>
            <p:nvPr userDrawn="1"/>
          </p:nvSpPr>
          <p:spPr>
            <a:xfrm>
              <a:off x="-3059324" y="3592540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3538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Sub-numerieke bullet</a:t>
              </a:r>
            </a:p>
          </p:txBody>
        </p:sp>
        <p:sp>
          <p:nvSpPr>
            <p:cNvPr id="177" name="Rechthoek 176">
              <a:extLst>
                <a:ext uri="{FF2B5EF4-FFF2-40B4-BE49-F238E27FC236}">
                  <a16:creationId xmlns:a16="http://schemas.microsoft.com/office/drawing/2014/main" id="{CA077CD2-CABD-4BB7-9DB1-94FD656F887C}"/>
                </a:ext>
              </a:extLst>
            </p:cNvPr>
            <p:cNvSpPr/>
            <p:nvPr userDrawn="1"/>
          </p:nvSpPr>
          <p:spPr>
            <a:xfrm>
              <a:off x="-3059324" y="433936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</p:grpSp>
      <p:pic>
        <p:nvPicPr>
          <p:cNvPr id="293" name="Picture 5">
            <a:extLst>
              <a:ext uri="{FF2B5EF4-FFF2-40B4-BE49-F238E27FC236}">
                <a16:creationId xmlns:a16="http://schemas.microsoft.com/office/drawing/2014/main" id="{72ECDB35-3B60-49DE-8033-D98EBC4087A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510" y="184468"/>
            <a:ext cx="379459" cy="379459"/>
          </a:xfrm>
          <a:prstGeom prst="rect">
            <a:avLst/>
          </a:prstGeom>
        </p:spPr>
      </p:pic>
      <p:grpSp>
        <p:nvGrpSpPr>
          <p:cNvPr id="4" name="Grid" hidden="1">
            <a:extLst>
              <a:ext uri="{FF2B5EF4-FFF2-40B4-BE49-F238E27FC236}">
                <a16:creationId xmlns:a16="http://schemas.microsoft.com/office/drawing/2014/main" id="{998A0329-41F3-47F9-B203-3A08371E31C4}"/>
              </a:ext>
            </a:extLst>
          </p:cNvPr>
          <p:cNvGrpSpPr/>
          <p:nvPr userDrawn="1"/>
        </p:nvGrpSpPr>
        <p:grpSpPr>
          <a:xfrm>
            <a:off x="-10750" y="-2"/>
            <a:ext cx="12202750" cy="6858002"/>
            <a:chOff x="-10750" y="-2"/>
            <a:chExt cx="12202750" cy="6858002"/>
          </a:xfrm>
        </p:grpSpPr>
        <p:sp>
          <p:nvSpPr>
            <p:cNvPr id="3" name="Rechthoek 2">
              <a:extLst>
                <a:ext uri="{FF2B5EF4-FFF2-40B4-BE49-F238E27FC236}">
                  <a16:creationId xmlns:a16="http://schemas.microsoft.com/office/drawing/2014/main" id="{0113BCCC-32DE-4929-8026-D23073C3FC21}"/>
                </a:ext>
              </a:extLst>
            </p:cNvPr>
            <p:cNvSpPr/>
            <p:nvPr userDrawn="1"/>
          </p:nvSpPr>
          <p:spPr>
            <a:xfrm>
              <a:off x="-10750" y="0"/>
              <a:ext cx="12202750" cy="1020929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3" name="Rechthoek 302">
              <a:extLst>
                <a:ext uri="{FF2B5EF4-FFF2-40B4-BE49-F238E27FC236}">
                  <a16:creationId xmlns:a16="http://schemas.microsoft.com/office/drawing/2014/main" id="{9226BEDC-E671-4B54-8B3B-4D5CB8141AFA}"/>
                </a:ext>
              </a:extLst>
            </p:cNvPr>
            <p:cNvSpPr/>
            <p:nvPr userDrawn="1"/>
          </p:nvSpPr>
          <p:spPr>
            <a:xfrm>
              <a:off x="-10750" y="5943600"/>
              <a:ext cx="12202750" cy="9144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4" name="Rechthoek 303">
              <a:extLst>
                <a:ext uri="{FF2B5EF4-FFF2-40B4-BE49-F238E27FC236}">
                  <a16:creationId xmlns:a16="http://schemas.microsoft.com/office/drawing/2014/main" id="{C144CD1F-376F-44A5-9DD9-5737315B55CC}"/>
                </a:ext>
              </a:extLst>
            </p:cNvPr>
            <p:cNvSpPr/>
            <p:nvPr userDrawn="1"/>
          </p:nvSpPr>
          <p:spPr>
            <a:xfrm rot="5400000">
              <a:off x="-3075012" y="3075010"/>
              <a:ext cx="6842492" cy="692467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5" name="Rechthoek 304">
              <a:extLst>
                <a:ext uri="{FF2B5EF4-FFF2-40B4-BE49-F238E27FC236}">
                  <a16:creationId xmlns:a16="http://schemas.microsoft.com/office/drawing/2014/main" id="{A52180CF-9C19-42CB-93EC-9978B9273743}"/>
                </a:ext>
              </a:extLst>
            </p:cNvPr>
            <p:cNvSpPr/>
            <p:nvPr userDrawn="1"/>
          </p:nvSpPr>
          <p:spPr>
            <a:xfrm rot="5400000">
              <a:off x="8407849" y="3058339"/>
              <a:ext cx="6842492" cy="725809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8" name="Rechthoek 307">
              <a:extLst>
                <a:ext uri="{FF2B5EF4-FFF2-40B4-BE49-F238E27FC236}">
                  <a16:creationId xmlns:a16="http://schemas.microsoft.com/office/drawing/2014/main" id="{F187C0B2-66C1-4E75-BC5D-4884562DEBFE}"/>
                </a:ext>
              </a:extLst>
            </p:cNvPr>
            <p:cNvSpPr/>
            <p:nvPr userDrawn="1"/>
          </p:nvSpPr>
          <p:spPr>
            <a:xfrm>
              <a:off x="-10750" y="1514809"/>
              <a:ext cx="12202750" cy="185735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0" name="Rechthoek 309">
              <a:extLst>
                <a:ext uri="{FF2B5EF4-FFF2-40B4-BE49-F238E27FC236}">
                  <a16:creationId xmlns:a16="http://schemas.microsoft.com/office/drawing/2014/main" id="{15EE1155-8008-49E8-A738-16762B9A4CD1}"/>
                </a:ext>
              </a:extLst>
            </p:cNvPr>
            <p:cNvSpPr/>
            <p:nvPr userDrawn="1"/>
          </p:nvSpPr>
          <p:spPr>
            <a:xfrm rot="5400000">
              <a:off x="2493588" y="3229328"/>
              <a:ext cx="6842492" cy="383832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552641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7" grpId="0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1000"/>
                        <p:tgtEl>
                          <p:spTgt spid="9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5" grpId="0"/>
      <p:bldP spid="40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0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% tekst – 50% Vorm1 Zal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Tijdelijke aanduiding voor tekst 9">
            <a:extLst>
              <a:ext uri="{FF2B5EF4-FFF2-40B4-BE49-F238E27FC236}">
                <a16:creationId xmlns:a16="http://schemas.microsoft.com/office/drawing/2014/main" id="{146E5916-C1B7-4126-B21F-9B723F92B0D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08000" y="0"/>
            <a:ext cx="6084000" cy="6880225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sp>
        <p:nvSpPr>
          <p:cNvPr id="405" name="Tijdelijke aanduiding voor titel 1">
            <a:extLst>
              <a:ext uri="{FF2B5EF4-FFF2-40B4-BE49-F238E27FC236}">
                <a16:creationId xmlns:a16="http://schemas.microsoft.com/office/drawing/2014/main" id="{81D8E462-E0CA-4F15-A890-3C267F657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468" y="1024409"/>
            <a:ext cx="5029200" cy="4904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/>
            </a:lvl1pPr>
          </a:lstStyle>
          <a:p>
            <a:r>
              <a:rPr lang="nl-NL" dirty="0"/>
              <a:t>Plaats hier je titel</a:t>
            </a:r>
          </a:p>
        </p:txBody>
      </p:sp>
      <p:sp>
        <p:nvSpPr>
          <p:cNvPr id="408" name="Tijdelijke aanduiding voor verticale tekst 2">
            <a:extLst>
              <a:ext uri="{FF2B5EF4-FFF2-40B4-BE49-F238E27FC236}">
                <a16:creationId xmlns:a16="http://schemas.microsoft.com/office/drawing/2014/main" id="{5626A5BF-B119-4201-B80B-1465E4E17334}"/>
              </a:ext>
            </a:extLst>
          </p:cNvPr>
          <p:cNvSpPr>
            <a:spLocks noGrp="1"/>
          </p:cNvSpPr>
          <p:nvPr>
            <p:ph type="body" orient="vert" idx="16" hasCustomPrompt="1"/>
          </p:nvPr>
        </p:nvSpPr>
        <p:spPr>
          <a:xfrm>
            <a:off x="693737" y="1700547"/>
            <a:ext cx="5027931" cy="4243053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noProof="0" dirty="0"/>
              <a:t>Klik hier om een bullet te plaatsen.</a:t>
            </a:r>
          </a:p>
          <a:p>
            <a:pPr lvl="1"/>
            <a:r>
              <a:rPr lang="nl-NL" noProof="0" dirty="0"/>
              <a:t>Sub-bullet</a:t>
            </a:r>
          </a:p>
          <a:p>
            <a:pPr lvl="2"/>
            <a:r>
              <a:rPr lang="nl-NL" noProof="0" dirty="0"/>
              <a:t>Leestekst</a:t>
            </a:r>
          </a:p>
          <a:p>
            <a:pPr lvl="3"/>
            <a:r>
              <a:rPr lang="nl-NL" noProof="0" dirty="0"/>
              <a:t>Subtitel</a:t>
            </a:r>
          </a:p>
          <a:p>
            <a:pPr lvl="4"/>
            <a:r>
              <a:rPr lang="nl-NL" noProof="0" dirty="0"/>
              <a:t>Numerieke bullet</a:t>
            </a:r>
          </a:p>
          <a:p>
            <a:pPr lvl="5"/>
            <a:r>
              <a:rPr lang="nl-NL" noProof="0" dirty="0"/>
              <a:t>Bullet</a:t>
            </a:r>
          </a:p>
          <a:p>
            <a:pPr lvl="6"/>
            <a:r>
              <a:rPr lang="nl-NL" noProof="0" dirty="0"/>
              <a:t>Sub-bullet</a:t>
            </a:r>
          </a:p>
          <a:p>
            <a:pPr lvl="7"/>
            <a:r>
              <a:rPr lang="nl-NL" noProof="0" dirty="0"/>
              <a:t>Leestekst</a:t>
            </a:r>
          </a:p>
          <a:p>
            <a:pPr lvl="8"/>
            <a:r>
              <a:rPr lang="nl-NL" noProof="0" dirty="0"/>
              <a:t>Titel</a:t>
            </a:r>
          </a:p>
        </p:txBody>
      </p:sp>
      <p:sp>
        <p:nvSpPr>
          <p:cNvPr id="409" name="Tekstvak 408">
            <a:extLst>
              <a:ext uri="{FF2B5EF4-FFF2-40B4-BE49-F238E27FC236}">
                <a16:creationId xmlns:a16="http://schemas.microsoft.com/office/drawing/2014/main" id="{12B4167E-A1A6-4F6F-99A7-0BA2DF8A3758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kern="1200" spc="50" baseline="0" dirty="0">
                <a:solidFill>
                  <a:schemeClr val="accent2"/>
                </a:solidFill>
                <a:latin typeface="+mn-lt"/>
                <a:ea typeface="+mn-ea"/>
                <a:cs typeface="Calibri" panose="020F0502020204030204" pitchFamily="34" charset="0"/>
              </a:rPr>
              <a:t>50% tekst – 50% Vorm1 </a:t>
            </a:r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Zalm</a:t>
            </a:r>
          </a:p>
        </p:txBody>
      </p:sp>
      <p:grpSp>
        <p:nvGrpSpPr>
          <p:cNvPr id="152" name="Instructie">
            <a:extLst>
              <a:ext uri="{FF2B5EF4-FFF2-40B4-BE49-F238E27FC236}">
                <a16:creationId xmlns:a16="http://schemas.microsoft.com/office/drawing/2014/main" id="{019796EE-01B6-443B-BE3C-D4B9A34A6086}"/>
              </a:ext>
            </a:extLst>
          </p:cNvPr>
          <p:cNvGrpSpPr/>
          <p:nvPr userDrawn="1"/>
        </p:nvGrpSpPr>
        <p:grpSpPr>
          <a:xfrm>
            <a:off x="-3437547" y="1434"/>
            <a:ext cx="3201327" cy="6001164"/>
            <a:chOff x="-3437547" y="1434"/>
            <a:chExt cx="3201327" cy="6001164"/>
          </a:xfrm>
        </p:grpSpPr>
        <p:cxnSp>
          <p:nvCxnSpPr>
            <p:cNvPr id="153" name="Rechte verbindingslijn 152">
              <a:extLst>
                <a:ext uri="{FF2B5EF4-FFF2-40B4-BE49-F238E27FC236}">
                  <a16:creationId xmlns:a16="http://schemas.microsoft.com/office/drawing/2014/main" id="{721BB1FE-2ED0-4B5B-8A2D-F10A6770EDF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508372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54" name="Ovaal 153">
              <a:extLst>
                <a:ext uri="{FF2B5EF4-FFF2-40B4-BE49-F238E27FC236}">
                  <a16:creationId xmlns:a16="http://schemas.microsoft.com/office/drawing/2014/main" id="{79681266-E222-40CF-8F8B-227802FCFD99}"/>
                </a:ext>
              </a:extLst>
            </p:cNvPr>
            <p:cNvSpPr/>
            <p:nvPr userDrawn="1"/>
          </p:nvSpPr>
          <p:spPr>
            <a:xfrm>
              <a:off x="-3425006" y="358882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6</a:t>
              </a:r>
            </a:p>
          </p:txBody>
        </p:sp>
        <p:sp>
          <p:nvSpPr>
            <p:cNvPr id="155" name="Rechthoek 154">
              <a:extLst>
                <a:ext uri="{FF2B5EF4-FFF2-40B4-BE49-F238E27FC236}">
                  <a16:creationId xmlns:a16="http://schemas.microsoft.com/office/drawing/2014/main" id="{C0C78D66-3B4A-4C42-BFAC-CD80D386494D}"/>
                </a:ext>
              </a:extLst>
            </p:cNvPr>
            <p:cNvSpPr/>
            <p:nvPr userDrawn="1"/>
          </p:nvSpPr>
          <p:spPr>
            <a:xfrm>
              <a:off x="-3059324" y="3221492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0975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Numerieke bullet</a:t>
              </a:r>
            </a:p>
          </p:txBody>
        </p:sp>
        <p:sp>
          <p:nvSpPr>
            <p:cNvPr id="156" name="Ovaal 155">
              <a:extLst>
                <a:ext uri="{FF2B5EF4-FFF2-40B4-BE49-F238E27FC236}">
                  <a16:creationId xmlns:a16="http://schemas.microsoft.com/office/drawing/2014/main" id="{F92D34B2-F585-43EF-AAC4-7D33F4E17F40}"/>
                </a:ext>
              </a:extLst>
            </p:cNvPr>
            <p:cNvSpPr/>
            <p:nvPr userDrawn="1"/>
          </p:nvSpPr>
          <p:spPr>
            <a:xfrm>
              <a:off x="-3425006" y="396299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7</a:t>
              </a:r>
            </a:p>
          </p:txBody>
        </p:sp>
        <p:sp>
          <p:nvSpPr>
            <p:cNvPr id="157" name="Rechthoek 156">
              <a:extLst>
                <a:ext uri="{FF2B5EF4-FFF2-40B4-BE49-F238E27FC236}">
                  <a16:creationId xmlns:a16="http://schemas.microsoft.com/office/drawing/2014/main" id="{111D11FF-D7A5-4284-836F-8FAF2B3FFE85}"/>
                </a:ext>
              </a:extLst>
            </p:cNvPr>
            <p:cNvSpPr/>
            <p:nvPr userDrawn="1"/>
          </p:nvSpPr>
          <p:spPr>
            <a:xfrm>
              <a:off x="-3059324" y="396299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0" indent="-179388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lphaL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Sub-alfabetische bullet</a:t>
              </a:r>
            </a:p>
          </p:txBody>
        </p:sp>
        <p:sp>
          <p:nvSpPr>
            <p:cNvPr id="158" name="Ovaal 157">
              <a:extLst>
                <a:ext uri="{FF2B5EF4-FFF2-40B4-BE49-F238E27FC236}">
                  <a16:creationId xmlns:a16="http://schemas.microsoft.com/office/drawing/2014/main" id="{878DDC8C-4A55-4D59-B2E9-FBC63164AFFF}"/>
                </a:ext>
              </a:extLst>
            </p:cNvPr>
            <p:cNvSpPr/>
            <p:nvPr userDrawn="1"/>
          </p:nvSpPr>
          <p:spPr>
            <a:xfrm>
              <a:off x="-3425006" y="43356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8</a:t>
              </a:r>
            </a:p>
          </p:txBody>
        </p:sp>
        <p:sp>
          <p:nvSpPr>
            <p:cNvPr id="159" name="Ovaal 158">
              <a:extLst>
                <a:ext uri="{FF2B5EF4-FFF2-40B4-BE49-F238E27FC236}">
                  <a16:creationId xmlns:a16="http://schemas.microsoft.com/office/drawing/2014/main" id="{A8833DBC-3CF3-420E-8F02-D1E302E21A4D}"/>
                </a:ext>
              </a:extLst>
            </p:cNvPr>
            <p:cNvSpPr/>
            <p:nvPr userDrawn="1"/>
          </p:nvSpPr>
          <p:spPr>
            <a:xfrm>
              <a:off x="-3425006" y="470890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9</a:t>
              </a:r>
            </a:p>
          </p:txBody>
        </p:sp>
        <p:sp>
          <p:nvSpPr>
            <p:cNvPr id="160" name="Rechthoek 159">
              <a:extLst>
                <a:ext uri="{FF2B5EF4-FFF2-40B4-BE49-F238E27FC236}">
                  <a16:creationId xmlns:a16="http://schemas.microsoft.com/office/drawing/2014/main" id="{3C2C8676-5BF9-4AF4-9BC1-33547F9D4DD0}"/>
                </a:ext>
              </a:extLst>
            </p:cNvPr>
            <p:cNvSpPr/>
            <p:nvPr userDrawn="1"/>
          </p:nvSpPr>
          <p:spPr>
            <a:xfrm>
              <a:off x="-3059324" y="470890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Titel</a:t>
              </a:r>
            </a:p>
          </p:txBody>
        </p:sp>
        <p:grpSp>
          <p:nvGrpSpPr>
            <p:cNvPr id="161" name="Meer informatie">
              <a:extLst>
                <a:ext uri="{FF2B5EF4-FFF2-40B4-BE49-F238E27FC236}">
                  <a16:creationId xmlns:a16="http://schemas.microsoft.com/office/drawing/2014/main" id="{BE28851D-6C53-4E56-B4DE-D814D5E0208C}"/>
                </a:ext>
              </a:extLst>
            </p:cNvPr>
            <p:cNvGrpSpPr/>
            <p:nvPr userDrawn="1"/>
          </p:nvGrpSpPr>
          <p:grpSpPr>
            <a:xfrm>
              <a:off x="-3421298" y="5206936"/>
              <a:ext cx="3178515" cy="795662"/>
              <a:chOff x="-3741486" y="3387723"/>
              <a:chExt cx="3178515" cy="795662"/>
            </a:xfrm>
          </p:grpSpPr>
          <p:sp>
            <p:nvSpPr>
              <p:cNvPr id="290" name="Freeform 101">
                <a:extLst>
                  <a:ext uri="{FF2B5EF4-FFF2-40B4-BE49-F238E27FC236}">
                    <a16:creationId xmlns:a16="http://schemas.microsoft.com/office/drawing/2014/main" id="{CDA9515D-0B0E-4BDF-B2B5-51F563FE823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7723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291" name="Rechthoek 290">
                <a:extLst>
                  <a:ext uri="{FF2B5EF4-FFF2-40B4-BE49-F238E27FC236}">
                    <a16:creationId xmlns:a16="http://schemas.microsoft.com/office/drawing/2014/main" id="{93CF0F30-3462-4C33-8ED1-715CD4BD0787}"/>
                  </a:ext>
                </a:extLst>
              </p:cNvPr>
              <p:cNvSpPr/>
              <p:nvPr userDrawn="1"/>
            </p:nvSpPr>
            <p:spPr>
              <a:xfrm>
                <a:off x="-3380966" y="3459752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292" name="Rechte verbindingslijn 291">
                <a:extLst>
                  <a:ext uri="{FF2B5EF4-FFF2-40B4-BE49-F238E27FC236}">
                    <a16:creationId xmlns:a16="http://schemas.microsoft.com/office/drawing/2014/main" id="{82286222-A51A-4E50-BCCF-1C1453208A4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83385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162" name="Rechthoek 161">
              <a:extLst>
                <a:ext uri="{FF2B5EF4-FFF2-40B4-BE49-F238E27FC236}">
                  <a16:creationId xmlns:a16="http://schemas.microsoft.com/office/drawing/2014/main" id="{09779C1A-94B5-4338-9FE6-80D6CAF1A13E}"/>
                </a:ext>
              </a:extLst>
            </p:cNvPr>
            <p:cNvSpPr/>
            <p:nvPr userDrawn="1"/>
          </p:nvSpPr>
          <p:spPr>
            <a:xfrm>
              <a:off x="-3419345" y="1434"/>
              <a:ext cx="3176012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TEKST</a:t>
              </a:r>
              <a:r>
                <a:rPr kumimoji="0" lang="nl-NL" sz="1400" b="1" i="0" u="none" strike="noStrike" kern="0" cap="all" spc="0" normalizeH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 NIVEAUS kiezen</a:t>
              </a:r>
              <a:endParaRPr kumimoji="0" lang="nl-NL" sz="1400" b="1" i="0" u="none" strike="noStrike" kern="0" cap="all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Segoe UI Light" panose="020B0502040204020203" pitchFamily="34" charset="0"/>
              </a:endParaRPr>
            </a:p>
          </p:txBody>
        </p:sp>
        <p:sp>
          <p:nvSpPr>
            <p:cNvPr id="163" name="Ovaal 162">
              <a:extLst>
                <a:ext uri="{FF2B5EF4-FFF2-40B4-BE49-F238E27FC236}">
                  <a16:creationId xmlns:a16="http://schemas.microsoft.com/office/drawing/2014/main" id="{A1966D07-A7EF-4167-B6C5-CB5033E5CE8B}"/>
                </a:ext>
              </a:extLst>
            </p:cNvPr>
            <p:cNvSpPr/>
            <p:nvPr userDrawn="1"/>
          </p:nvSpPr>
          <p:spPr>
            <a:xfrm>
              <a:off x="-3425006" y="1719144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64" name="Rechte verbindingslijn 163">
              <a:extLst>
                <a:ext uri="{FF2B5EF4-FFF2-40B4-BE49-F238E27FC236}">
                  <a16:creationId xmlns:a16="http://schemas.microsoft.com/office/drawing/2014/main" id="{2E44CC80-2585-4DEE-882F-DBCCD60F46F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24306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165" name="Groep 164">
              <a:extLst>
                <a:ext uri="{FF2B5EF4-FFF2-40B4-BE49-F238E27FC236}">
                  <a16:creationId xmlns:a16="http://schemas.microsoft.com/office/drawing/2014/main" id="{F2A99ACE-3970-491B-8647-C85157186B02}"/>
                </a:ext>
              </a:extLst>
            </p:cNvPr>
            <p:cNvGrpSpPr/>
            <p:nvPr userDrawn="1"/>
          </p:nvGrpSpPr>
          <p:grpSpPr>
            <a:xfrm>
              <a:off x="-3437547" y="349413"/>
              <a:ext cx="2933825" cy="558875"/>
              <a:chOff x="-3419346" y="368233"/>
              <a:chExt cx="3904920" cy="743862"/>
            </a:xfrm>
          </p:grpSpPr>
          <p:sp>
            <p:nvSpPr>
              <p:cNvPr id="178" name="Rechthoek 177">
                <a:extLst>
                  <a:ext uri="{FF2B5EF4-FFF2-40B4-BE49-F238E27FC236}">
                    <a16:creationId xmlns:a16="http://schemas.microsoft.com/office/drawing/2014/main" id="{9E934DDB-9CD7-49BA-9BE4-C73B4CF89DA5}"/>
                  </a:ext>
                </a:extLst>
              </p:cNvPr>
              <p:cNvSpPr/>
              <p:nvPr userDrawn="1"/>
            </p:nvSpPr>
            <p:spPr>
              <a:xfrm>
                <a:off x="-3294549" y="368233"/>
                <a:ext cx="432805" cy="24498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nl-NL" sz="800" b="0" noProof="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Start</a:t>
                </a:r>
              </a:p>
            </p:txBody>
          </p:sp>
          <p:cxnSp>
            <p:nvCxnSpPr>
              <p:cNvPr id="239" name="Rechte verbindingslijn 238">
                <a:extLst>
                  <a:ext uri="{FF2B5EF4-FFF2-40B4-BE49-F238E27FC236}">
                    <a16:creationId xmlns:a16="http://schemas.microsoft.com/office/drawing/2014/main" id="{3AA04D4B-B7CB-465D-AF9C-ECB4757242C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61744" y="613214"/>
                <a:ext cx="137087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Rechte verbindingslijn 239">
                <a:extLst>
                  <a:ext uri="{FF2B5EF4-FFF2-40B4-BE49-F238E27FC236}">
                    <a16:creationId xmlns:a16="http://schemas.microsoft.com/office/drawing/2014/main" id="{A8DCE59B-6201-4E41-B28F-78801552968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419346" y="613214"/>
                <a:ext cx="136215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1" name="Rechthoek 240">
                <a:extLst>
                  <a:ext uri="{FF2B5EF4-FFF2-40B4-BE49-F238E27FC236}">
                    <a16:creationId xmlns:a16="http://schemas.microsoft.com/office/drawing/2014/main" id="{5D9EA824-ECF4-4B21-A067-3A4C66559CBE}"/>
                  </a:ext>
                </a:extLst>
              </p:cNvPr>
              <p:cNvSpPr/>
              <p:nvPr userDrawn="1"/>
            </p:nvSpPr>
            <p:spPr>
              <a:xfrm>
                <a:off x="-3289012" y="589683"/>
                <a:ext cx="422160" cy="640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42" name="Groep 241">
                <a:extLst>
                  <a:ext uri="{FF2B5EF4-FFF2-40B4-BE49-F238E27FC236}">
                    <a16:creationId xmlns:a16="http://schemas.microsoft.com/office/drawing/2014/main" id="{5BE2D63E-D223-4EA9-A0F8-6D46EC8B9FB1}"/>
                  </a:ext>
                </a:extLst>
              </p:cNvPr>
              <p:cNvGrpSpPr/>
              <p:nvPr userDrawn="1"/>
            </p:nvGrpSpPr>
            <p:grpSpPr>
              <a:xfrm>
                <a:off x="-3002834" y="720303"/>
                <a:ext cx="182598" cy="143759"/>
                <a:chOff x="-3310843" y="700986"/>
                <a:chExt cx="182598" cy="143759"/>
              </a:xfrm>
            </p:grpSpPr>
            <p:grpSp>
              <p:nvGrpSpPr>
                <p:cNvPr id="281" name="Groep 280">
                  <a:extLst>
                    <a:ext uri="{FF2B5EF4-FFF2-40B4-BE49-F238E27FC236}">
                      <a16:creationId xmlns:a16="http://schemas.microsoft.com/office/drawing/2014/main" id="{ED0F4DA0-4702-41DB-9D4B-A509DAE25C9C}"/>
                    </a:ext>
                  </a:extLst>
                </p:cNvPr>
                <p:cNvGrpSpPr/>
                <p:nvPr userDrawn="1"/>
              </p:nvGrpSpPr>
              <p:grpSpPr>
                <a:xfrm>
                  <a:off x="-3310843" y="700986"/>
                  <a:ext cx="182598" cy="143759"/>
                  <a:chOff x="-3310843" y="700986"/>
                  <a:chExt cx="182598" cy="143759"/>
                </a:xfrm>
              </p:grpSpPr>
              <p:cxnSp>
                <p:nvCxnSpPr>
                  <p:cNvPr id="285" name="Rechte verbindingslijn 284">
                    <a:extLst>
                      <a:ext uri="{FF2B5EF4-FFF2-40B4-BE49-F238E27FC236}">
                        <a16:creationId xmlns:a16="http://schemas.microsoft.com/office/drawing/2014/main" id="{1825BDE7-4E3C-4703-9081-3BBCB8C636C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6" name="Rechte verbindingslijn 285">
                    <a:extLst>
                      <a:ext uri="{FF2B5EF4-FFF2-40B4-BE49-F238E27FC236}">
                        <a16:creationId xmlns:a16="http://schemas.microsoft.com/office/drawing/2014/main" id="{6D6DAFA3-8C3E-485F-8D23-89E78582941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7" name="Rechte verbindingslijn 286">
                    <a:extLst>
                      <a:ext uri="{FF2B5EF4-FFF2-40B4-BE49-F238E27FC236}">
                        <a16:creationId xmlns:a16="http://schemas.microsoft.com/office/drawing/2014/main" id="{0E74AA15-EFB4-4294-A49F-AD9F80460A2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8" name="Rechte verbindingslijn 287">
                    <a:extLst>
                      <a:ext uri="{FF2B5EF4-FFF2-40B4-BE49-F238E27FC236}">
                        <a16:creationId xmlns:a16="http://schemas.microsoft.com/office/drawing/2014/main" id="{5F3FC27B-7B00-40A2-8466-F757B1A09A6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9" name="Rechte verbindingslijn 288">
                    <a:extLst>
                      <a:ext uri="{FF2B5EF4-FFF2-40B4-BE49-F238E27FC236}">
                        <a16:creationId xmlns:a16="http://schemas.microsoft.com/office/drawing/2014/main" id="{1FF24563-5C28-4412-AC2A-39C44EB0BE9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82" name="Groep 281">
                  <a:extLst>
                    <a:ext uri="{FF2B5EF4-FFF2-40B4-BE49-F238E27FC236}">
                      <a16:creationId xmlns:a16="http://schemas.microsoft.com/office/drawing/2014/main" id="{56B0AAFF-5E82-4FB3-9D56-66270081C6E7}"/>
                    </a:ext>
                  </a:extLst>
                </p:cNvPr>
                <p:cNvGrpSpPr/>
                <p:nvPr userDrawn="1"/>
              </p:nvGrpSpPr>
              <p:grpSpPr>
                <a:xfrm flipH="1">
                  <a:off x="-3310774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83" name="Rechthoek 282">
                    <a:extLst>
                      <a:ext uri="{FF2B5EF4-FFF2-40B4-BE49-F238E27FC236}">
                        <a16:creationId xmlns:a16="http://schemas.microsoft.com/office/drawing/2014/main" id="{8B93A02B-4EAF-4A62-96E4-A2E40D1A304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4" name="Pijl: punthaak 283">
                    <a:extLst>
                      <a:ext uri="{FF2B5EF4-FFF2-40B4-BE49-F238E27FC236}">
                        <a16:creationId xmlns:a16="http://schemas.microsoft.com/office/drawing/2014/main" id="{B91381BB-BFBC-412B-BCDE-B269CF05FB51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243" name="Groep 242">
                <a:extLst>
                  <a:ext uri="{FF2B5EF4-FFF2-40B4-BE49-F238E27FC236}">
                    <a16:creationId xmlns:a16="http://schemas.microsoft.com/office/drawing/2014/main" id="{A5AEEE62-F801-4A4E-A841-F6003496B87A}"/>
                  </a:ext>
                </a:extLst>
              </p:cNvPr>
              <p:cNvGrpSpPr/>
              <p:nvPr userDrawn="1"/>
            </p:nvGrpSpPr>
            <p:grpSpPr>
              <a:xfrm>
                <a:off x="-3326107" y="720303"/>
                <a:ext cx="182598" cy="143759"/>
                <a:chOff x="-3634116" y="700986"/>
                <a:chExt cx="182598" cy="143759"/>
              </a:xfrm>
            </p:grpSpPr>
            <p:grpSp>
              <p:nvGrpSpPr>
                <p:cNvPr id="272" name="Groep 271">
                  <a:extLst>
                    <a:ext uri="{FF2B5EF4-FFF2-40B4-BE49-F238E27FC236}">
                      <a16:creationId xmlns:a16="http://schemas.microsoft.com/office/drawing/2014/main" id="{A91E03CF-F752-4A1C-ACFA-DDB0992A763D}"/>
                    </a:ext>
                  </a:extLst>
                </p:cNvPr>
                <p:cNvGrpSpPr/>
                <p:nvPr userDrawn="1"/>
              </p:nvGrpSpPr>
              <p:grpSpPr>
                <a:xfrm>
                  <a:off x="-3634116" y="700986"/>
                  <a:ext cx="182598" cy="143759"/>
                  <a:chOff x="-3634116" y="700986"/>
                  <a:chExt cx="182598" cy="143759"/>
                </a:xfrm>
              </p:grpSpPr>
              <p:cxnSp>
                <p:nvCxnSpPr>
                  <p:cNvPr id="276" name="Rechte verbindingslijn 275">
                    <a:extLst>
                      <a:ext uri="{FF2B5EF4-FFF2-40B4-BE49-F238E27FC236}">
                        <a16:creationId xmlns:a16="http://schemas.microsoft.com/office/drawing/2014/main" id="{57105E72-6924-45A9-ADB9-56AE08DE6E6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7" name="Rechte verbindingslijn 276">
                    <a:extLst>
                      <a:ext uri="{FF2B5EF4-FFF2-40B4-BE49-F238E27FC236}">
                        <a16:creationId xmlns:a16="http://schemas.microsoft.com/office/drawing/2014/main" id="{E7633E43-2E52-4486-9F42-31481074DC3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8" name="Rechte verbindingslijn 277">
                    <a:extLst>
                      <a:ext uri="{FF2B5EF4-FFF2-40B4-BE49-F238E27FC236}">
                        <a16:creationId xmlns:a16="http://schemas.microsoft.com/office/drawing/2014/main" id="{3B464D24-81E6-4338-844B-DBB5B357079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9" name="Rechte verbindingslijn 278">
                    <a:extLst>
                      <a:ext uri="{FF2B5EF4-FFF2-40B4-BE49-F238E27FC236}">
                        <a16:creationId xmlns:a16="http://schemas.microsoft.com/office/drawing/2014/main" id="{659FC192-0ED2-451F-9AFF-57CB604D7F1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0" name="Rechte verbindingslijn 279">
                    <a:extLst>
                      <a:ext uri="{FF2B5EF4-FFF2-40B4-BE49-F238E27FC236}">
                        <a16:creationId xmlns:a16="http://schemas.microsoft.com/office/drawing/2014/main" id="{FE2F1B9D-EB0A-4187-96EF-8B37F765EBF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73" name="Groep 272">
                  <a:extLst>
                    <a:ext uri="{FF2B5EF4-FFF2-40B4-BE49-F238E27FC236}">
                      <a16:creationId xmlns:a16="http://schemas.microsoft.com/office/drawing/2014/main" id="{59F9675B-330A-452E-B8DF-A3FF319FBE93}"/>
                    </a:ext>
                  </a:extLst>
                </p:cNvPr>
                <p:cNvGrpSpPr/>
                <p:nvPr userDrawn="1"/>
              </p:nvGrpSpPr>
              <p:grpSpPr>
                <a:xfrm>
                  <a:off x="-3634047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74" name="Rechthoek 273">
                    <a:extLst>
                      <a:ext uri="{FF2B5EF4-FFF2-40B4-BE49-F238E27FC236}">
                        <a16:creationId xmlns:a16="http://schemas.microsoft.com/office/drawing/2014/main" id="{977F842F-E5AF-49B4-B232-31A73628F8C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5" name="Pijl: punthaak 274">
                    <a:extLst>
                      <a:ext uri="{FF2B5EF4-FFF2-40B4-BE49-F238E27FC236}">
                        <a16:creationId xmlns:a16="http://schemas.microsoft.com/office/drawing/2014/main" id="{27A731C7-5FC7-4581-B59F-92F7303EDF51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cxnSp>
            <p:nvCxnSpPr>
              <p:cNvPr id="244" name="Rechte verbindingslijn 243">
                <a:extLst>
                  <a:ext uri="{FF2B5EF4-FFF2-40B4-BE49-F238E27FC236}">
                    <a16:creationId xmlns:a16="http://schemas.microsoft.com/office/drawing/2014/main" id="{E54E8C7A-F9FD-4089-82A0-3C58682BF29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136454" y="523622"/>
                <a:ext cx="720437" cy="188422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245" name="Rechte verbindingslijn 244">
                <a:extLst>
                  <a:ext uri="{FF2B5EF4-FFF2-40B4-BE49-F238E27FC236}">
                    <a16:creationId xmlns:a16="http://schemas.microsoft.com/office/drawing/2014/main" id="{DB943126-4EB1-4460-8873-E46BF755D26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20570" y="712044"/>
                <a:ext cx="399011" cy="238298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grpSp>
            <p:nvGrpSpPr>
              <p:cNvPr id="246" name="Groep 245">
                <a:extLst>
                  <a:ext uri="{FF2B5EF4-FFF2-40B4-BE49-F238E27FC236}">
                    <a16:creationId xmlns:a16="http://schemas.microsoft.com/office/drawing/2014/main" id="{8A907074-2F5C-4F32-AA52-CF6F816FD4B0}"/>
                  </a:ext>
                </a:extLst>
              </p:cNvPr>
              <p:cNvGrpSpPr/>
              <p:nvPr userDrawn="1"/>
            </p:nvGrpSpPr>
            <p:grpSpPr>
              <a:xfrm>
                <a:off x="-2425037" y="370226"/>
                <a:ext cx="357690" cy="330595"/>
                <a:chOff x="-2721817" y="347336"/>
                <a:chExt cx="432805" cy="400021"/>
              </a:xfrm>
            </p:grpSpPr>
            <p:sp>
              <p:nvSpPr>
                <p:cNvPr id="261" name="Rechthoek 260">
                  <a:extLst>
                    <a:ext uri="{FF2B5EF4-FFF2-40B4-BE49-F238E27FC236}">
                      <a16:creationId xmlns:a16="http://schemas.microsoft.com/office/drawing/2014/main" id="{7C7BD2D8-3859-4707-B032-8B05DF854761}"/>
                    </a:ext>
                  </a:extLst>
                </p:cNvPr>
                <p:cNvSpPr/>
                <p:nvPr userDrawn="1"/>
              </p:nvSpPr>
              <p:spPr>
                <a:xfrm>
                  <a:off x="-2721817" y="347336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62" name="Groep 261">
                  <a:extLst>
                    <a:ext uri="{FF2B5EF4-FFF2-40B4-BE49-F238E27FC236}">
                      <a16:creationId xmlns:a16="http://schemas.microsoft.com/office/drawing/2014/main" id="{EC569567-6550-4424-A1A8-9EC27B5DDF66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431583"/>
                  <a:ext cx="294076" cy="231526"/>
                  <a:chOff x="-3634116" y="700986"/>
                  <a:chExt cx="182598" cy="143759"/>
                </a:xfrm>
              </p:grpSpPr>
              <p:grpSp>
                <p:nvGrpSpPr>
                  <p:cNvPr id="263" name="Groep 262">
                    <a:extLst>
                      <a:ext uri="{FF2B5EF4-FFF2-40B4-BE49-F238E27FC236}">
                        <a16:creationId xmlns:a16="http://schemas.microsoft.com/office/drawing/2014/main" id="{8F5273C0-CB6C-47B6-93A6-8B9B4A68E4C9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116" y="700986"/>
                    <a:ext cx="182598" cy="143759"/>
                    <a:chOff x="-3634116" y="700986"/>
                    <a:chExt cx="182598" cy="143759"/>
                  </a:xfrm>
                </p:grpSpPr>
                <p:cxnSp>
                  <p:nvCxnSpPr>
                    <p:cNvPr id="267" name="Rechte verbindingslijn 266">
                      <a:extLst>
                        <a:ext uri="{FF2B5EF4-FFF2-40B4-BE49-F238E27FC236}">
                          <a16:creationId xmlns:a16="http://schemas.microsoft.com/office/drawing/2014/main" id="{93A1A19C-A933-4478-91DF-21B3A26B13C5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8" name="Rechte verbindingslijn 267">
                      <a:extLst>
                        <a:ext uri="{FF2B5EF4-FFF2-40B4-BE49-F238E27FC236}">
                          <a16:creationId xmlns:a16="http://schemas.microsoft.com/office/drawing/2014/main" id="{123CE479-7846-482E-83BA-301C757CAE46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9" name="Rechte verbindingslijn 268">
                      <a:extLst>
                        <a:ext uri="{FF2B5EF4-FFF2-40B4-BE49-F238E27FC236}">
                          <a16:creationId xmlns:a16="http://schemas.microsoft.com/office/drawing/2014/main" id="{4A3C8715-63E1-41F3-A1F4-19A562D69962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0" name="Rechte verbindingslijn 269">
                      <a:extLst>
                        <a:ext uri="{FF2B5EF4-FFF2-40B4-BE49-F238E27FC236}">
                          <a16:creationId xmlns:a16="http://schemas.microsoft.com/office/drawing/2014/main" id="{983C477A-4549-47C0-9C4E-0B1F92F43F9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1" name="Rechte verbindingslijn 270">
                      <a:extLst>
                        <a:ext uri="{FF2B5EF4-FFF2-40B4-BE49-F238E27FC236}">
                          <a16:creationId xmlns:a16="http://schemas.microsoft.com/office/drawing/2014/main" id="{6122C30A-6F7A-4D7A-BE03-CE5A18275CB7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64" name="Groep 263">
                    <a:extLst>
                      <a:ext uri="{FF2B5EF4-FFF2-40B4-BE49-F238E27FC236}">
                        <a16:creationId xmlns:a16="http://schemas.microsoft.com/office/drawing/2014/main" id="{BDCEFB57-D720-42D2-9B80-D5F9C49BFD44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047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65" name="Rechthoek 264">
                      <a:extLst>
                        <a:ext uri="{FF2B5EF4-FFF2-40B4-BE49-F238E27FC236}">
                          <a16:creationId xmlns:a16="http://schemas.microsoft.com/office/drawing/2014/main" id="{84741F33-B738-4F51-9F12-FA088F1DC6ED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66" name="Pijl: punthaak 265">
                      <a:extLst>
                        <a:ext uri="{FF2B5EF4-FFF2-40B4-BE49-F238E27FC236}">
                          <a16:creationId xmlns:a16="http://schemas.microsoft.com/office/drawing/2014/main" id="{6AE1BC70-FFAA-4A19-834E-BCF9EA0267C8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247" name="Groep 246">
                <a:extLst>
                  <a:ext uri="{FF2B5EF4-FFF2-40B4-BE49-F238E27FC236}">
                    <a16:creationId xmlns:a16="http://schemas.microsoft.com/office/drawing/2014/main" id="{34E9A83E-1C4E-46A2-9DCC-FBCD6AC6B519}"/>
                  </a:ext>
                </a:extLst>
              </p:cNvPr>
              <p:cNvGrpSpPr/>
              <p:nvPr userDrawn="1"/>
            </p:nvGrpSpPr>
            <p:grpSpPr>
              <a:xfrm>
                <a:off x="-2425037" y="781500"/>
                <a:ext cx="357690" cy="330595"/>
                <a:chOff x="-2721817" y="782525"/>
                <a:chExt cx="432805" cy="400021"/>
              </a:xfrm>
            </p:grpSpPr>
            <p:sp>
              <p:nvSpPr>
                <p:cNvPr id="250" name="Rechthoek 249">
                  <a:extLst>
                    <a:ext uri="{FF2B5EF4-FFF2-40B4-BE49-F238E27FC236}">
                      <a16:creationId xmlns:a16="http://schemas.microsoft.com/office/drawing/2014/main" id="{080DF2EF-EF47-41ED-8990-131CCFC34637}"/>
                    </a:ext>
                  </a:extLst>
                </p:cNvPr>
                <p:cNvSpPr/>
                <p:nvPr userDrawn="1"/>
              </p:nvSpPr>
              <p:spPr>
                <a:xfrm>
                  <a:off x="-2721817" y="782525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51" name="Groep 250">
                  <a:extLst>
                    <a:ext uri="{FF2B5EF4-FFF2-40B4-BE49-F238E27FC236}">
                      <a16:creationId xmlns:a16="http://schemas.microsoft.com/office/drawing/2014/main" id="{0E7854AD-1FC2-4148-BCFC-9E80752E03B7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866772"/>
                  <a:ext cx="294076" cy="231526"/>
                  <a:chOff x="-3310843" y="700986"/>
                  <a:chExt cx="182598" cy="143759"/>
                </a:xfrm>
              </p:grpSpPr>
              <p:grpSp>
                <p:nvGrpSpPr>
                  <p:cNvPr id="252" name="Groep 251">
                    <a:extLst>
                      <a:ext uri="{FF2B5EF4-FFF2-40B4-BE49-F238E27FC236}">
                        <a16:creationId xmlns:a16="http://schemas.microsoft.com/office/drawing/2014/main" id="{E448248C-7D1A-4621-AFD4-19CF99D7ACFC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310843" y="700986"/>
                    <a:ext cx="182598" cy="143759"/>
                    <a:chOff x="-3310843" y="700986"/>
                    <a:chExt cx="182598" cy="143759"/>
                  </a:xfrm>
                </p:grpSpPr>
                <p:cxnSp>
                  <p:nvCxnSpPr>
                    <p:cNvPr id="256" name="Rechte verbindingslijn 255">
                      <a:extLst>
                        <a:ext uri="{FF2B5EF4-FFF2-40B4-BE49-F238E27FC236}">
                          <a16:creationId xmlns:a16="http://schemas.microsoft.com/office/drawing/2014/main" id="{BEC7E08D-8DB3-463D-A15F-3D2B34F4028E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7" name="Rechte verbindingslijn 256">
                      <a:extLst>
                        <a:ext uri="{FF2B5EF4-FFF2-40B4-BE49-F238E27FC236}">
                          <a16:creationId xmlns:a16="http://schemas.microsoft.com/office/drawing/2014/main" id="{2EE193EC-D616-4E18-9E44-DC5CCFEFC06D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8" name="Rechte verbindingslijn 257">
                      <a:extLst>
                        <a:ext uri="{FF2B5EF4-FFF2-40B4-BE49-F238E27FC236}">
                          <a16:creationId xmlns:a16="http://schemas.microsoft.com/office/drawing/2014/main" id="{28268325-A1D1-4C32-B28D-9FFAC906146C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9" name="Rechte verbindingslijn 258">
                      <a:extLst>
                        <a:ext uri="{FF2B5EF4-FFF2-40B4-BE49-F238E27FC236}">
                          <a16:creationId xmlns:a16="http://schemas.microsoft.com/office/drawing/2014/main" id="{5057D7A2-7D60-46D2-90CF-0D64F544E584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0" name="Rechte verbindingslijn 259">
                      <a:extLst>
                        <a:ext uri="{FF2B5EF4-FFF2-40B4-BE49-F238E27FC236}">
                          <a16:creationId xmlns:a16="http://schemas.microsoft.com/office/drawing/2014/main" id="{2E4BE64E-A557-436C-8097-45BD82268B06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53" name="Groep 252">
                    <a:extLst>
                      <a:ext uri="{FF2B5EF4-FFF2-40B4-BE49-F238E27FC236}">
                        <a16:creationId xmlns:a16="http://schemas.microsoft.com/office/drawing/2014/main" id="{762ACAA7-ABC2-4349-B025-A2963617EAC0}"/>
                      </a:ext>
                    </a:extLst>
                  </p:cNvPr>
                  <p:cNvGrpSpPr/>
                  <p:nvPr userDrawn="1"/>
                </p:nvGrpSpPr>
                <p:grpSpPr>
                  <a:xfrm flipH="1">
                    <a:off x="-3310774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54" name="Rechthoek 253">
                      <a:extLst>
                        <a:ext uri="{FF2B5EF4-FFF2-40B4-BE49-F238E27FC236}">
                          <a16:creationId xmlns:a16="http://schemas.microsoft.com/office/drawing/2014/main" id="{FB409F89-20DF-445D-ACA7-745EC306736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5" name="Pijl: punthaak 254">
                      <a:extLst>
                        <a:ext uri="{FF2B5EF4-FFF2-40B4-BE49-F238E27FC236}">
                          <a16:creationId xmlns:a16="http://schemas.microsoft.com/office/drawing/2014/main" id="{74889E07-1A4D-4D9B-9E75-9BD148EE6824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248" name="Rechthoek 247">
                <a:extLst>
                  <a:ext uri="{FF2B5EF4-FFF2-40B4-BE49-F238E27FC236}">
                    <a16:creationId xmlns:a16="http://schemas.microsoft.com/office/drawing/2014/main" id="{6757AEE9-30A7-4843-A746-4A9F294D3CBB}"/>
                  </a:ext>
                </a:extLst>
              </p:cNvPr>
              <p:cNvSpPr/>
              <p:nvPr userDrawn="1"/>
            </p:nvSpPr>
            <p:spPr>
              <a:xfrm>
                <a:off x="-1950057" y="439449"/>
                <a:ext cx="2435631" cy="19806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omhoog</a:t>
                </a:r>
              </a:p>
            </p:txBody>
          </p:sp>
          <p:sp>
            <p:nvSpPr>
              <p:cNvPr id="249" name="Rechthoek 248">
                <a:extLst>
                  <a:ext uri="{FF2B5EF4-FFF2-40B4-BE49-F238E27FC236}">
                    <a16:creationId xmlns:a16="http://schemas.microsoft.com/office/drawing/2014/main" id="{16ECD14E-AB98-4FA6-AE18-D4AF9FBCF444}"/>
                  </a:ext>
                </a:extLst>
              </p:cNvPr>
              <p:cNvSpPr/>
              <p:nvPr userDrawn="1"/>
            </p:nvSpPr>
            <p:spPr>
              <a:xfrm>
                <a:off x="-1950057" y="848575"/>
                <a:ext cx="2213551" cy="186424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omlaag</a:t>
                </a:r>
              </a:p>
            </p:txBody>
          </p:sp>
        </p:grpSp>
        <p:cxnSp>
          <p:nvCxnSpPr>
            <p:cNvPr id="166" name="Rechte verbindingslijn 165">
              <a:extLst>
                <a:ext uri="{FF2B5EF4-FFF2-40B4-BE49-F238E27FC236}">
                  <a16:creationId xmlns:a16="http://schemas.microsoft.com/office/drawing/2014/main" id="{28E4378F-690B-4A11-B199-2C5589089EE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1020931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67" name="Rechthoek 166">
              <a:extLst>
                <a:ext uri="{FF2B5EF4-FFF2-40B4-BE49-F238E27FC236}">
                  <a16:creationId xmlns:a16="http://schemas.microsoft.com/office/drawing/2014/main" id="{1F0F70CF-E1FB-4EA8-A949-432F2A0D5EA7}"/>
                </a:ext>
              </a:extLst>
            </p:cNvPr>
            <p:cNvSpPr/>
            <p:nvPr userDrawn="1"/>
          </p:nvSpPr>
          <p:spPr>
            <a:xfrm>
              <a:off x="-3059324" y="1719143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1450" marR="0" lvl="0" indent="-17145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1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Bullet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sp>
          <p:nvSpPr>
            <p:cNvPr id="168" name="Ovaal 167">
              <a:extLst>
                <a:ext uri="{FF2B5EF4-FFF2-40B4-BE49-F238E27FC236}">
                  <a16:creationId xmlns:a16="http://schemas.microsoft.com/office/drawing/2014/main" id="{8D0FD343-91E6-48A0-B31C-55172DB83A7E}"/>
                </a:ext>
              </a:extLst>
            </p:cNvPr>
            <p:cNvSpPr/>
            <p:nvPr userDrawn="1"/>
          </p:nvSpPr>
          <p:spPr>
            <a:xfrm>
              <a:off x="-3425006" y="2091065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69" name="Rechthoek 168">
              <a:extLst>
                <a:ext uri="{FF2B5EF4-FFF2-40B4-BE49-F238E27FC236}">
                  <a16:creationId xmlns:a16="http://schemas.microsoft.com/office/drawing/2014/main" id="{50D509A5-41E3-4E20-B5A8-6E9B319E7D45}"/>
                </a:ext>
              </a:extLst>
            </p:cNvPr>
            <p:cNvSpPr/>
            <p:nvPr userDrawn="1"/>
          </p:nvSpPr>
          <p:spPr>
            <a:xfrm>
              <a:off x="-3059324" y="2091064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1950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Calibri Light" panose="020F0302020204030204" pitchFamily="34" charset="0"/>
                <a:buChar char="→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Sub-bullet #1</a:t>
              </a:r>
            </a:p>
          </p:txBody>
        </p:sp>
        <p:sp>
          <p:nvSpPr>
            <p:cNvPr id="170" name="Ovaal 169">
              <a:extLst>
                <a:ext uri="{FF2B5EF4-FFF2-40B4-BE49-F238E27FC236}">
                  <a16:creationId xmlns:a16="http://schemas.microsoft.com/office/drawing/2014/main" id="{DBA78E23-1A7B-47A0-8E65-50A3CD80E1D2}"/>
                </a:ext>
              </a:extLst>
            </p:cNvPr>
            <p:cNvSpPr/>
            <p:nvPr userDrawn="1"/>
          </p:nvSpPr>
          <p:spPr>
            <a:xfrm>
              <a:off x="-3425006" y="24652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171" name="Ovaal 170">
              <a:extLst>
                <a:ext uri="{FF2B5EF4-FFF2-40B4-BE49-F238E27FC236}">
                  <a16:creationId xmlns:a16="http://schemas.microsoft.com/office/drawing/2014/main" id="{D9FF6F67-22B7-4A7B-9D22-8EB56DA3EC86}"/>
                </a:ext>
              </a:extLst>
            </p:cNvPr>
            <p:cNvSpPr/>
            <p:nvPr userDrawn="1"/>
          </p:nvSpPr>
          <p:spPr>
            <a:xfrm>
              <a:off x="-3425006" y="283788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4</a:t>
              </a:r>
            </a:p>
          </p:txBody>
        </p:sp>
        <p:sp>
          <p:nvSpPr>
            <p:cNvPr id="172" name="Rechthoek 171">
              <a:extLst>
                <a:ext uri="{FF2B5EF4-FFF2-40B4-BE49-F238E27FC236}">
                  <a16:creationId xmlns:a16="http://schemas.microsoft.com/office/drawing/2014/main" id="{8B1D521D-CBC9-497B-B07D-A8178DB15344}"/>
                </a:ext>
              </a:extLst>
            </p:cNvPr>
            <p:cNvSpPr/>
            <p:nvPr userDrawn="1"/>
          </p:nvSpPr>
          <p:spPr>
            <a:xfrm>
              <a:off x="-3059324" y="246524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  <p:sp>
          <p:nvSpPr>
            <p:cNvPr id="173" name="Ovaal 172">
              <a:extLst>
                <a:ext uri="{FF2B5EF4-FFF2-40B4-BE49-F238E27FC236}">
                  <a16:creationId xmlns:a16="http://schemas.microsoft.com/office/drawing/2014/main" id="{D8FFAD27-1A7D-4591-B196-28CD3AF75A99}"/>
                </a:ext>
              </a:extLst>
            </p:cNvPr>
            <p:cNvSpPr/>
            <p:nvPr userDrawn="1"/>
          </p:nvSpPr>
          <p:spPr>
            <a:xfrm>
              <a:off x="-3425006" y="3221492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5</a:t>
              </a:r>
            </a:p>
          </p:txBody>
        </p:sp>
        <p:sp>
          <p:nvSpPr>
            <p:cNvPr id="174" name="Rechthoek 173">
              <a:extLst>
                <a:ext uri="{FF2B5EF4-FFF2-40B4-BE49-F238E27FC236}">
                  <a16:creationId xmlns:a16="http://schemas.microsoft.com/office/drawing/2014/main" id="{23D391C1-9E5E-40B4-9836-7F4BC9679A5A}"/>
                </a:ext>
              </a:extLst>
            </p:cNvPr>
            <p:cNvSpPr/>
            <p:nvPr userDrawn="1"/>
          </p:nvSpPr>
          <p:spPr>
            <a:xfrm>
              <a:off x="-3059324" y="2837886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Subtitel</a:t>
              </a:r>
            </a:p>
          </p:txBody>
        </p:sp>
        <p:sp>
          <p:nvSpPr>
            <p:cNvPr id="175" name="Rechthoek 174">
              <a:extLst>
                <a:ext uri="{FF2B5EF4-FFF2-40B4-BE49-F238E27FC236}">
                  <a16:creationId xmlns:a16="http://schemas.microsoft.com/office/drawing/2014/main" id="{46E7E4FD-C8B8-461F-99CA-A3791CF21D79}"/>
                </a:ext>
              </a:extLst>
            </p:cNvPr>
            <p:cNvSpPr/>
            <p:nvPr userDrawn="1"/>
          </p:nvSpPr>
          <p:spPr>
            <a:xfrm>
              <a:off x="-3420798" y="1139659"/>
              <a:ext cx="3178016" cy="46701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Gebruik,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‘Start’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lijstniveau-knoppen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zoals hierboven aangegeven, om een tekst niveau te kiezen. Kies uit:</a:t>
              </a:r>
            </a:p>
          </p:txBody>
        </p:sp>
        <p:sp>
          <p:nvSpPr>
            <p:cNvPr id="176" name="Rechthoek 175">
              <a:extLst>
                <a:ext uri="{FF2B5EF4-FFF2-40B4-BE49-F238E27FC236}">
                  <a16:creationId xmlns:a16="http://schemas.microsoft.com/office/drawing/2014/main" id="{D0CAAE4E-6345-4056-816A-758BC978CFD6}"/>
                </a:ext>
              </a:extLst>
            </p:cNvPr>
            <p:cNvSpPr/>
            <p:nvPr userDrawn="1"/>
          </p:nvSpPr>
          <p:spPr>
            <a:xfrm>
              <a:off x="-3059324" y="3592540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3538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Sub-numerieke bullet</a:t>
              </a:r>
            </a:p>
          </p:txBody>
        </p:sp>
        <p:sp>
          <p:nvSpPr>
            <p:cNvPr id="177" name="Rechthoek 176">
              <a:extLst>
                <a:ext uri="{FF2B5EF4-FFF2-40B4-BE49-F238E27FC236}">
                  <a16:creationId xmlns:a16="http://schemas.microsoft.com/office/drawing/2014/main" id="{CA077CD2-CABD-4BB7-9DB1-94FD656F887C}"/>
                </a:ext>
              </a:extLst>
            </p:cNvPr>
            <p:cNvSpPr/>
            <p:nvPr userDrawn="1"/>
          </p:nvSpPr>
          <p:spPr>
            <a:xfrm>
              <a:off x="-3059324" y="433936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</p:grpSp>
      <p:pic>
        <p:nvPicPr>
          <p:cNvPr id="293" name="Picture 5">
            <a:extLst>
              <a:ext uri="{FF2B5EF4-FFF2-40B4-BE49-F238E27FC236}">
                <a16:creationId xmlns:a16="http://schemas.microsoft.com/office/drawing/2014/main" id="{C627BDFB-B5F0-4DBF-B47D-6783782756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510" y="184468"/>
            <a:ext cx="379459" cy="379459"/>
          </a:xfrm>
          <a:prstGeom prst="rect">
            <a:avLst/>
          </a:prstGeom>
        </p:spPr>
      </p:pic>
      <p:sp>
        <p:nvSpPr>
          <p:cNvPr id="90" name="Tijdelijke aanduiding voor tekst 150">
            <a:extLst>
              <a:ext uri="{FF2B5EF4-FFF2-40B4-BE49-F238E27FC236}">
                <a16:creationId xmlns:a16="http://schemas.microsoft.com/office/drawing/2014/main" id="{9E07A459-CEBD-43B7-85A5-2A8869078DA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998143" y="0"/>
            <a:ext cx="4303714" cy="6880225"/>
          </a:xfrm>
          <a:custGeom>
            <a:avLst/>
            <a:gdLst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219315 w 4303714"/>
              <a:gd name="connsiteY29" fmla="*/ 6108003 h 6880225"/>
              <a:gd name="connsiteX30" fmla="*/ 350004 w 4303714"/>
              <a:gd name="connsiteY30" fmla="*/ 6108003 h 6880225"/>
              <a:gd name="connsiteX31" fmla="*/ 3712826 w 4303714"/>
              <a:gd name="connsiteY31" fmla="*/ 6108003 h 6880225"/>
              <a:gd name="connsiteX32" fmla="*/ 4052470 w 4303714"/>
              <a:gd name="connsiteY32" fmla="*/ 5768411 h 6880225"/>
              <a:gd name="connsiteX33" fmla="*/ 3712826 w 4303714"/>
              <a:gd name="connsiteY33" fmla="*/ 5428819 h 6880225"/>
              <a:gd name="connsiteX34" fmla="*/ 595542 w 4303714"/>
              <a:gd name="connsiteY34" fmla="*/ 5428819 h 6880225"/>
              <a:gd name="connsiteX35" fmla="*/ 0 w 4303714"/>
              <a:gd name="connsiteY35" fmla="*/ 4838022 h 6880225"/>
              <a:gd name="connsiteX36" fmla="*/ 595542 w 4303714"/>
              <a:gd name="connsiteY36" fmla="*/ 4242573 h 6880225"/>
              <a:gd name="connsiteX37" fmla="*/ 3712826 w 4303714"/>
              <a:gd name="connsiteY37" fmla="*/ 4242573 h 6880225"/>
              <a:gd name="connsiteX38" fmla="*/ 4052470 w 4303714"/>
              <a:gd name="connsiteY38" fmla="*/ 3902981 h 6880225"/>
              <a:gd name="connsiteX39" fmla="*/ 3712826 w 4303714"/>
              <a:gd name="connsiteY39" fmla="*/ 3563389 h 6880225"/>
              <a:gd name="connsiteX40" fmla="*/ 595542 w 4303714"/>
              <a:gd name="connsiteY40" fmla="*/ 3563389 h 6880225"/>
              <a:gd name="connsiteX41" fmla="*/ 0 w 4303714"/>
              <a:gd name="connsiteY41" fmla="*/ 2972592 h 6880225"/>
              <a:gd name="connsiteX42" fmla="*/ 595542 w 4303714"/>
              <a:gd name="connsiteY42" fmla="*/ 2377143 h 6880225"/>
              <a:gd name="connsiteX43" fmla="*/ 3712826 w 4303714"/>
              <a:gd name="connsiteY43" fmla="*/ 2377143 h 6880225"/>
              <a:gd name="connsiteX44" fmla="*/ 4052470 w 4303714"/>
              <a:gd name="connsiteY44" fmla="*/ 2037552 h 6880225"/>
              <a:gd name="connsiteX45" fmla="*/ 3712826 w 4303714"/>
              <a:gd name="connsiteY45" fmla="*/ 1697960 h 6880225"/>
              <a:gd name="connsiteX46" fmla="*/ 595542 w 4303714"/>
              <a:gd name="connsiteY46" fmla="*/ 1697960 h 6880225"/>
              <a:gd name="connsiteX47" fmla="*/ 0 w 4303714"/>
              <a:gd name="connsiteY47" fmla="*/ 1107163 h 6880225"/>
              <a:gd name="connsiteX48" fmla="*/ 595542 w 4303714"/>
              <a:gd name="connsiteY48" fmla="*/ 511714 h 6880225"/>
              <a:gd name="connsiteX49" fmla="*/ 4033860 w 4303714"/>
              <a:gd name="connsiteY49" fmla="*/ 511714 h 6880225"/>
              <a:gd name="connsiteX50" fmla="*/ 4033860 w 4303714"/>
              <a:gd name="connsiteY50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114651 w 4303714"/>
              <a:gd name="connsiteY29" fmla="*/ 6217444 h 6880225"/>
              <a:gd name="connsiteX30" fmla="*/ 219315 w 4303714"/>
              <a:gd name="connsiteY30" fmla="*/ 6108003 h 6880225"/>
              <a:gd name="connsiteX31" fmla="*/ 350004 w 4303714"/>
              <a:gd name="connsiteY31" fmla="*/ 6108003 h 6880225"/>
              <a:gd name="connsiteX32" fmla="*/ 3712826 w 4303714"/>
              <a:gd name="connsiteY32" fmla="*/ 6108003 h 6880225"/>
              <a:gd name="connsiteX33" fmla="*/ 4052470 w 4303714"/>
              <a:gd name="connsiteY33" fmla="*/ 5768411 h 6880225"/>
              <a:gd name="connsiteX34" fmla="*/ 3712826 w 4303714"/>
              <a:gd name="connsiteY34" fmla="*/ 5428819 h 6880225"/>
              <a:gd name="connsiteX35" fmla="*/ 595542 w 4303714"/>
              <a:gd name="connsiteY35" fmla="*/ 5428819 h 6880225"/>
              <a:gd name="connsiteX36" fmla="*/ 0 w 4303714"/>
              <a:gd name="connsiteY36" fmla="*/ 4838022 h 6880225"/>
              <a:gd name="connsiteX37" fmla="*/ 595542 w 4303714"/>
              <a:gd name="connsiteY37" fmla="*/ 4242573 h 6880225"/>
              <a:gd name="connsiteX38" fmla="*/ 3712826 w 4303714"/>
              <a:gd name="connsiteY38" fmla="*/ 4242573 h 6880225"/>
              <a:gd name="connsiteX39" fmla="*/ 4052470 w 4303714"/>
              <a:gd name="connsiteY39" fmla="*/ 3902981 h 6880225"/>
              <a:gd name="connsiteX40" fmla="*/ 3712826 w 4303714"/>
              <a:gd name="connsiteY40" fmla="*/ 3563389 h 6880225"/>
              <a:gd name="connsiteX41" fmla="*/ 595542 w 4303714"/>
              <a:gd name="connsiteY41" fmla="*/ 3563389 h 6880225"/>
              <a:gd name="connsiteX42" fmla="*/ 0 w 4303714"/>
              <a:gd name="connsiteY42" fmla="*/ 2972592 h 6880225"/>
              <a:gd name="connsiteX43" fmla="*/ 595542 w 4303714"/>
              <a:gd name="connsiteY43" fmla="*/ 2377143 h 6880225"/>
              <a:gd name="connsiteX44" fmla="*/ 3712826 w 4303714"/>
              <a:gd name="connsiteY44" fmla="*/ 2377143 h 6880225"/>
              <a:gd name="connsiteX45" fmla="*/ 4052470 w 4303714"/>
              <a:gd name="connsiteY45" fmla="*/ 2037552 h 6880225"/>
              <a:gd name="connsiteX46" fmla="*/ 3712826 w 4303714"/>
              <a:gd name="connsiteY46" fmla="*/ 1697960 h 6880225"/>
              <a:gd name="connsiteX47" fmla="*/ 595542 w 4303714"/>
              <a:gd name="connsiteY47" fmla="*/ 1697960 h 6880225"/>
              <a:gd name="connsiteX48" fmla="*/ 0 w 4303714"/>
              <a:gd name="connsiteY48" fmla="*/ 1107163 h 6880225"/>
              <a:gd name="connsiteX49" fmla="*/ 595542 w 4303714"/>
              <a:gd name="connsiteY49" fmla="*/ 511714 h 6880225"/>
              <a:gd name="connsiteX50" fmla="*/ 4033860 w 4303714"/>
              <a:gd name="connsiteY50" fmla="*/ 511714 h 6880225"/>
              <a:gd name="connsiteX51" fmla="*/ 4033860 w 4303714"/>
              <a:gd name="connsiteY51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17020 w 4303714"/>
              <a:gd name="connsiteY29" fmla="*/ 6107906 h 6880225"/>
              <a:gd name="connsiteX30" fmla="*/ 219315 w 4303714"/>
              <a:gd name="connsiteY30" fmla="*/ 6108003 h 6880225"/>
              <a:gd name="connsiteX31" fmla="*/ 350004 w 4303714"/>
              <a:gd name="connsiteY31" fmla="*/ 6108003 h 6880225"/>
              <a:gd name="connsiteX32" fmla="*/ 3712826 w 4303714"/>
              <a:gd name="connsiteY32" fmla="*/ 6108003 h 6880225"/>
              <a:gd name="connsiteX33" fmla="*/ 4052470 w 4303714"/>
              <a:gd name="connsiteY33" fmla="*/ 5768411 h 6880225"/>
              <a:gd name="connsiteX34" fmla="*/ 3712826 w 4303714"/>
              <a:gd name="connsiteY34" fmla="*/ 5428819 h 6880225"/>
              <a:gd name="connsiteX35" fmla="*/ 595542 w 4303714"/>
              <a:gd name="connsiteY35" fmla="*/ 5428819 h 6880225"/>
              <a:gd name="connsiteX36" fmla="*/ 0 w 4303714"/>
              <a:gd name="connsiteY36" fmla="*/ 4838022 h 6880225"/>
              <a:gd name="connsiteX37" fmla="*/ 595542 w 4303714"/>
              <a:gd name="connsiteY37" fmla="*/ 4242573 h 6880225"/>
              <a:gd name="connsiteX38" fmla="*/ 3712826 w 4303714"/>
              <a:gd name="connsiteY38" fmla="*/ 4242573 h 6880225"/>
              <a:gd name="connsiteX39" fmla="*/ 4052470 w 4303714"/>
              <a:gd name="connsiteY39" fmla="*/ 3902981 h 6880225"/>
              <a:gd name="connsiteX40" fmla="*/ 3712826 w 4303714"/>
              <a:gd name="connsiteY40" fmla="*/ 3563389 h 6880225"/>
              <a:gd name="connsiteX41" fmla="*/ 595542 w 4303714"/>
              <a:gd name="connsiteY41" fmla="*/ 3563389 h 6880225"/>
              <a:gd name="connsiteX42" fmla="*/ 0 w 4303714"/>
              <a:gd name="connsiteY42" fmla="*/ 2972592 h 6880225"/>
              <a:gd name="connsiteX43" fmla="*/ 595542 w 4303714"/>
              <a:gd name="connsiteY43" fmla="*/ 2377143 h 6880225"/>
              <a:gd name="connsiteX44" fmla="*/ 3712826 w 4303714"/>
              <a:gd name="connsiteY44" fmla="*/ 2377143 h 6880225"/>
              <a:gd name="connsiteX45" fmla="*/ 4052470 w 4303714"/>
              <a:gd name="connsiteY45" fmla="*/ 2037552 h 6880225"/>
              <a:gd name="connsiteX46" fmla="*/ 3712826 w 4303714"/>
              <a:gd name="connsiteY46" fmla="*/ 1697960 h 6880225"/>
              <a:gd name="connsiteX47" fmla="*/ 595542 w 4303714"/>
              <a:gd name="connsiteY47" fmla="*/ 1697960 h 6880225"/>
              <a:gd name="connsiteX48" fmla="*/ 0 w 4303714"/>
              <a:gd name="connsiteY48" fmla="*/ 1107163 h 6880225"/>
              <a:gd name="connsiteX49" fmla="*/ 595542 w 4303714"/>
              <a:gd name="connsiteY49" fmla="*/ 511714 h 6880225"/>
              <a:gd name="connsiteX50" fmla="*/ 4033860 w 4303714"/>
              <a:gd name="connsiteY50" fmla="*/ 511714 h 6880225"/>
              <a:gd name="connsiteX51" fmla="*/ 4033860 w 4303714"/>
              <a:gd name="connsiteY51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17020 w 4303714"/>
              <a:gd name="connsiteY29" fmla="*/ 6107906 h 6880225"/>
              <a:gd name="connsiteX30" fmla="*/ 219315 w 4303714"/>
              <a:gd name="connsiteY30" fmla="*/ 6108003 h 6880225"/>
              <a:gd name="connsiteX31" fmla="*/ 350004 w 4303714"/>
              <a:gd name="connsiteY31" fmla="*/ 6108003 h 6880225"/>
              <a:gd name="connsiteX32" fmla="*/ 3712826 w 4303714"/>
              <a:gd name="connsiteY32" fmla="*/ 6108003 h 6880225"/>
              <a:gd name="connsiteX33" fmla="*/ 4052470 w 4303714"/>
              <a:gd name="connsiteY33" fmla="*/ 5768411 h 6880225"/>
              <a:gd name="connsiteX34" fmla="*/ 3712826 w 4303714"/>
              <a:gd name="connsiteY34" fmla="*/ 5428819 h 6880225"/>
              <a:gd name="connsiteX35" fmla="*/ 595542 w 4303714"/>
              <a:gd name="connsiteY35" fmla="*/ 5428819 h 6880225"/>
              <a:gd name="connsiteX36" fmla="*/ 0 w 4303714"/>
              <a:gd name="connsiteY36" fmla="*/ 4838022 h 6880225"/>
              <a:gd name="connsiteX37" fmla="*/ 595542 w 4303714"/>
              <a:gd name="connsiteY37" fmla="*/ 4242573 h 6880225"/>
              <a:gd name="connsiteX38" fmla="*/ 3712826 w 4303714"/>
              <a:gd name="connsiteY38" fmla="*/ 4242573 h 6880225"/>
              <a:gd name="connsiteX39" fmla="*/ 4052470 w 4303714"/>
              <a:gd name="connsiteY39" fmla="*/ 3902981 h 6880225"/>
              <a:gd name="connsiteX40" fmla="*/ 3712826 w 4303714"/>
              <a:gd name="connsiteY40" fmla="*/ 3563389 h 6880225"/>
              <a:gd name="connsiteX41" fmla="*/ 595542 w 4303714"/>
              <a:gd name="connsiteY41" fmla="*/ 3563389 h 6880225"/>
              <a:gd name="connsiteX42" fmla="*/ 0 w 4303714"/>
              <a:gd name="connsiteY42" fmla="*/ 2972592 h 6880225"/>
              <a:gd name="connsiteX43" fmla="*/ 595542 w 4303714"/>
              <a:gd name="connsiteY43" fmla="*/ 2377143 h 6880225"/>
              <a:gd name="connsiteX44" fmla="*/ 3712826 w 4303714"/>
              <a:gd name="connsiteY44" fmla="*/ 2377143 h 6880225"/>
              <a:gd name="connsiteX45" fmla="*/ 4052470 w 4303714"/>
              <a:gd name="connsiteY45" fmla="*/ 2037552 h 6880225"/>
              <a:gd name="connsiteX46" fmla="*/ 3712826 w 4303714"/>
              <a:gd name="connsiteY46" fmla="*/ 1697960 h 6880225"/>
              <a:gd name="connsiteX47" fmla="*/ 595542 w 4303714"/>
              <a:gd name="connsiteY47" fmla="*/ 1697960 h 6880225"/>
              <a:gd name="connsiteX48" fmla="*/ 0 w 4303714"/>
              <a:gd name="connsiteY48" fmla="*/ 1107163 h 6880225"/>
              <a:gd name="connsiteX49" fmla="*/ 595542 w 4303714"/>
              <a:gd name="connsiteY49" fmla="*/ 511714 h 6880225"/>
              <a:gd name="connsiteX50" fmla="*/ 4033860 w 4303714"/>
              <a:gd name="connsiteY50" fmla="*/ 511714 h 6880225"/>
              <a:gd name="connsiteX51" fmla="*/ 4033860 w 4303714"/>
              <a:gd name="connsiteY51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14638 w 4303714"/>
              <a:gd name="connsiteY29" fmla="*/ 6107906 h 6880225"/>
              <a:gd name="connsiteX30" fmla="*/ 219315 w 4303714"/>
              <a:gd name="connsiteY30" fmla="*/ 6108003 h 6880225"/>
              <a:gd name="connsiteX31" fmla="*/ 350004 w 4303714"/>
              <a:gd name="connsiteY31" fmla="*/ 6108003 h 6880225"/>
              <a:gd name="connsiteX32" fmla="*/ 3712826 w 4303714"/>
              <a:gd name="connsiteY32" fmla="*/ 6108003 h 6880225"/>
              <a:gd name="connsiteX33" fmla="*/ 4052470 w 4303714"/>
              <a:gd name="connsiteY33" fmla="*/ 5768411 h 6880225"/>
              <a:gd name="connsiteX34" fmla="*/ 3712826 w 4303714"/>
              <a:gd name="connsiteY34" fmla="*/ 5428819 h 6880225"/>
              <a:gd name="connsiteX35" fmla="*/ 595542 w 4303714"/>
              <a:gd name="connsiteY35" fmla="*/ 5428819 h 6880225"/>
              <a:gd name="connsiteX36" fmla="*/ 0 w 4303714"/>
              <a:gd name="connsiteY36" fmla="*/ 4838022 h 6880225"/>
              <a:gd name="connsiteX37" fmla="*/ 595542 w 4303714"/>
              <a:gd name="connsiteY37" fmla="*/ 4242573 h 6880225"/>
              <a:gd name="connsiteX38" fmla="*/ 3712826 w 4303714"/>
              <a:gd name="connsiteY38" fmla="*/ 4242573 h 6880225"/>
              <a:gd name="connsiteX39" fmla="*/ 4052470 w 4303714"/>
              <a:gd name="connsiteY39" fmla="*/ 3902981 h 6880225"/>
              <a:gd name="connsiteX40" fmla="*/ 3712826 w 4303714"/>
              <a:gd name="connsiteY40" fmla="*/ 3563389 h 6880225"/>
              <a:gd name="connsiteX41" fmla="*/ 595542 w 4303714"/>
              <a:gd name="connsiteY41" fmla="*/ 3563389 h 6880225"/>
              <a:gd name="connsiteX42" fmla="*/ 0 w 4303714"/>
              <a:gd name="connsiteY42" fmla="*/ 2972592 h 6880225"/>
              <a:gd name="connsiteX43" fmla="*/ 595542 w 4303714"/>
              <a:gd name="connsiteY43" fmla="*/ 2377143 h 6880225"/>
              <a:gd name="connsiteX44" fmla="*/ 3712826 w 4303714"/>
              <a:gd name="connsiteY44" fmla="*/ 2377143 h 6880225"/>
              <a:gd name="connsiteX45" fmla="*/ 4052470 w 4303714"/>
              <a:gd name="connsiteY45" fmla="*/ 2037552 h 6880225"/>
              <a:gd name="connsiteX46" fmla="*/ 3712826 w 4303714"/>
              <a:gd name="connsiteY46" fmla="*/ 1697960 h 6880225"/>
              <a:gd name="connsiteX47" fmla="*/ 595542 w 4303714"/>
              <a:gd name="connsiteY47" fmla="*/ 1697960 h 6880225"/>
              <a:gd name="connsiteX48" fmla="*/ 0 w 4303714"/>
              <a:gd name="connsiteY48" fmla="*/ 1107163 h 6880225"/>
              <a:gd name="connsiteX49" fmla="*/ 595542 w 4303714"/>
              <a:gd name="connsiteY49" fmla="*/ 511714 h 6880225"/>
              <a:gd name="connsiteX50" fmla="*/ 4033860 w 4303714"/>
              <a:gd name="connsiteY50" fmla="*/ 511714 h 6880225"/>
              <a:gd name="connsiteX51" fmla="*/ 4033860 w 4303714"/>
              <a:gd name="connsiteY51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191351 w 4303714"/>
              <a:gd name="connsiteY4" fmla="*/ 659606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1839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6601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1838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6601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4220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4303714" h="6880225">
                <a:moveTo>
                  <a:pt x="4033860" y="0"/>
                </a:moveTo>
                <a:lnTo>
                  <a:pt x="4285104" y="0"/>
                </a:lnTo>
                <a:lnTo>
                  <a:pt x="4285104" y="518148"/>
                </a:lnTo>
                <a:lnTo>
                  <a:pt x="4285104" y="567818"/>
                </a:lnTo>
                <a:cubicBezTo>
                  <a:pt x="4284016" y="634133"/>
                  <a:pt x="4285308" y="700447"/>
                  <a:pt x="4284220" y="766762"/>
                </a:cubicBezTo>
                <a:lnTo>
                  <a:pt x="4085351" y="767571"/>
                </a:lnTo>
                <a:lnTo>
                  <a:pt x="3949904" y="767571"/>
                </a:lnTo>
                <a:lnTo>
                  <a:pt x="595542" y="767571"/>
                </a:lnTo>
                <a:cubicBezTo>
                  <a:pt x="404782" y="767571"/>
                  <a:pt x="255898" y="921085"/>
                  <a:pt x="255898" y="1107163"/>
                </a:cubicBezTo>
                <a:cubicBezTo>
                  <a:pt x="255898" y="1293241"/>
                  <a:pt x="404782" y="1446755"/>
                  <a:pt x="595542" y="1446755"/>
                </a:cubicBezTo>
                <a:lnTo>
                  <a:pt x="3712826" y="1446755"/>
                </a:lnTo>
                <a:cubicBezTo>
                  <a:pt x="4038512" y="1446755"/>
                  <a:pt x="4303714" y="1711916"/>
                  <a:pt x="4303714" y="2037552"/>
                </a:cubicBezTo>
                <a:cubicBezTo>
                  <a:pt x="4303714" y="2367840"/>
                  <a:pt x="4038512" y="2633000"/>
                  <a:pt x="3712826" y="2633000"/>
                </a:cubicBezTo>
                <a:lnTo>
                  <a:pt x="595542" y="2633000"/>
                </a:lnTo>
                <a:cubicBezTo>
                  <a:pt x="404782" y="2633000"/>
                  <a:pt x="255898" y="2786515"/>
                  <a:pt x="255898" y="2972592"/>
                </a:cubicBezTo>
                <a:cubicBezTo>
                  <a:pt x="255898" y="3158670"/>
                  <a:pt x="404782" y="3312184"/>
                  <a:pt x="595542" y="3312184"/>
                </a:cubicBezTo>
                <a:lnTo>
                  <a:pt x="3712826" y="3312184"/>
                </a:lnTo>
                <a:cubicBezTo>
                  <a:pt x="4038512" y="3312184"/>
                  <a:pt x="4303714" y="3577345"/>
                  <a:pt x="4303714" y="3902981"/>
                </a:cubicBezTo>
                <a:cubicBezTo>
                  <a:pt x="4303714" y="4233269"/>
                  <a:pt x="4038512" y="4498430"/>
                  <a:pt x="3712826" y="4498430"/>
                </a:cubicBezTo>
                <a:lnTo>
                  <a:pt x="595542" y="4498430"/>
                </a:lnTo>
                <a:cubicBezTo>
                  <a:pt x="404782" y="4498430"/>
                  <a:pt x="255898" y="4647292"/>
                  <a:pt x="255898" y="4838022"/>
                </a:cubicBezTo>
                <a:cubicBezTo>
                  <a:pt x="255898" y="5024100"/>
                  <a:pt x="404782" y="5177614"/>
                  <a:pt x="595542" y="5177614"/>
                </a:cubicBezTo>
                <a:lnTo>
                  <a:pt x="3712826" y="5177614"/>
                </a:lnTo>
                <a:cubicBezTo>
                  <a:pt x="4038512" y="5177614"/>
                  <a:pt x="4303714" y="5442775"/>
                  <a:pt x="4303714" y="5768411"/>
                </a:cubicBezTo>
                <a:cubicBezTo>
                  <a:pt x="4303714" y="6098699"/>
                  <a:pt x="4038512" y="6363859"/>
                  <a:pt x="3712826" y="6363859"/>
                </a:cubicBezTo>
                <a:lnTo>
                  <a:pt x="269856" y="6363859"/>
                </a:lnTo>
                <a:lnTo>
                  <a:pt x="269856" y="6880225"/>
                </a:lnTo>
                <a:lnTo>
                  <a:pt x="13958" y="6880225"/>
                </a:lnTo>
                <a:lnTo>
                  <a:pt x="13958" y="6358938"/>
                </a:lnTo>
                <a:lnTo>
                  <a:pt x="13958" y="6313360"/>
                </a:lnTo>
                <a:cubicBezTo>
                  <a:pt x="14979" y="6244875"/>
                  <a:pt x="13617" y="6176391"/>
                  <a:pt x="14638" y="6107906"/>
                </a:cubicBezTo>
                <a:lnTo>
                  <a:pt x="219315" y="6108003"/>
                </a:lnTo>
                <a:lnTo>
                  <a:pt x="350004" y="6108003"/>
                </a:lnTo>
                <a:lnTo>
                  <a:pt x="3712826" y="6108003"/>
                </a:lnTo>
                <a:cubicBezTo>
                  <a:pt x="3898932" y="6108003"/>
                  <a:pt x="4052470" y="5959140"/>
                  <a:pt x="4052470" y="5768411"/>
                </a:cubicBezTo>
                <a:cubicBezTo>
                  <a:pt x="4052470" y="5582333"/>
                  <a:pt x="3898932" y="5428819"/>
                  <a:pt x="3712826" y="5428819"/>
                </a:cubicBezTo>
                <a:lnTo>
                  <a:pt x="595542" y="5428819"/>
                </a:lnTo>
                <a:cubicBezTo>
                  <a:pt x="265202" y="5428819"/>
                  <a:pt x="0" y="5163658"/>
                  <a:pt x="0" y="4838022"/>
                </a:cubicBezTo>
                <a:cubicBezTo>
                  <a:pt x="0" y="4507734"/>
                  <a:pt x="265202" y="4242573"/>
                  <a:pt x="595542" y="4242573"/>
                </a:cubicBezTo>
                <a:lnTo>
                  <a:pt x="3712826" y="4242573"/>
                </a:lnTo>
                <a:cubicBezTo>
                  <a:pt x="3898932" y="4242573"/>
                  <a:pt x="4052470" y="4093711"/>
                  <a:pt x="4052470" y="3902981"/>
                </a:cubicBezTo>
                <a:cubicBezTo>
                  <a:pt x="4052470" y="3716903"/>
                  <a:pt x="3898932" y="3563389"/>
                  <a:pt x="3712826" y="3563389"/>
                </a:cubicBezTo>
                <a:lnTo>
                  <a:pt x="595542" y="3563389"/>
                </a:lnTo>
                <a:cubicBezTo>
                  <a:pt x="265202" y="3563389"/>
                  <a:pt x="0" y="3298229"/>
                  <a:pt x="0" y="2972592"/>
                </a:cubicBezTo>
                <a:cubicBezTo>
                  <a:pt x="0" y="2646956"/>
                  <a:pt x="265202" y="2377143"/>
                  <a:pt x="595542" y="2377143"/>
                </a:cubicBezTo>
                <a:lnTo>
                  <a:pt x="3712826" y="2377143"/>
                </a:lnTo>
                <a:cubicBezTo>
                  <a:pt x="3898932" y="2377143"/>
                  <a:pt x="4052470" y="2228281"/>
                  <a:pt x="4052470" y="2037552"/>
                </a:cubicBezTo>
                <a:cubicBezTo>
                  <a:pt x="4052470" y="1851474"/>
                  <a:pt x="3898932" y="1697960"/>
                  <a:pt x="3712826" y="1697960"/>
                </a:cubicBezTo>
                <a:lnTo>
                  <a:pt x="595542" y="1697960"/>
                </a:lnTo>
                <a:cubicBezTo>
                  <a:pt x="265202" y="1697960"/>
                  <a:pt x="0" y="1432799"/>
                  <a:pt x="0" y="1107163"/>
                </a:cubicBezTo>
                <a:cubicBezTo>
                  <a:pt x="0" y="781527"/>
                  <a:pt x="265202" y="511714"/>
                  <a:pt x="595542" y="511714"/>
                </a:cubicBezTo>
                <a:lnTo>
                  <a:pt x="4033860" y="511714"/>
                </a:lnTo>
                <a:lnTo>
                  <a:pt x="4033860" y="0"/>
                </a:lnTo>
                <a:close/>
              </a:path>
            </a:pathLst>
          </a:custGeom>
          <a:solidFill>
            <a:srgbClr val="232A33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2781262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5" grpId="0"/>
      <p:bldP spid="40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0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0" grpId="0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1000"/>
                        <p:tgtEl>
                          <p:spTgt spid="9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% tekst – 50% Vorm1 Grij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Tijdelijke aanduiding voor tekst 9">
            <a:extLst>
              <a:ext uri="{FF2B5EF4-FFF2-40B4-BE49-F238E27FC236}">
                <a16:creationId xmlns:a16="http://schemas.microsoft.com/office/drawing/2014/main" id="{146E5916-C1B7-4126-B21F-9B723F92B0D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08000" y="0"/>
            <a:ext cx="6084000" cy="6880225"/>
          </a:xfrm>
          <a:solidFill>
            <a:schemeClr val="accent6"/>
          </a:solid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sp>
        <p:nvSpPr>
          <p:cNvPr id="405" name="Tijdelijke aanduiding voor titel 1">
            <a:extLst>
              <a:ext uri="{FF2B5EF4-FFF2-40B4-BE49-F238E27FC236}">
                <a16:creationId xmlns:a16="http://schemas.microsoft.com/office/drawing/2014/main" id="{81D8E462-E0CA-4F15-A890-3C267F657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468" y="1024409"/>
            <a:ext cx="5029200" cy="4904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/>
            </a:lvl1pPr>
          </a:lstStyle>
          <a:p>
            <a:r>
              <a:rPr lang="nl-NL" dirty="0"/>
              <a:t>Plaats hier je titel</a:t>
            </a:r>
          </a:p>
        </p:txBody>
      </p:sp>
      <p:sp>
        <p:nvSpPr>
          <p:cNvPr id="408" name="Tijdelijke aanduiding voor verticale tekst 2">
            <a:extLst>
              <a:ext uri="{FF2B5EF4-FFF2-40B4-BE49-F238E27FC236}">
                <a16:creationId xmlns:a16="http://schemas.microsoft.com/office/drawing/2014/main" id="{5626A5BF-B119-4201-B80B-1465E4E17334}"/>
              </a:ext>
            </a:extLst>
          </p:cNvPr>
          <p:cNvSpPr>
            <a:spLocks noGrp="1"/>
          </p:cNvSpPr>
          <p:nvPr>
            <p:ph type="body" orient="vert" idx="16" hasCustomPrompt="1"/>
          </p:nvPr>
        </p:nvSpPr>
        <p:spPr>
          <a:xfrm>
            <a:off x="693737" y="1700547"/>
            <a:ext cx="5027931" cy="4243053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noProof="0" dirty="0"/>
              <a:t>Klik hier om een bullet te plaatsen.</a:t>
            </a:r>
          </a:p>
          <a:p>
            <a:pPr lvl="1"/>
            <a:r>
              <a:rPr lang="nl-NL" noProof="0" dirty="0"/>
              <a:t>Sub-bullet</a:t>
            </a:r>
          </a:p>
          <a:p>
            <a:pPr lvl="2"/>
            <a:r>
              <a:rPr lang="nl-NL" noProof="0" dirty="0"/>
              <a:t>Leestekst</a:t>
            </a:r>
          </a:p>
          <a:p>
            <a:pPr lvl="3"/>
            <a:r>
              <a:rPr lang="nl-NL" noProof="0" dirty="0"/>
              <a:t>Subtitel</a:t>
            </a:r>
          </a:p>
          <a:p>
            <a:pPr lvl="4"/>
            <a:r>
              <a:rPr lang="nl-NL" noProof="0" dirty="0"/>
              <a:t>Numerieke bullet</a:t>
            </a:r>
          </a:p>
          <a:p>
            <a:pPr lvl="5"/>
            <a:r>
              <a:rPr lang="nl-NL" noProof="0" dirty="0"/>
              <a:t>Bullet</a:t>
            </a:r>
          </a:p>
          <a:p>
            <a:pPr lvl="6"/>
            <a:r>
              <a:rPr lang="nl-NL" noProof="0" dirty="0"/>
              <a:t>Sub-bullet</a:t>
            </a:r>
          </a:p>
          <a:p>
            <a:pPr lvl="7"/>
            <a:r>
              <a:rPr lang="nl-NL" noProof="0" dirty="0"/>
              <a:t>Leestekst</a:t>
            </a:r>
          </a:p>
          <a:p>
            <a:pPr lvl="8"/>
            <a:r>
              <a:rPr lang="nl-NL" noProof="0" dirty="0"/>
              <a:t>Titel</a:t>
            </a:r>
          </a:p>
        </p:txBody>
      </p:sp>
      <p:sp>
        <p:nvSpPr>
          <p:cNvPr id="409" name="Tekstvak 408">
            <a:extLst>
              <a:ext uri="{FF2B5EF4-FFF2-40B4-BE49-F238E27FC236}">
                <a16:creationId xmlns:a16="http://schemas.microsoft.com/office/drawing/2014/main" id="{12B4167E-A1A6-4F6F-99A7-0BA2DF8A3758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kern="1200" spc="50" baseline="0" dirty="0">
                <a:solidFill>
                  <a:schemeClr val="accent2"/>
                </a:solidFill>
                <a:latin typeface="+mn-lt"/>
                <a:ea typeface="+mn-ea"/>
                <a:cs typeface="Calibri" panose="020F0502020204030204" pitchFamily="34" charset="0"/>
              </a:rPr>
              <a:t>50% tekst – 50% Vorm1 </a:t>
            </a:r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Grijs</a:t>
            </a:r>
          </a:p>
        </p:txBody>
      </p:sp>
      <p:grpSp>
        <p:nvGrpSpPr>
          <p:cNvPr id="152" name="Instructie">
            <a:extLst>
              <a:ext uri="{FF2B5EF4-FFF2-40B4-BE49-F238E27FC236}">
                <a16:creationId xmlns:a16="http://schemas.microsoft.com/office/drawing/2014/main" id="{019796EE-01B6-443B-BE3C-D4B9A34A6086}"/>
              </a:ext>
            </a:extLst>
          </p:cNvPr>
          <p:cNvGrpSpPr/>
          <p:nvPr userDrawn="1"/>
        </p:nvGrpSpPr>
        <p:grpSpPr>
          <a:xfrm>
            <a:off x="-3437547" y="1434"/>
            <a:ext cx="3201327" cy="6001164"/>
            <a:chOff x="-3437547" y="1434"/>
            <a:chExt cx="3201327" cy="6001164"/>
          </a:xfrm>
        </p:grpSpPr>
        <p:cxnSp>
          <p:nvCxnSpPr>
            <p:cNvPr id="153" name="Rechte verbindingslijn 152">
              <a:extLst>
                <a:ext uri="{FF2B5EF4-FFF2-40B4-BE49-F238E27FC236}">
                  <a16:creationId xmlns:a16="http://schemas.microsoft.com/office/drawing/2014/main" id="{721BB1FE-2ED0-4B5B-8A2D-F10A6770EDF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508372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54" name="Ovaal 153">
              <a:extLst>
                <a:ext uri="{FF2B5EF4-FFF2-40B4-BE49-F238E27FC236}">
                  <a16:creationId xmlns:a16="http://schemas.microsoft.com/office/drawing/2014/main" id="{79681266-E222-40CF-8F8B-227802FCFD99}"/>
                </a:ext>
              </a:extLst>
            </p:cNvPr>
            <p:cNvSpPr/>
            <p:nvPr userDrawn="1"/>
          </p:nvSpPr>
          <p:spPr>
            <a:xfrm>
              <a:off x="-3425006" y="358882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6</a:t>
              </a:r>
            </a:p>
          </p:txBody>
        </p:sp>
        <p:sp>
          <p:nvSpPr>
            <p:cNvPr id="155" name="Rechthoek 154">
              <a:extLst>
                <a:ext uri="{FF2B5EF4-FFF2-40B4-BE49-F238E27FC236}">
                  <a16:creationId xmlns:a16="http://schemas.microsoft.com/office/drawing/2014/main" id="{C0C78D66-3B4A-4C42-BFAC-CD80D386494D}"/>
                </a:ext>
              </a:extLst>
            </p:cNvPr>
            <p:cNvSpPr/>
            <p:nvPr userDrawn="1"/>
          </p:nvSpPr>
          <p:spPr>
            <a:xfrm>
              <a:off x="-3059324" y="3221492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0975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Numerieke bullet</a:t>
              </a:r>
            </a:p>
          </p:txBody>
        </p:sp>
        <p:sp>
          <p:nvSpPr>
            <p:cNvPr id="156" name="Ovaal 155">
              <a:extLst>
                <a:ext uri="{FF2B5EF4-FFF2-40B4-BE49-F238E27FC236}">
                  <a16:creationId xmlns:a16="http://schemas.microsoft.com/office/drawing/2014/main" id="{F92D34B2-F585-43EF-AAC4-7D33F4E17F40}"/>
                </a:ext>
              </a:extLst>
            </p:cNvPr>
            <p:cNvSpPr/>
            <p:nvPr userDrawn="1"/>
          </p:nvSpPr>
          <p:spPr>
            <a:xfrm>
              <a:off x="-3425006" y="396299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7</a:t>
              </a:r>
            </a:p>
          </p:txBody>
        </p:sp>
        <p:sp>
          <p:nvSpPr>
            <p:cNvPr id="157" name="Rechthoek 156">
              <a:extLst>
                <a:ext uri="{FF2B5EF4-FFF2-40B4-BE49-F238E27FC236}">
                  <a16:creationId xmlns:a16="http://schemas.microsoft.com/office/drawing/2014/main" id="{111D11FF-D7A5-4284-836F-8FAF2B3FFE85}"/>
                </a:ext>
              </a:extLst>
            </p:cNvPr>
            <p:cNvSpPr/>
            <p:nvPr userDrawn="1"/>
          </p:nvSpPr>
          <p:spPr>
            <a:xfrm>
              <a:off x="-3059324" y="396299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0" indent="-179388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lphaL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Sub-alfabetische bullet</a:t>
              </a:r>
            </a:p>
          </p:txBody>
        </p:sp>
        <p:sp>
          <p:nvSpPr>
            <p:cNvPr id="158" name="Ovaal 157">
              <a:extLst>
                <a:ext uri="{FF2B5EF4-FFF2-40B4-BE49-F238E27FC236}">
                  <a16:creationId xmlns:a16="http://schemas.microsoft.com/office/drawing/2014/main" id="{878DDC8C-4A55-4D59-B2E9-FBC63164AFFF}"/>
                </a:ext>
              </a:extLst>
            </p:cNvPr>
            <p:cNvSpPr/>
            <p:nvPr userDrawn="1"/>
          </p:nvSpPr>
          <p:spPr>
            <a:xfrm>
              <a:off x="-3425006" y="43356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8</a:t>
              </a:r>
            </a:p>
          </p:txBody>
        </p:sp>
        <p:sp>
          <p:nvSpPr>
            <p:cNvPr id="159" name="Ovaal 158">
              <a:extLst>
                <a:ext uri="{FF2B5EF4-FFF2-40B4-BE49-F238E27FC236}">
                  <a16:creationId xmlns:a16="http://schemas.microsoft.com/office/drawing/2014/main" id="{A8833DBC-3CF3-420E-8F02-D1E302E21A4D}"/>
                </a:ext>
              </a:extLst>
            </p:cNvPr>
            <p:cNvSpPr/>
            <p:nvPr userDrawn="1"/>
          </p:nvSpPr>
          <p:spPr>
            <a:xfrm>
              <a:off x="-3425006" y="470890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9</a:t>
              </a:r>
            </a:p>
          </p:txBody>
        </p:sp>
        <p:sp>
          <p:nvSpPr>
            <p:cNvPr id="160" name="Rechthoek 159">
              <a:extLst>
                <a:ext uri="{FF2B5EF4-FFF2-40B4-BE49-F238E27FC236}">
                  <a16:creationId xmlns:a16="http://schemas.microsoft.com/office/drawing/2014/main" id="{3C2C8676-5BF9-4AF4-9BC1-33547F9D4DD0}"/>
                </a:ext>
              </a:extLst>
            </p:cNvPr>
            <p:cNvSpPr/>
            <p:nvPr userDrawn="1"/>
          </p:nvSpPr>
          <p:spPr>
            <a:xfrm>
              <a:off x="-3059324" y="470890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Titel</a:t>
              </a:r>
            </a:p>
          </p:txBody>
        </p:sp>
        <p:grpSp>
          <p:nvGrpSpPr>
            <p:cNvPr id="161" name="Meer informatie">
              <a:extLst>
                <a:ext uri="{FF2B5EF4-FFF2-40B4-BE49-F238E27FC236}">
                  <a16:creationId xmlns:a16="http://schemas.microsoft.com/office/drawing/2014/main" id="{BE28851D-6C53-4E56-B4DE-D814D5E0208C}"/>
                </a:ext>
              </a:extLst>
            </p:cNvPr>
            <p:cNvGrpSpPr/>
            <p:nvPr userDrawn="1"/>
          </p:nvGrpSpPr>
          <p:grpSpPr>
            <a:xfrm>
              <a:off x="-3421298" y="5206936"/>
              <a:ext cx="3178515" cy="795662"/>
              <a:chOff x="-3741486" y="3387723"/>
              <a:chExt cx="3178515" cy="795662"/>
            </a:xfrm>
          </p:grpSpPr>
          <p:sp>
            <p:nvSpPr>
              <p:cNvPr id="290" name="Freeform 101">
                <a:extLst>
                  <a:ext uri="{FF2B5EF4-FFF2-40B4-BE49-F238E27FC236}">
                    <a16:creationId xmlns:a16="http://schemas.microsoft.com/office/drawing/2014/main" id="{CDA9515D-0B0E-4BDF-B2B5-51F563FE823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7723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291" name="Rechthoek 290">
                <a:extLst>
                  <a:ext uri="{FF2B5EF4-FFF2-40B4-BE49-F238E27FC236}">
                    <a16:creationId xmlns:a16="http://schemas.microsoft.com/office/drawing/2014/main" id="{93CF0F30-3462-4C33-8ED1-715CD4BD0787}"/>
                  </a:ext>
                </a:extLst>
              </p:cNvPr>
              <p:cNvSpPr/>
              <p:nvPr userDrawn="1"/>
            </p:nvSpPr>
            <p:spPr>
              <a:xfrm>
                <a:off x="-3380966" y="3459752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292" name="Rechte verbindingslijn 291">
                <a:extLst>
                  <a:ext uri="{FF2B5EF4-FFF2-40B4-BE49-F238E27FC236}">
                    <a16:creationId xmlns:a16="http://schemas.microsoft.com/office/drawing/2014/main" id="{82286222-A51A-4E50-BCCF-1C1453208A4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83385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162" name="Rechthoek 161">
              <a:extLst>
                <a:ext uri="{FF2B5EF4-FFF2-40B4-BE49-F238E27FC236}">
                  <a16:creationId xmlns:a16="http://schemas.microsoft.com/office/drawing/2014/main" id="{09779C1A-94B5-4338-9FE6-80D6CAF1A13E}"/>
                </a:ext>
              </a:extLst>
            </p:cNvPr>
            <p:cNvSpPr/>
            <p:nvPr userDrawn="1"/>
          </p:nvSpPr>
          <p:spPr>
            <a:xfrm>
              <a:off x="-3419345" y="1434"/>
              <a:ext cx="3176012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TEKST</a:t>
              </a:r>
              <a:r>
                <a:rPr kumimoji="0" lang="nl-NL" sz="1400" b="1" i="0" u="none" strike="noStrike" kern="0" cap="all" spc="0" normalizeH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 NIVEAUS kiezen</a:t>
              </a:r>
              <a:endParaRPr kumimoji="0" lang="nl-NL" sz="1400" b="1" i="0" u="none" strike="noStrike" kern="0" cap="all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Segoe UI Light" panose="020B0502040204020203" pitchFamily="34" charset="0"/>
              </a:endParaRPr>
            </a:p>
          </p:txBody>
        </p:sp>
        <p:sp>
          <p:nvSpPr>
            <p:cNvPr id="163" name="Ovaal 162">
              <a:extLst>
                <a:ext uri="{FF2B5EF4-FFF2-40B4-BE49-F238E27FC236}">
                  <a16:creationId xmlns:a16="http://schemas.microsoft.com/office/drawing/2014/main" id="{A1966D07-A7EF-4167-B6C5-CB5033E5CE8B}"/>
                </a:ext>
              </a:extLst>
            </p:cNvPr>
            <p:cNvSpPr/>
            <p:nvPr userDrawn="1"/>
          </p:nvSpPr>
          <p:spPr>
            <a:xfrm>
              <a:off x="-3425006" y="1719144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64" name="Rechte verbindingslijn 163">
              <a:extLst>
                <a:ext uri="{FF2B5EF4-FFF2-40B4-BE49-F238E27FC236}">
                  <a16:creationId xmlns:a16="http://schemas.microsoft.com/office/drawing/2014/main" id="{2E44CC80-2585-4DEE-882F-DBCCD60F46F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24306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165" name="Groep 164">
              <a:extLst>
                <a:ext uri="{FF2B5EF4-FFF2-40B4-BE49-F238E27FC236}">
                  <a16:creationId xmlns:a16="http://schemas.microsoft.com/office/drawing/2014/main" id="{F2A99ACE-3970-491B-8647-C85157186B02}"/>
                </a:ext>
              </a:extLst>
            </p:cNvPr>
            <p:cNvGrpSpPr/>
            <p:nvPr userDrawn="1"/>
          </p:nvGrpSpPr>
          <p:grpSpPr>
            <a:xfrm>
              <a:off x="-3437547" y="349413"/>
              <a:ext cx="2933825" cy="558875"/>
              <a:chOff x="-3419346" y="368233"/>
              <a:chExt cx="3904920" cy="743862"/>
            </a:xfrm>
          </p:grpSpPr>
          <p:sp>
            <p:nvSpPr>
              <p:cNvPr id="178" name="Rechthoek 177">
                <a:extLst>
                  <a:ext uri="{FF2B5EF4-FFF2-40B4-BE49-F238E27FC236}">
                    <a16:creationId xmlns:a16="http://schemas.microsoft.com/office/drawing/2014/main" id="{9E934DDB-9CD7-49BA-9BE4-C73B4CF89DA5}"/>
                  </a:ext>
                </a:extLst>
              </p:cNvPr>
              <p:cNvSpPr/>
              <p:nvPr userDrawn="1"/>
            </p:nvSpPr>
            <p:spPr>
              <a:xfrm>
                <a:off x="-3294549" y="368233"/>
                <a:ext cx="432805" cy="24498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nl-NL" sz="800" b="0" noProof="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Start</a:t>
                </a:r>
              </a:p>
            </p:txBody>
          </p:sp>
          <p:cxnSp>
            <p:nvCxnSpPr>
              <p:cNvPr id="239" name="Rechte verbindingslijn 238">
                <a:extLst>
                  <a:ext uri="{FF2B5EF4-FFF2-40B4-BE49-F238E27FC236}">
                    <a16:creationId xmlns:a16="http://schemas.microsoft.com/office/drawing/2014/main" id="{3AA04D4B-B7CB-465D-AF9C-ECB4757242C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61744" y="613214"/>
                <a:ext cx="137087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Rechte verbindingslijn 239">
                <a:extLst>
                  <a:ext uri="{FF2B5EF4-FFF2-40B4-BE49-F238E27FC236}">
                    <a16:creationId xmlns:a16="http://schemas.microsoft.com/office/drawing/2014/main" id="{A8DCE59B-6201-4E41-B28F-78801552968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419346" y="613214"/>
                <a:ext cx="136215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1" name="Rechthoek 240">
                <a:extLst>
                  <a:ext uri="{FF2B5EF4-FFF2-40B4-BE49-F238E27FC236}">
                    <a16:creationId xmlns:a16="http://schemas.microsoft.com/office/drawing/2014/main" id="{5D9EA824-ECF4-4B21-A067-3A4C66559CBE}"/>
                  </a:ext>
                </a:extLst>
              </p:cNvPr>
              <p:cNvSpPr/>
              <p:nvPr userDrawn="1"/>
            </p:nvSpPr>
            <p:spPr>
              <a:xfrm>
                <a:off x="-3289012" y="589683"/>
                <a:ext cx="422160" cy="640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42" name="Groep 241">
                <a:extLst>
                  <a:ext uri="{FF2B5EF4-FFF2-40B4-BE49-F238E27FC236}">
                    <a16:creationId xmlns:a16="http://schemas.microsoft.com/office/drawing/2014/main" id="{5BE2D63E-D223-4EA9-A0F8-6D46EC8B9FB1}"/>
                  </a:ext>
                </a:extLst>
              </p:cNvPr>
              <p:cNvGrpSpPr/>
              <p:nvPr userDrawn="1"/>
            </p:nvGrpSpPr>
            <p:grpSpPr>
              <a:xfrm>
                <a:off x="-3002834" y="720303"/>
                <a:ext cx="182598" cy="143759"/>
                <a:chOff x="-3310843" y="700986"/>
                <a:chExt cx="182598" cy="143759"/>
              </a:xfrm>
            </p:grpSpPr>
            <p:grpSp>
              <p:nvGrpSpPr>
                <p:cNvPr id="281" name="Groep 280">
                  <a:extLst>
                    <a:ext uri="{FF2B5EF4-FFF2-40B4-BE49-F238E27FC236}">
                      <a16:creationId xmlns:a16="http://schemas.microsoft.com/office/drawing/2014/main" id="{ED0F4DA0-4702-41DB-9D4B-A509DAE25C9C}"/>
                    </a:ext>
                  </a:extLst>
                </p:cNvPr>
                <p:cNvGrpSpPr/>
                <p:nvPr userDrawn="1"/>
              </p:nvGrpSpPr>
              <p:grpSpPr>
                <a:xfrm>
                  <a:off x="-3310843" y="700986"/>
                  <a:ext cx="182598" cy="143759"/>
                  <a:chOff x="-3310843" y="700986"/>
                  <a:chExt cx="182598" cy="143759"/>
                </a:xfrm>
              </p:grpSpPr>
              <p:cxnSp>
                <p:nvCxnSpPr>
                  <p:cNvPr id="285" name="Rechte verbindingslijn 284">
                    <a:extLst>
                      <a:ext uri="{FF2B5EF4-FFF2-40B4-BE49-F238E27FC236}">
                        <a16:creationId xmlns:a16="http://schemas.microsoft.com/office/drawing/2014/main" id="{1825BDE7-4E3C-4703-9081-3BBCB8C636C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6" name="Rechte verbindingslijn 285">
                    <a:extLst>
                      <a:ext uri="{FF2B5EF4-FFF2-40B4-BE49-F238E27FC236}">
                        <a16:creationId xmlns:a16="http://schemas.microsoft.com/office/drawing/2014/main" id="{6D6DAFA3-8C3E-485F-8D23-89E78582941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7" name="Rechte verbindingslijn 286">
                    <a:extLst>
                      <a:ext uri="{FF2B5EF4-FFF2-40B4-BE49-F238E27FC236}">
                        <a16:creationId xmlns:a16="http://schemas.microsoft.com/office/drawing/2014/main" id="{0E74AA15-EFB4-4294-A49F-AD9F80460A2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8" name="Rechte verbindingslijn 287">
                    <a:extLst>
                      <a:ext uri="{FF2B5EF4-FFF2-40B4-BE49-F238E27FC236}">
                        <a16:creationId xmlns:a16="http://schemas.microsoft.com/office/drawing/2014/main" id="{5F3FC27B-7B00-40A2-8466-F757B1A09A6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9" name="Rechte verbindingslijn 288">
                    <a:extLst>
                      <a:ext uri="{FF2B5EF4-FFF2-40B4-BE49-F238E27FC236}">
                        <a16:creationId xmlns:a16="http://schemas.microsoft.com/office/drawing/2014/main" id="{1FF24563-5C28-4412-AC2A-39C44EB0BE9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82" name="Groep 281">
                  <a:extLst>
                    <a:ext uri="{FF2B5EF4-FFF2-40B4-BE49-F238E27FC236}">
                      <a16:creationId xmlns:a16="http://schemas.microsoft.com/office/drawing/2014/main" id="{56B0AAFF-5E82-4FB3-9D56-66270081C6E7}"/>
                    </a:ext>
                  </a:extLst>
                </p:cNvPr>
                <p:cNvGrpSpPr/>
                <p:nvPr userDrawn="1"/>
              </p:nvGrpSpPr>
              <p:grpSpPr>
                <a:xfrm flipH="1">
                  <a:off x="-3310774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83" name="Rechthoek 282">
                    <a:extLst>
                      <a:ext uri="{FF2B5EF4-FFF2-40B4-BE49-F238E27FC236}">
                        <a16:creationId xmlns:a16="http://schemas.microsoft.com/office/drawing/2014/main" id="{8B93A02B-4EAF-4A62-96E4-A2E40D1A304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4" name="Pijl: punthaak 283">
                    <a:extLst>
                      <a:ext uri="{FF2B5EF4-FFF2-40B4-BE49-F238E27FC236}">
                        <a16:creationId xmlns:a16="http://schemas.microsoft.com/office/drawing/2014/main" id="{B91381BB-BFBC-412B-BCDE-B269CF05FB51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243" name="Groep 242">
                <a:extLst>
                  <a:ext uri="{FF2B5EF4-FFF2-40B4-BE49-F238E27FC236}">
                    <a16:creationId xmlns:a16="http://schemas.microsoft.com/office/drawing/2014/main" id="{A5AEEE62-F801-4A4E-A841-F6003496B87A}"/>
                  </a:ext>
                </a:extLst>
              </p:cNvPr>
              <p:cNvGrpSpPr/>
              <p:nvPr userDrawn="1"/>
            </p:nvGrpSpPr>
            <p:grpSpPr>
              <a:xfrm>
                <a:off x="-3326107" y="720303"/>
                <a:ext cx="182598" cy="143759"/>
                <a:chOff x="-3634116" y="700986"/>
                <a:chExt cx="182598" cy="143759"/>
              </a:xfrm>
            </p:grpSpPr>
            <p:grpSp>
              <p:nvGrpSpPr>
                <p:cNvPr id="272" name="Groep 271">
                  <a:extLst>
                    <a:ext uri="{FF2B5EF4-FFF2-40B4-BE49-F238E27FC236}">
                      <a16:creationId xmlns:a16="http://schemas.microsoft.com/office/drawing/2014/main" id="{A91E03CF-F752-4A1C-ACFA-DDB0992A763D}"/>
                    </a:ext>
                  </a:extLst>
                </p:cNvPr>
                <p:cNvGrpSpPr/>
                <p:nvPr userDrawn="1"/>
              </p:nvGrpSpPr>
              <p:grpSpPr>
                <a:xfrm>
                  <a:off x="-3634116" y="700986"/>
                  <a:ext cx="182598" cy="143759"/>
                  <a:chOff x="-3634116" y="700986"/>
                  <a:chExt cx="182598" cy="143759"/>
                </a:xfrm>
              </p:grpSpPr>
              <p:cxnSp>
                <p:nvCxnSpPr>
                  <p:cNvPr id="276" name="Rechte verbindingslijn 275">
                    <a:extLst>
                      <a:ext uri="{FF2B5EF4-FFF2-40B4-BE49-F238E27FC236}">
                        <a16:creationId xmlns:a16="http://schemas.microsoft.com/office/drawing/2014/main" id="{57105E72-6924-45A9-ADB9-56AE08DE6E6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7" name="Rechte verbindingslijn 276">
                    <a:extLst>
                      <a:ext uri="{FF2B5EF4-FFF2-40B4-BE49-F238E27FC236}">
                        <a16:creationId xmlns:a16="http://schemas.microsoft.com/office/drawing/2014/main" id="{E7633E43-2E52-4486-9F42-31481074DC3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8" name="Rechte verbindingslijn 277">
                    <a:extLst>
                      <a:ext uri="{FF2B5EF4-FFF2-40B4-BE49-F238E27FC236}">
                        <a16:creationId xmlns:a16="http://schemas.microsoft.com/office/drawing/2014/main" id="{3B464D24-81E6-4338-844B-DBB5B357079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9" name="Rechte verbindingslijn 278">
                    <a:extLst>
                      <a:ext uri="{FF2B5EF4-FFF2-40B4-BE49-F238E27FC236}">
                        <a16:creationId xmlns:a16="http://schemas.microsoft.com/office/drawing/2014/main" id="{659FC192-0ED2-451F-9AFF-57CB604D7F1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0" name="Rechte verbindingslijn 279">
                    <a:extLst>
                      <a:ext uri="{FF2B5EF4-FFF2-40B4-BE49-F238E27FC236}">
                        <a16:creationId xmlns:a16="http://schemas.microsoft.com/office/drawing/2014/main" id="{FE2F1B9D-EB0A-4187-96EF-8B37F765EBF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73" name="Groep 272">
                  <a:extLst>
                    <a:ext uri="{FF2B5EF4-FFF2-40B4-BE49-F238E27FC236}">
                      <a16:creationId xmlns:a16="http://schemas.microsoft.com/office/drawing/2014/main" id="{59F9675B-330A-452E-B8DF-A3FF319FBE93}"/>
                    </a:ext>
                  </a:extLst>
                </p:cNvPr>
                <p:cNvGrpSpPr/>
                <p:nvPr userDrawn="1"/>
              </p:nvGrpSpPr>
              <p:grpSpPr>
                <a:xfrm>
                  <a:off x="-3634047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74" name="Rechthoek 273">
                    <a:extLst>
                      <a:ext uri="{FF2B5EF4-FFF2-40B4-BE49-F238E27FC236}">
                        <a16:creationId xmlns:a16="http://schemas.microsoft.com/office/drawing/2014/main" id="{977F842F-E5AF-49B4-B232-31A73628F8C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5" name="Pijl: punthaak 274">
                    <a:extLst>
                      <a:ext uri="{FF2B5EF4-FFF2-40B4-BE49-F238E27FC236}">
                        <a16:creationId xmlns:a16="http://schemas.microsoft.com/office/drawing/2014/main" id="{27A731C7-5FC7-4581-B59F-92F7303EDF51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cxnSp>
            <p:nvCxnSpPr>
              <p:cNvPr id="244" name="Rechte verbindingslijn 243">
                <a:extLst>
                  <a:ext uri="{FF2B5EF4-FFF2-40B4-BE49-F238E27FC236}">
                    <a16:creationId xmlns:a16="http://schemas.microsoft.com/office/drawing/2014/main" id="{E54E8C7A-F9FD-4089-82A0-3C58682BF29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136454" y="523622"/>
                <a:ext cx="720437" cy="188422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245" name="Rechte verbindingslijn 244">
                <a:extLst>
                  <a:ext uri="{FF2B5EF4-FFF2-40B4-BE49-F238E27FC236}">
                    <a16:creationId xmlns:a16="http://schemas.microsoft.com/office/drawing/2014/main" id="{DB943126-4EB1-4460-8873-E46BF755D26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20570" y="712044"/>
                <a:ext cx="399011" cy="238298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grpSp>
            <p:nvGrpSpPr>
              <p:cNvPr id="246" name="Groep 245">
                <a:extLst>
                  <a:ext uri="{FF2B5EF4-FFF2-40B4-BE49-F238E27FC236}">
                    <a16:creationId xmlns:a16="http://schemas.microsoft.com/office/drawing/2014/main" id="{8A907074-2F5C-4F32-AA52-CF6F816FD4B0}"/>
                  </a:ext>
                </a:extLst>
              </p:cNvPr>
              <p:cNvGrpSpPr/>
              <p:nvPr userDrawn="1"/>
            </p:nvGrpSpPr>
            <p:grpSpPr>
              <a:xfrm>
                <a:off x="-2425037" y="370226"/>
                <a:ext cx="357690" cy="330595"/>
                <a:chOff x="-2721817" y="347336"/>
                <a:chExt cx="432805" cy="400021"/>
              </a:xfrm>
            </p:grpSpPr>
            <p:sp>
              <p:nvSpPr>
                <p:cNvPr id="261" name="Rechthoek 260">
                  <a:extLst>
                    <a:ext uri="{FF2B5EF4-FFF2-40B4-BE49-F238E27FC236}">
                      <a16:creationId xmlns:a16="http://schemas.microsoft.com/office/drawing/2014/main" id="{7C7BD2D8-3859-4707-B032-8B05DF854761}"/>
                    </a:ext>
                  </a:extLst>
                </p:cNvPr>
                <p:cNvSpPr/>
                <p:nvPr userDrawn="1"/>
              </p:nvSpPr>
              <p:spPr>
                <a:xfrm>
                  <a:off x="-2721817" y="347336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62" name="Groep 261">
                  <a:extLst>
                    <a:ext uri="{FF2B5EF4-FFF2-40B4-BE49-F238E27FC236}">
                      <a16:creationId xmlns:a16="http://schemas.microsoft.com/office/drawing/2014/main" id="{EC569567-6550-4424-A1A8-9EC27B5DDF66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431583"/>
                  <a:ext cx="294076" cy="231526"/>
                  <a:chOff x="-3634116" y="700986"/>
                  <a:chExt cx="182598" cy="143759"/>
                </a:xfrm>
              </p:grpSpPr>
              <p:grpSp>
                <p:nvGrpSpPr>
                  <p:cNvPr id="263" name="Groep 262">
                    <a:extLst>
                      <a:ext uri="{FF2B5EF4-FFF2-40B4-BE49-F238E27FC236}">
                        <a16:creationId xmlns:a16="http://schemas.microsoft.com/office/drawing/2014/main" id="{8F5273C0-CB6C-47B6-93A6-8B9B4A68E4C9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116" y="700986"/>
                    <a:ext cx="182598" cy="143759"/>
                    <a:chOff x="-3634116" y="700986"/>
                    <a:chExt cx="182598" cy="143759"/>
                  </a:xfrm>
                </p:grpSpPr>
                <p:cxnSp>
                  <p:nvCxnSpPr>
                    <p:cNvPr id="267" name="Rechte verbindingslijn 266">
                      <a:extLst>
                        <a:ext uri="{FF2B5EF4-FFF2-40B4-BE49-F238E27FC236}">
                          <a16:creationId xmlns:a16="http://schemas.microsoft.com/office/drawing/2014/main" id="{93A1A19C-A933-4478-91DF-21B3A26B13C5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8" name="Rechte verbindingslijn 267">
                      <a:extLst>
                        <a:ext uri="{FF2B5EF4-FFF2-40B4-BE49-F238E27FC236}">
                          <a16:creationId xmlns:a16="http://schemas.microsoft.com/office/drawing/2014/main" id="{123CE479-7846-482E-83BA-301C757CAE46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9" name="Rechte verbindingslijn 268">
                      <a:extLst>
                        <a:ext uri="{FF2B5EF4-FFF2-40B4-BE49-F238E27FC236}">
                          <a16:creationId xmlns:a16="http://schemas.microsoft.com/office/drawing/2014/main" id="{4A3C8715-63E1-41F3-A1F4-19A562D69962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0" name="Rechte verbindingslijn 269">
                      <a:extLst>
                        <a:ext uri="{FF2B5EF4-FFF2-40B4-BE49-F238E27FC236}">
                          <a16:creationId xmlns:a16="http://schemas.microsoft.com/office/drawing/2014/main" id="{983C477A-4549-47C0-9C4E-0B1F92F43F9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1" name="Rechte verbindingslijn 270">
                      <a:extLst>
                        <a:ext uri="{FF2B5EF4-FFF2-40B4-BE49-F238E27FC236}">
                          <a16:creationId xmlns:a16="http://schemas.microsoft.com/office/drawing/2014/main" id="{6122C30A-6F7A-4D7A-BE03-CE5A18275CB7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64" name="Groep 263">
                    <a:extLst>
                      <a:ext uri="{FF2B5EF4-FFF2-40B4-BE49-F238E27FC236}">
                        <a16:creationId xmlns:a16="http://schemas.microsoft.com/office/drawing/2014/main" id="{BDCEFB57-D720-42D2-9B80-D5F9C49BFD44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047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65" name="Rechthoek 264">
                      <a:extLst>
                        <a:ext uri="{FF2B5EF4-FFF2-40B4-BE49-F238E27FC236}">
                          <a16:creationId xmlns:a16="http://schemas.microsoft.com/office/drawing/2014/main" id="{84741F33-B738-4F51-9F12-FA088F1DC6ED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66" name="Pijl: punthaak 265">
                      <a:extLst>
                        <a:ext uri="{FF2B5EF4-FFF2-40B4-BE49-F238E27FC236}">
                          <a16:creationId xmlns:a16="http://schemas.microsoft.com/office/drawing/2014/main" id="{6AE1BC70-FFAA-4A19-834E-BCF9EA0267C8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247" name="Groep 246">
                <a:extLst>
                  <a:ext uri="{FF2B5EF4-FFF2-40B4-BE49-F238E27FC236}">
                    <a16:creationId xmlns:a16="http://schemas.microsoft.com/office/drawing/2014/main" id="{34E9A83E-1C4E-46A2-9DCC-FBCD6AC6B519}"/>
                  </a:ext>
                </a:extLst>
              </p:cNvPr>
              <p:cNvGrpSpPr/>
              <p:nvPr userDrawn="1"/>
            </p:nvGrpSpPr>
            <p:grpSpPr>
              <a:xfrm>
                <a:off x="-2425037" y="781500"/>
                <a:ext cx="357690" cy="330595"/>
                <a:chOff x="-2721817" y="782525"/>
                <a:chExt cx="432805" cy="400021"/>
              </a:xfrm>
            </p:grpSpPr>
            <p:sp>
              <p:nvSpPr>
                <p:cNvPr id="250" name="Rechthoek 249">
                  <a:extLst>
                    <a:ext uri="{FF2B5EF4-FFF2-40B4-BE49-F238E27FC236}">
                      <a16:creationId xmlns:a16="http://schemas.microsoft.com/office/drawing/2014/main" id="{080DF2EF-EF47-41ED-8990-131CCFC34637}"/>
                    </a:ext>
                  </a:extLst>
                </p:cNvPr>
                <p:cNvSpPr/>
                <p:nvPr userDrawn="1"/>
              </p:nvSpPr>
              <p:spPr>
                <a:xfrm>
                  <a:off x="-2721817" y="782525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51" name="Groep 250">
                  <a:extLst>
                    <a:ext uri="{FF2B5EF4-FFF2-40B4-BE49-F238E27FC236}">
                      <a16:creationId xmlns:a16="http://schemas.microsoft.com/office/drawing/2014/main" id="{0E7854AD-1FC2-4148-BCFC-9E80752E03B7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866772"/>
                  <a:ext cx="294076" cy="231526"/>
                  <a:chOff x="-3310843" y="700986"/>
                  <a:chExt cx="182598" cy="143759"/>
                </a:xfrm>
              </p:grpSpPr>
              <p:grpSp>
                <p:nvGrpSpPr>
                  <p:cNvPr id="252" name="Groep 251">
                    <a:extLst>
                      <a:ext uri="{FF2B5EF4-FFF2-40B4-BE49-F238E27FC236}">
                        <a16:creationId xmlns:a16="http://schemas.microsoft.com/office/drawing/2014/main" id="{E448248C-7D1A-4621-AFD4-19CF99D7ACFC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310843" y="700986"/>
                    <a:ext cx="182598" cy="143759"/>
                    <a:chOff x="-3310843" y="700986"/>
                    <a:chExt cx="182598" cy="143759"/>
                  </a:xfrm>
                </p:grpSpPr>
                <p:cxnSp>
                  <p:nvCxnSpPr>
                    <p:cNvPr id="256" name="Rechte verbindingslijn 255">
                      <a:extLst>
                        <a:ext uri="{FF2B5EF4-FFF2-40B4-BE49-F238E27FC236}">
                          <a16:creationId xmlns:a16="http://schemas.microsoft.com/office/drawing/2014/main" id="{BEC7E08D-8DB3-463D-A15F-3D2B34F4028E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7" name="Rechte verbindingslijn 256">
                      <a:extLst>
                        <a:ext uri="{FF2B5EF4-FFF2-40B4-BE49-F238E27FC236}">
                          <a16:creationId xmlns:a16="http://schemas.microsoft.com/office/drawing/2014/main" id="{2EE193EC-D616-4E18-9E44-DC5CCFEFC06D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8" name="Rechte verbindingslijn 257">
                      <a:extLst>
                        <a:ext uri="{FF2B5EF4-FFF2-40B4-BE49-F238E27FC236}">
                          <a16:creationId xmlns:a16="http://schemas.microsoft.com/office/drawing/2014/main" id="{28268325-A1D1-4C32-B28D-9FFAC906146C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9" name="Rechte verbindingslijn 258">
                      <a:extLst>
                        <a:ext uri="{FF2B5EF4-FFF2-40B4-BE49-F238E27FC236}">
                          <a16:creationId xmlns:a16="http://schemas.microsoft.com/office/drawing/2014/main" id="{5057D7A2-7D60-46D2-90CF-0D64F544E584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0" name="Rechte verbindingslijn 259">
                      <a:extLst>
                        <a:ext uri="{FF2B5EF4-FFF2-40B4-BE49-F238E27FC236}">
                          <a16:creationId xmlns:a16="http://schemas.microsoft.com/office/drawing/2014/main" id="{2E4BE64E-A557-436C-8097-45BD82268B06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53" name="Groep 252">
                    <a:extLst>
                      <a:ext uri="{FF2B5EF4-FFF2-40B4-BE49-F238E27FC236}">
                        <a16:creationId xmlns:a16="http://schemas.microsoft.com/office/drawing/2014/main" id="{762ACAA7-ABC2-4349-B025-A2963617EAC0}"/>
                      </a:ext>
                    </a:extLst>
                  </p:cNvPr>
                  <p:cNvGrpSpPr/>
                  <p:nvPr userDrawn="1"/>
                </p:nvGrpSpPr>
                <p:grpSpPr>
                  <a:xfrm flipH="1">
                    <a:off x="-3310774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54" name="Rechthoek 253">
                      <a:extLst>
                        <a:ext uri="{FF2B5EF4-FFF2-40B4-BE49-F238E27FC236}">
                          <a16:creationId xmlns:a16="http://schemas.microsoft.com/office/drawing/2014/main" id="{FB409F89-20DF-445D-ACA7-745EC306736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5" name="Pijl: punthaak 254">
                      <a:extLst>
                        <a:ext uri="{FF2B5EF4-FFF2-40B4-BE49-F238E27FC236}">
                          <a16:creationId xmlns:a16="http://schemas.microsoft.com/office/drawing/2014/main" id="{74889E07-1A4D-4D9B-9E75-9BD148EE6824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248" name="Rechthoek 247">
                <a:extLst>
                  <a:ext uri="{FF2B5EF4-FFF2-40B4-BE49-F238E27FC236}">
                    <a16:creationId xmlns:a16="http://schemas.microsoft.com/office/drawing/2014/main" id="{6757AEE9-30A7-4843-A746-4A9F294D3CBB}"/>
                  </a:ext>
                </a:extLst>
              </p:cNvPr>
              <p:cNvSpPr/>
              <p:nvPr userDrawn="1"/>
            </p:nvSpPr>
            <p:spPr>
              <a:xfrm>
                <a:off x="-1950057" y="439449"/>
                <a:ext cx="2435631" cy="19806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omhoog</a:t>
                </a:r>
              </a:p>
            </p:txBody>
          </p:sp>
          <p:sp>
            <p:nvSpPr>
              <p:cNvPr id="249" name="Rechthoek 248">
                <a:extLst>
                  <a:ext uri="{FF2B5EF4-FFF2-40B4-BE49-F238E27FC236}">
                    <a16:creationId xmlns:a16="http://schemas.microsoft.com/office/drawing/2014/main" id="{16ECD14E-AB98-4FA6-AE18-D4AF9FBCF444}"/>
                  </a:ext>
                </a:extLst>
              </p:cNvPr>
              <p:cNvSpPr/>
              <p:nvPr userDrawn="1"/>
            </p:nvSpPr>
            <p:spPr>
              <a:xfrm>
                <a:off x="-1950057" y="848575"/>
                <a:ext cx="2213551" cy="186424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omlaag</a:t>
                </a:r>
              </a:p>
            </p:txBody>
          </p:sp>
        </p:grpSp>
        <p:cxnSp>
          <p:nvCxnSpPr>
            <p:cNvPr id="166" name="Rechte verbindingslijn 165">
              <a:extLst>
                <a:ext uri="{FF2B5EF4-FFF2-40B4-BE49-F238E27FC236}">
                  <a16:creationId xmlns:a16="http://schemas.microsoft.com/office/drawing/2014/main" id="{28E4378F-690B-4A11-B199-2C5589089EE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1020931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67" name="Rechthoek 166">
              <a:extLst>
                <a:ext uri="{FF2B5EF4-FFF2-40B4-BE49-F238E27FC236}">
                  <a16:creationId xmlns:a16="http://schemas.microsoft.com/office/drawing/2014/main" id="{1F0F70CF-E1FB-4EA8-A949-432F2A0D5EA7}"/>
                </a:ext>
              </a:extLst>
            </p:cNvPr>
            <p:cNvSpPr/>
            <p:nvPr userDrawn="1"/>
          </p:nvSpPr>
          <p:spPr>
            <a:xfrm>
              <a:off x="-3059324" y="1719143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1450" marR="0" lvl="0" indent="-17145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1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Bullet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sp>
          <p:nvSpPr>
            <p:cNvPr id="168" name="Ovaal 167">
              <a:extLst>
                <a:ext uri="{FF2B5EF4-FFF2-40B4-BE49-F238E27FC236}">
                  <a16:creationId xmlns:a16="http://schemas.microsoft.com/office/drawing/2014/main" id="{8D0FD343-91E6-48A0-B31C-55172DB83A7E}"/>
                </a:ext>
              </a:extLst>
            </p:cNvPr>
            <p:cNvSpPr/>
            <p:nvPr userDrawn="1"/>
          </p:nvSpPr>
          <p:spPr>
            <a:xfrm>
              <a:off x="-3425006" y="2091065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69" name="Rechthoek 168">
              <a:extLst>
                <a:ext uri="{FF2B5EF4-FFF2-40B4-BE49-F238E27FC236}">
                  <a16:creationId xmlns:a16="http://schemas.microsoft.com/office/drawing/2014/main" id="{50D509A5-41E3-4E20-B5A8-6E9B319E7D45}"/>
                </a:ext>
              </a:extLst>
            </p:cNvPr>
            <p:cNvSpPr/>
            <p:nvPr userDrawn="1"/>
          </p:nvSpPr>
          <p:spPr>
            <a:xfrm>
              <a:off x="-3059324" y="2091064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1950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Calibri Light" panose="020F0302020204030204" pitchFamily="34" charset="0"/>
                <a:buChar char="→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Sub-bullet #1</a:t>
              </a:r>
            </a:p>
          </p:txBody>
        </p:sp>
        <p:sp>
          <p:nvSpPr>
            <p:cNvPr id="170" name="Ovaal 169">
              <a:extLst>
                <a:ext uri="{FF2B5EF4-FFF2-40B4-BE49-F238E27FC236}">
                  <a16:creationId xmlns:a16="http://schemas.microsoft.com/office/drawing/2014/main" id="{DBA78E23-1A7B-47A0-8E65-50A3CD80E1D2}"/>
                </a:ext>
              </a:extLst>
            </p:cNvPr>
            <p:cNvSpPr/>
            <p:nvPr userDrawn="1"/>
          </p:nvSpPr>
          <p:spPr>
            <a:xfrm>
              <a:off x="-3425006" y="24652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171" name="Ovaal 170">
              <a:extLst>
                <a:ext uri="{FF2B5EF4-FFF2-40B4-BE49-F238E27FC236}">
                  <a16:creationId xmlns:a16="http://schemas.microsoft.com/office/drawing/2014/main" id="{D9FF6F67-22B7-4A7B-9D22-8EB56DA3EC86}"/>
                </a:ext>
              </a:extLst>
            </p:cNvPr>
            <p:cNvSpPr/>
            <p:nvPr userDrawn="1"/>
          </p:nvSpPr>
          <p:spPr>
            <a:xfrm>
              <a:off x="-3425006" y="283788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4</a:t>
              </a:r>
            </a:p>
          </p:txBody>
        </p:sp>
        <p:sp>
          <p:nvSpPr>
            <p:cNvPr id="172" name="Rechthoek 171">
              <a:extLst>
                <a:ext uri="{FF2B5EF4-FFF2-40B4-BE49-F238E27FC236}">
                  <a16:creationId xmlns:a16="http://schemas.microsoft.com/office/drawing/2014/main" id="{8B1D521D-CBC9-497B-B07D-A8178DB15344}"/>
                </a:ext>
              </a:extLst>
            </p:cNvPr>
            <p:cNvSpPr/>
            <p:nvPr userDrawn="1"/>
          </p:nvSpPr>
          <p:spPr>
            <a:xfrm>
              <a:off x="-3059324" y="246524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  <p:sp>
          <p:nvSpPr>
            <p:cNvPr id="173" name="Ovaal 172">
              <a:extLst>
                <a:ext uri="{FF2B5EF4-FFF2-40B4-BE49-F238E27FC236}">
                  <a16:creationId xmlns:a16="http://schemas.microsoft.com/office/drawing/2014/main" id="{D8FFAD27-1A7D-4591-B196-28CD3AF75A99}"/>
                </a:ext>
              </a:extLst>
            </p:cNvPr>
            <p:cNvSpPr/>
            <p:nvPr userDrawn="1"/>
          </p:nvSpPr>
          <p:spPr>
            <a:xfrm>
              <a:off x="-3425006" y="3221492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5</a:t>
              </a:r>
            </a:p>
          </p:txBody>
        </p:sp>
        <p:sp>
          <p:nvSpPr>
            <p:cNvPr id="174" name="Rechthoek 173">
              <a:extLst>
                <a:ext uri="{FF2B5EF4-FFF2-40B4-BE49-F238E27FC236}">
                  <a16:creationId xmlns:a16="http://schemas.microsoft.com/office/drawing/2014/main" id="{23D391C1-9E5E-40B4-9836-7F4BC9679A5A}"/>
                </a:ext>
              </a:extLst>
            </p:cNvPr>
            <p:cNvSpPr/>
            <p:nvPr userDrawn="1"/>
          </p:nvSpPr>
          <p:spPr>
            <a:xfrm>
              <a:off x="-3059324" y="2837886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Subtitel</a:t>
              </a:r>
            </a:p>
          </p:txBody>
        </p:sp>
        <p:sp>
          <p:nvSpPr>
            <p:cNvPr id="175" name="Rechthoek 174">
              <a:extLst>
                <a:ext uri="{FF2B5EF4-FFF2-40B4-BE49-F238E27FC236}">
                  <a16:creationId xmlns:a16="http://schemas.microsoft.com/office/drawing/2014/main" id="{46E7E4FD-C8B8-461F-99CA-A3791CF21D79}"/>
                </a:ext>
              </a:extLst>
            </p:cNvPr>
            <p:cNvSpPr/>
            <p:nvPr userDrawn="1"/>
          </p:nvSpPr>
          <p:spPr>
            <a:xfrm>
              <a:off x="-3420798" y="1139659"/>
              <a:ext cx="3178016" cy="46701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Gebruik,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‘Start’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lijstniveau-knoppen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zoals hierboven aangegeven, om een tekst niveau te kiezen. Kies uit:</a:t>
              </a:r>
            </a:p>
          </p:txBody>
        </p:sp>
        <p:sp>
          <p:nvSpPr>
            <p:cNvPr id="176" name="Rechthoek 175">
              <a:extLst>
                <a:ext uri="{FF2B5EF4-FFF2-40B4-BE49-F238E27FC236}">
                  <a16:creationId xmlns:a16="http://schemas.microsoft.com/office/drawing/2014/main" id="{D0CAAE4E-6345-4056-816A-758BC978CFD6}"/>
                </a:ext>
              </a:extLst>
            </p:cNvPr>
            <p:cNvSpPr/>
            <p:nvPr userDrawn="1"/>
          </p:nvSpPr>
          <p:spPr>
            <a:xfrm>
              <a:off x="-3059324" y="3592540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3538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Sub-numerieke bullet</a:t>
              </a:r>
            </a:p>
          </p:txBody>
        </p:sp>
        <p:sp>
          <p:nvSpPr>
            <p:cNvPr id="177" name="Rechthoek 176">
              <a:extLst>
                <a:ext uri="{FF2B5EF4-FFF2-40B4-BE49-F238E27FC236}">
                  <a16:creationId xmlns:a16="http://schemas.microsoft.com/office/drawing/2014/main" id="{CA077CD2-CABD-4BB7-9DB1-94FD656F887C}"/>
                </a:ext>
              </a:extLst>
            </p:cNvPr>
            <p:cNvSpPr/>
            <p:nvPr userDrawn="1"/>
          </p:nvSpPr>
          <p:spPr>
            <a:xfrm>
              <a:off x="-3059324" y="433936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</p:grpSp>
      <p:pic>
        <p:nvPicPr>
          <p:cNvPr id="293" name="Picture 5">
            <a:extLst>
              <a:ext uri="{FF2B5EF4-FFF2-40B4-BE49-F238E27FC236}">
                <a16:creationId xmlns:a16="http://schemas.microsoft.com/office/drawing/2014/main" id="{6229CB15-8524-4CFE-9F6F-A89835A0BA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510" y="184468"/>
            <a:ext cx="379459" cy="379459"/>
          </a:xfrm>
          <a:prstGeom prst="rect">
            <a:avLst/>
          </a:prstGeom>
        </p:spPr>
      </p:pic>
      <p:sp>
        <p:nvSpPr>
          <p:cNvPr id="91" name="Tijdelijke aanduiding voor tekst 150">
            <a:extLst>
              <a:ext uri="{FF2B5EF4-FFF2-40B4-BE49-F238E27FC236}">
                <a16:creationId xmlns:a16="http://schemas.microsoft.com/office/drawing/2014/main" id="{649A3B3F-D0E0-4CB0-AB2E-D8C7EE2A977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998143" y="0"/>
            <a:ext cx="4303714" cy="6880225"/>
          </a:xfrm>
          <a:custGeom>
            <a:avLst/>
            <a:gdLst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219315 w 4303714"/>
              <a:gd name="connsiteY29" fmla="*/ 6108003 h 6880225"/>
              <a:gd name="connsiteX30" fmla="*/ 350004 w 4303714"/>
              <a:gd name="connsiteY30" fmla="*/ 6108003 h 6880225"/>
              <a:gd name="connsiteX31" fmla="*/ 3712826 w 4303714"/>
              <a:gd name="connsiteY31" fmla="*/ 6108003 h 6880225"/>
              <a:gd name="connsiteX32" fmla="*/ 4052470 w 4303714"/>
              <a:gd name="connsiteY32" fmla="*/ 5768411 h 6880225"/>
              <a:gd name="connsiteX33" fmla="*/ 3712826 w 4303714"/>
              <a:gd name="connsiteY33" fmla="*/ 5428819 h 6880225"/>
              <a:gd name="connsiteX34" fmla="*/ 595542 w 4303714"/>
              <a:gd name="connsiteY34" fmla="*/ 5428819 h 6880225"/>
              <a:gd name="connsiteX35" fmla="*/ 0 w 4303714"/>
              <a:gd name="connsiteY35" fmla="*/ 4838022 h 6880225"/>
              <a:gd name="connsiteX36" fmla="*/ 595542 w 4303714"/>
              <a:gd name="connsiteY36" fmla="*/ 4242573 h 6880225"/>
              <a:gd name="connsiteX37" fmla="*/ 3712826 w 4303714"/>
              <a:gd name="connsiteY37" fmla="*/ 4242573 h 6880225"/>
              <a:gd name="connsiteX38" fmla="*/ 4052470 w 4303714"/>
              <a:gd name="connsiteY38" fmla="*/ 3902981 h 6880225"/>
              <a:gd name="connsiteX39" fmla="*/ 3712826 w 4303714"/>
              <a:gd name="connsiteY39" fmla="*/ 3563389 h 6880225"/>
              <a:gd name="connsiteX40" fmla="*/ 595542 w 4303714"/>
              <a:gd name="connsiteY40" fmla="*/ 3563389 h 6880225"/>
              <a:gd name="connsiteX41" fmla="*/ 0 w 4303714"/>
              <a:gd name="connsiteY41" fmla="*/ 2972592 h 6880225"/>
              <a:gd name="connsiteX42" fmla="*/ 595542 w 4303714"/>
              <a:gd name="connsiteY42" fmla="*/ 2377143 h 6880225"/>
              <a:gd name="connsiteX43" fmla="*/ 3712826 w 4303714"/>
              <a:gd name="connsiteY43" fmla="*/ 2377143 h 6880225"/>
              <a:gd name="connsiteX44" fmla="*/ 4052470 w 4303714"/>
              <a:gd name="connsiteY44" fmla="*/ 2037552 h 6880225"/>
              <a:gd name="connsiteX45" fmla="*/ 3712826 w 4303714"/>
              <a:gd name="connsiteY45" fmla="*/ 1697960 h 6880225"/>
              <a:gd name="connsiteX46" fmla="*/ 595542 w 4303714"/>
              <a:gd name="connsiteY46" fmla="*/ 1697960 h 6880225"/>
              <a:gd name="connsiteX47" fmla="*/ 0 w 4303714"/>
              <a:gd name="connsiteY47" fmla="*/ 1107163 h 6880225"/>
              <a:gd name="connsiteX48" fmla="*/ 595542 w 4303714"/>
              <a:gd name="connsiteY48" fmla="*/ 511714 h 6880225"/>
              <a:gd name="connsiteX49" fmla="*/ 4033860 w 4303714"/>
              <a:gd name="connsiteY49" fmla="*/ 511714 h 6880225"/>
              <a:gd name="connsiteX50" fmla="*/ 4033860 w 4303714"/>
              <a:gd name="connsiteY50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114651 w 4303714"/>
              <a:gd name="connsiteY29" fmla="*/ 6217444 h 6880225"/>
              <a:gd name="connsiteX30" fmla="*/ 219315 w 4303714"/>
              <a:gd name="connsiteY30" fmla="*/ 6108003 h 6880225"/>
              <a:gd name="connsiteX31" fmla="*/ 350004 w 4303714"/>
              <a:gd name="connsiteY31" fmla="*/ 6108003 h 6880225"/>
              <a:gd name="connsiteX32" fmla="*/ 3712826 w 4303714"/>
              <a:gd name="connsiteY32" fmla="*/ 6108003 h 6880225"/>
              <a:gd name="connsiteX33" fmla="*/ 4052470 w 4303714"/>
              <a:gd name="connsiteY33" fmla="*/ 5768411 h 6880225"/>
              <a:gd name="connsiteX34" fmla="*/ 3712826 w 4303714"/>
              <a:gd name="connsiteY34" fmla="*/ 5428819 h 6880225"/>
              <a:gd name="connsiteX35" fmla="*/ 595542 w 4303714"/>
              <a:gd name="connsiteY35" fmla="*/ 5428819 h 6880225"/>
              <a:gd name="connsiteX36" fmla="*/ 0 w 4303714"/>
              <a:gd name="connsiteY36" fmla="*/ 4838022 h 6880225"/>
              <a:gd name="connsiteX37" fmla="*/ 595542 w 4303714"/>
              <a:gd name="connsiteY37" fmla="*/ 4242573 h 6880225"/>
              <a:gd name="connsiteX38" fmla="*/ 3712826 w 4303714"/>
              <a:gd name="connsiteY38" fmla="*/ 4242573 h 6880225"/>
              <a:gd name="connsiteX39" fmla="*/ 4052470 w 4303714"/>
              <a:gd name="connsiteY39" fmla="*/ 3902981 h 6880225"/>
              <a:gd name="connsiteX40" fmla="*/ 3712826 w 4303714"/>
              <a:gd name="connsiteY40" fmla="*/ 3563389 h 6880225"/>
              <a:gd name="connsiteX41" fmla="*/ 595542 w 4303714"/>
              <a:gd name="connsiteY41" fmla="*/ 3563389 h 6880225"/>
              <a:gd name="connsiteX42" fmla="*/ 0 w 4303714"/>
              <a:gd name="connsiteY42" fmla="*/ 2972592 h 6880225"/>
              <a:gd name="connsiteX43" fmla="*/ 595542 w 4303714"/>
              <a:gd name="connsiteY43" fmla="*/ 2377143 h 6880225"/>
              <a:gd name="connsiteX44" fmla="*/ 3712826 w 4303714"/>
              <a:gd name="connsiteY44" fmla="*/ 2377143 h 6880225"/>
              <a:gd name="connsiteX45" fmla="*/ 4052470 w 4303714"/>
              <a:gd name="connsiteY45" fmla="*/ 2037552 h 6880225"/>
              <a:gd name="connsiteX46" fmla="*/ 3712826 w 4303714"/>
              <a:gd name="connsiteY46" fmla="*/ 1697960 h 6880225"/>
              <a:gd name="connsiteX47" fmla="*/ 595542 w 4303714"/>
              <a:gd name="connsiteY47" fmla="*/ 1697960 h 6880225"/>
              <a:gd name="connsiteX48" fmla="*/ 0 w 4303714"/>
              <a:gd name="connsiteY48" fmla="*/ 1107163 h 6880225"/>
              <a:gd name="connsiteX49" fmla="*/ 595542 w 4303714"/>
              <a:gd name="connsiteY49" fmla="*/ 511714 h 6880225"/>
              <a:gd name="connsiteX50" fmla="*/ 4033860 w 4303714"/>
              <a:gd name="connsiteY50" fmla="*/ 511714 h 6880225"/>
              <a:gd name="connsiteX51" fmla="*/ 4033860 w 4303714"/>
              <a:gd name="connsiteY51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17020 w 4303714"/>
              <a:gd name="connsiteY29" fmla="*/ 6107906 h 6880225"/>
              <a:gd name="connsiteX30" fmla="*/ 219315 w 4303714"/>
              <a:gd name="connsiteY30" fmla="*/ 6108003 h 6880225"/>
              <a:gd name="connsiteX31" fmla="*/ 350004 w 4303714"/>
              <a:gd name="connsiteY31" fmla="*/ 6108003 h 6880225"/>
              <a:gd name="connsiteX32" fmla="*/ 3712826 w 4303714"/>
              <a:gd name="connsiteY32" fmla="*/ 6108003 h 6880225"/>
              <a:gd name="connsiteX33" fmla="*/ 4052470 w 4303714"/>
              <a:gd name="connsiteY33" fmla="*/ 5768411 h 6880225"/>
              <a:gd name="connsiteX34" fmla="*/ 3712826 w 4303714"/>
              <a:gd name="connsiteY34" fmla="*/ 5428819 h 6880225"/>
              <a:gd name="connsiteX35" fmla="*/ 595542 w 4303714"/>
              <a:gd name="connsiteY35" fmla="*/ 5428819 h 6880225"/>
              <a:gd name="connsiteX36" fmla="*/ 0 w 4303714"/>
              <a:gd name="connsiteY36" fmla="*/ 4838022 h 6880225"/>
              <a:gd name="connsiteX37" fmla="*/ 595542 w 4303714"/>
              <a:gd name="connsiteY37" fmla="*/ 4242573 h 6880225"/>
              <a:gd name="connsiteX38" fmla="*/ 3712826 w 4303714"/>
              <a:gd name="connsiteY38" fmla="*/ 4242573 h 6880225"/>
              <a:gd name="connsiteX39" fmla="*/ 4052470 w 4303714"/>
              <a:gd name="connsiteY39" fmla="*/ 3902981 h 6880225"/>
              <a:gd name="connsiteX40" fmla="*/ 3712826 w 4303714"/>
              <a:gd name="connsiteY40" fmla="*/ 3563389 h 6880225"/>
              <a:gd name="connsiteX41" fmla="*/ 595542 w 4303714"/>
              <a:gd name="connsiteY41" fmla="*/ 3563389 h 6880225"/>
              <a:gd name="connsiteX42" fmla="*/ 0 w 4303714"/>
              <a:gd name="connsiteY42" fmla="*/ 2972592 h 6880225"/>
              <a:gd name="connsiteX43" fmla="*/ 595542 w 4303714"/>
              <a:gd name="connsiteY43" fmla="*/ 2377143 h 6880225"/>
              <a:gd name="connsiteX44" fmla="*/ 3712826 w 4303714"/>
              <a:gd name="connsiteY44" fmla="*/ 2377143 h 6880225"/>
              <a:gd name="connsiteX45" fmla="*/ 4052470 w 4303714"/>
              <a:gd name="connsiteY45" fmla="*/ 2037552 h 6880225"/>
              <a:gd name="connsiteX46" fmla="*/ 3712826 w 4303714"/>
              <a:gd name="connsiteY46" fmla="*/ 1697960 h 6880225"/>
              <a:gd name="connsiteX47" fmla="*/ 595542 w 4303714"/>
              <a:gd name="connsiteY47" fmla="*/ 1697960 h 6880225"/>
              <a:gd name="connsiteX48" fmla="*/ 0 w 4303714"/>
              <a:gd name="connsiteY48" fmla="*/ 1107163 h 6880225"/>
              <a:gd name="connsiteX49" fmla="*/ 595542 w 4303714"/>
              <a:gd name="connsiteY49" fmla="*/ 511714 h 6880225"/>
              <a:gd name="connsiteX50" fmla="*/ 4033860 w 4303714"/>
              <a:gd name="connsiteY50" fmla="*/ 511714 h 6880225"/>
              <a:gd name="connsiteX51" fmla="*/ 4033860 w 4303714"/>
              <a:gd name="connsiteY51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17020 w 4303714"/>
              <a:gd name="connsiteY29" fmla="*/ 6107906 h 6880225"/>
              <a:gd name="connsiteX30" fmla="*/ 219315 w 4303714"/>
              <a:gd name="connsiteY30" fmla="*/ 6108003 h 6880225"/>
              <a:gd name="connsiteX31" fmla="*/ 350004 w 4303714"/>
              <a:gd name="connsiteY31" fmla="*/ 6108003 h 6880225"/>
              <a:gd name="connsiteX32" fmla="*/ 3712826 w 4303714"/>
              <a:gd name="connsiteY32" fmla="*/ 6108003 h 6880225"/>
              <a:gd name="connsiteX33" fmla="*/ 4052470 w 4303714"/>
              <a:gd name="connsiteY33" fmla="*/ 5768411 h 6880225"/>
              <a:gd name="connsiteX34" fmla="*/ 3712826 w 4303714"/>
              <a:gd name="connsiteY34" fmla="*/ 5428819 h 6880225"/>
              <a:gd name="connsiteX35" fmla="*/ 595542 w 4303714"/>
              <a:gd name="connsiteY35" fmla="*/ 5428819 h 6880225"/>
              <a:gd name="connsiteX36" fmla="*/ 0 w 4303714"/>
              <a:gd name="connsiteY36" fmla="*/ 4838022 h 6880225"/>
              <a:gd name="connsiteX37" fmla="*/ 595542 w 4303714"/>
              <a:gd name="connsiteY37" fmla="*/ 4242573 h 6880225"/>
              <a:gd name="connsiteX38" fmla="*/ 3712826 w 4303714"/>
              <a:gd name="connsiteY38" fmla="*/ 4242573 h 6880225"/>
              <a:gd name="connsiteX39" fmla="*/ 4052470 w 4303714"/>
              <a:gd name="connsiteY39" fmla="*/ 3902981 h 6880225"/>
              <a:gd name="connsiteX40" fmla="*/ 3712826 w 4303714"/>
              <a:gd name="connsiteY40" fmla="*/ 3563389 h 6880225"/>
              <a:gd name="connsiteX41" fmla="*/ 595542 w 4303714"/>
              <a:gd name="connsiteY41" fmla="*/ 3563389 h 6880225"/>
              <a:gd name="connsiteX42" fmla="*/ 0 w 4303714"/>
              <a:gd name="connsiteY42" fmla="*/ 2972592 h 6880225"/>
              <a:gd name="connsiteX43" fmla="*/ 595542 w 4303714"/>
              <a:gd name="connsiteY43" fmla="*/ 2377143 h 6880225"/>
              <a:gd name="connsiteX44" fmla="*/ 3712826 w 4303714"/>
              <a:gd name="connsiteY44" fmla="*/ 2377143 h 6880225"/>
              <a:gd name="connsiteX45" fmla="*/ 4052470 w 4303714"/>
              <a:gd name="connsiteY45" fmla="*/ 2037552 h 6880225"/>
              <a:gd name="connsiteX46" fmla="*/ 3712826 w 4303714"/>
              <a:gd name="connsiteY46" fmla="*/ 1697960 h 6880225"/>
              <a:gd name="connsiteX47" fmla="*/ 595542 w 4303714"/>
              <a:gd name="connsiteY47" fmla="*/ 1697960 h 6880225"/>
              <a:gd name="connsiteX48" fmla="*/ 0 w 4303714"/>
              <a:gd name="connsiteY48" fmla="*/ 1107163 h 6880225"/>
              <a:gd name="connsiteX49" fmla="*/ 595542 w 4303714"/>
              <a:gd name="connsiteY49" fmla="*/ 511714 h 6880225"/>
              <a:gd name="connsiteX50" fmla="*/ 4033860 w 4303714"/>
              <a:gd name="connsiteY50" fmla="*/ 511714 h 6880225"/>
              <a:gd name="connsiteX51" fmla="*/ 4033860 w 4303714"/>
              <a:gd name="connsiteY51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14638 w 4303714"/>
              <a:gd name="connsiteY29" fmla="*/ 6107906 h 6880225"/>
              <a:gd name="connsiteX30" fmla="*/ 219315 w 4303714"/>
              <a:gd name="connsiteY30" fmla="*/ 6108003 h 6880225"/>
              <a:gd name="connsiteX31" fmla="*/ 350004 w 4303714"/>
              <a:gd name="connsiteY31" fmla="*/ 6108003 h 6880225"/>
              <a:gd name="connsiteX32" fmla="*/ 3712826 w 4303714"/>
              <a:gd name="connsiteY32" fmla="*/ 6108003 h 6880225"/>
              <a:gd name="connsiteX33" fmla="*/ 4052470 w 4303714"/>
              <a:gd name="connsiteY33" fmla="*/ 5768411 h 6880225"/>
              <a:gd name="connsiteX34" fmla="*/ 3712826 w 4303714"/>
              <a:gd name="connsiteY34" fmla="*/ 5428819 h 6880225"/>
              <a:gd name="connsiteX35" fmla="*/ 595542 w 4303714"/>
              <a:gd name="connsiteY35" fmla="*/ 5428819 h 6880225"/>
              <a:gd name="connsiteX36" fmla="*/ 0 w 4303714"/>
              <a:gd name="connsiteY36" fmla="*/ 4838022 h 6880225"/>
              <a:gd name="connsiteX37" fmla="*/ 595542 w 4303714"/>
              <a:gd name="connsiteY37" fmla="*/ 4242573 h 6880225"/>
              <a:gd name="connsiteX38" fmla="*/ 3712826 w 4303714"/>
              <a:gd name="connsiteY38" fmla="*/ 4242573 h 6880225"/>
              <a:gd name="connsiteX39" fmla="*/ 4052470 w 4303714"/>
              <a:gd name="connsiteY39" fmla="*/ 3902981 h 6880225"/>
              <a:gd name="connsiteX40" fmla="*/ 3712826 w 4303714"/>
              <a:gd name="connsiteY40" fmla="*/ 3563389 h 6880225"/>
              <a:gd name="connsiteX41" fmla="*/ 595542 w 4303714"/>
              <a:gd name="connsiteY41" fmla="*/ 3563389 h 6880225"/>
              <a:gd name="connsiteX42" fmla="*/ 0 w 4303714"/>
              <a:gd name="connsiteY42" fmla="*/ 2972592 h 6880225"/>
              <a:gd name="connsiteX43" fmla="*/ 595542 w 4303714"/>
              <a:gd name="connsiteY43" fmla="*/ 2377143 h 6880225"/>
              <a:gd name="connsiteX44" fmla="*/ 3712826 w 4303714"/>
              <a:gd name="connsiteY44" fmla="*/ 2377143 h 6880225"/>
              <a:gd name="connsiteX45" fmla="*/ 4052470 w 4303714"/>
              <a:gd name="connsiteY45" fmla="*/ 2037552 h 6880225"/>
              <a:gd name="connsiteX46" fmla="*/ 3712826 w 4303714"/>
              <a:gd name="connsiteY46" fmla="*/ 1697960 h 6880225"/>
              <a:gd name="connsiteX47" fmla="*/ 595542 w 4303714"/>
              <a:gd name="connsiteY47" fmla="*/ 1697960 h 6880225"/>
              <a:gd name="connsiteX48" fmla="*/ 0 w 4303714"/>
              <a:gd name="connsiteY48" fmla="*/ 1107163 h 6880225"/>
              <a:gd name="connsiteX49" fmla="*/ 595542 w 4303714"/>
              <a:gd name="connsiteY49" fmla="*/ 511714 h 6880225"/>
              <a:gd name="connsiteX50" fmla="*/ 4033860 w 4303714"/>
              <a:gd name="connsiteY50" fmla="*/ 511714 h 6880225"/>
              <a:gd name="connsiteX51" fmla="*/ 4033860 w 4303714"/>
              <a:gd name="connsiteY51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191351 w 4303714"/>
              <a:gd name="connsiteY4" fmla="*/ 659606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1839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6601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1838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6601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4220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4303714" h="6880225">
                <a:moveTo>
                  <a:pt x="4033860" y="0"/>
                </a:moveTo>
                <a:lnTo>
                  <a:pt x="4285104" y="0"/>
                </a:lnTo>
                <a:lnTo>
                  <a:pt x="4285104" y="518148"/>
                </a:lnTo>
                <a:lnTo>
                  <a:pt x="4285104" y="567818"/>
                </a:lnTo>
                <a:cubicBezTo>
                  <a:pt x="4284016" y="634133"/>
                  <a:pt x="4285308" y="700447"/>
                  <a:pt x="4284220" y="766762"/>
                </a:cubicBezTo>
                <a:lnTo>
                  <a:pt x="4085351" y="767571"/>
                </a:lnTo>
                <a:lnTo>
                  <a:pt x="3949904" y="767571"/>
                </a:lnTo>
                <a:lnTo>
                  <a:pt x="595542" y="767571"/>
                </a:lnTo>
                <a:cubicBezTo>
                  <a:pt x="404782" y="767571"/>
                  <a:pt x="255898" y="921085"/>
                  <a:pt x="255898" y="1107163"/>
                </a:cubicBezTo>
                <a:cubicBezTo>
                  <a:pt x="255898" y="1293241"/>
                  <a:pt x="404782" y="1446755"/>
                  <a:pt x="595542" y="1446755"/>
                </a:cubicBezTo>
                <a:lnTo>
                  <a:pt x="3712826" y="1446755"/>
                </a:lnTo>
                <a:cubicBezTo>
                  <a:pt x="4038512" y="1446755"/>
                  <a:pt x="4303714" y="1711916"/>
                  <a:pt x="4303714" y="2037552"/>
                </a:cubicBezTo>
                <a:cubicBezTo>
                  <a:pt x="4303714" y="2367840"/>
                  <a:pt x="4038512" y="2633000"/>
                  <a:pt x="3712826" y="2633000"/>
                </a:cubicBezTo>
                <a:lnTo>
                  <a:pt x="595542" y="2633000"/>
                </a:lnTo>
                <a:cubicBezTo>
                  <a:pt x="404782" y="2633000"/>
                  <a:pt x="255898" y="2786515"/>
                  <a:pt x="255898" y="2972592"/>
                </a:cubicBezTo>
                <a:cubicBezTo>
                  <a:pt x="255898" y="3158670"/>
                  <a:pt x="404782" y="3312184"/>
                  <a:pt x="595542" y="3312184"/>
                </a:cubicBezTo>
                <a:lnTo>
                  <a:pt x="3712826" y="3312184"/>
                </a:lnTo>
                <a:cubicBezTo>
                  <a:pt x="4038512" y="3312184"/>
                  <a:pt x="4303714" y="3577345"/>
                  <a:pt x="4303714" y="3902981"/>
                </a:cubicBezTo>
                <a:cubicBezTo>
                  <a:pt x="4303714" y="4233269"/>
                  <a:pt x="4038512" y="4498430"/>
                  <a:pt x="3712826" y="4498430"/>
                </a:cubicBezTo>
                <a:lnTo>
                  <a:pt x="595542" y="4498430"/>
                </a:lnTo>
                <a:cubicBezTo>
                  <a:pt x="404782" y="4498430"/>
                  <a:pt x="255898" y="4647292"/>
                  <a:pt x="255898" y="4838022"/>
                </a:cubicBezTo>
                <a:cubicBezTo>
                  <a:pt x="255898" y="5024100"/>
                  <a:pt x="404782" y="5177614"/>
                  <a:pt x="595542" y="5177614"/>
                </a:cubicBezTo>
                <a:lnTo>
                  <a:pt x="3712826" y="5177614"/>
                </a:lnTo>
                <a:cubicBezTo>
                  <a:pt x="4038512" y="5177614"/>
                  <a:pt x="4303714" y="5442775"/>
                  <a:pt x="4303714" y="5768411"/>
                </a:cubicBezTo>
                <a:cubicBezTo>
                  <a:pt x="4303714" y="6098699"/>
                  <a:pt x="4038512" y="6363859"/>
                  <a:pt x="3712826" y="6363859"/>
                </a:cubicBezTo>
                <a:lnTo>
                  <a:pt x="269856" y="6363859"/>
                </a:lnTo>
                <a:lnTo>
                  <a:pt x="269856" y="6880225"/>
                </a:lnTo>
                <a:lnTo>
                  <a:pt x="13958" y="6880225"/>
                </a:lnTo>
                <a:lnTo>
                  <a:pt x="13958" y="6358938"/>
                </a:lnTo>
                <a:lnTo>
                  <a:pt x="13958" y="6313360"/>
                </a:lnTo>
                <a:cubicBezTo>
                  <a:pt x="14979" y="6244875"/>
                  <a:pt x="13617" y="6176391"/>
                  <a:pt x="14638" y="6107906"/>
                </a:cubicBezTo>
                <a:lnTo>
                  <a:pt x="219315" y="6108003"/>
                </a:lnTo>
                <a:lnTo>
                  <a:pt x="350004" y="6108003"/>
                </a:lnTo>
                <a:lnTo>
                  <a:pt x="3712826" y="6108003"/>
                </a:lnTo>
                <a:cubicBezTo>
                  <a:pt x="3898932" y="6108003"/>
                  <a:pt x="4052470" y="5959140"/>
                  <a:pt x="4052470" y="5768411"/>
                </a:cubicBezTo>
                <a:cubicBezTo>
                  <a:pt x="4052470" y="5582333"/>
                  <a:pt x="3898932" y="5428819"/>
                  <a:pt x="3712826" y="5428819"/>
                </a:cubicBezTo>
                <a:lnTo>
                  <a:pt x="595542" y="5428819"/>
                </a:lnTo>
                <a:cubicBezTo>
                  <a:pt x="265202" y="5428819"/>
                  <a:pt x="0" y="5163658"/>
                  <a:pt x="0" y="4838022"/>
                </a:cubicBezTo>
                <a:cubicBezTo>
                  <a:pt x="0" y="4507734"/>
                  <a:pt x="265202" y="4242573"/>
                  <a:pt x="595542" y="4242573"/>
                </a:cubicBezTo>
                <a:lnTo>
                  <a:pt x="3712826" y="4242573"/>
                </a:lnTo>
                <a:cubicBezTo>
                  <a:pt x="3898932" y="4242573"/>
                  <a:pt x="4052470" y="4093711"/>
                  <a:pt x="4052470" y="3902981"/>
                </a:cubicBezTo>
                <a:cubicBezTo>
                  <a:pt x="4052470" y="3716903"/>
                  <a:pt x="3898932" y="3563389"/>
                  <a:pt x="3712826" y="3563389"/>
                </a:cubicBezTo>
                <a:lnTo>
                  <a:pt x="595542" y="3563389"/>
                </a:lnTo>
                <a:cubicBezTo>
                  <a:pt x="265202" y="3563389"/>
                  <a:pt x="0" y="3298229"/>
                  <a:pt x="0" y="2972592"/>
                </a:cubicBezTo>
                <a:cubicBezTo>
                  <a:pt x="0" y="2646956"/>
                  <a:pt x="265202" y="2377143"/>
                  <a:pt x="595542" y="2377143"/>
                </a:cubicBezTo>
                <a:lnTo>
                  <a:pt x="3712826" y="2377143"/>
                </a:lnTo>
                <a:cubicBezTo>
                  <a:pt x="3898932" y="2377143"/>
                  <a:pt x="4052470" y="2228281"/>
                  <a:pt x="4052470" y="2037552"/>
                </a:cubicBezTo>
                <a:cubicBezTo>
                  <a:pt x="4052470" y="1851474"/>
                  <a:pt x="3898932" y="1697960"/>
                  <a:pt x="3712826" y="1697960"/>
                </a:cubicBezTo>
                <a:lnTo>
                  <a:pt x="595542" y="1697960"/>
                </a:lnTo>
                <a:cubicBezTo>
                  <a:pt x="265202" y="1697960"/>
                  <a:pt x="0" y="1432799"/>
                  <a:pt x="0" y="1107163"/>
                </a:cubicBezTo>
                <a:cubicBezTo>
                  <a:pt x="0" y="781527"/>
                  <a:pt x="265202" y="511714"/>
                  <a:pt x="595542" y="511714"/>
                </a:cubicBezTo>
                <a:lnTo>
                  <a:pt x="4033860" y="511714"/>
                </a:lnTo>
                <a:lnTo>
                  <a:pt x="4033860" y="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108055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5" grpId="0"/>
      <p:bldP spid="40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0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1" grpId="0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1000"/>
                        <p:tgtEl>
                          <p:spTgt spid="9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% tekst – 50% Vorm1 Pa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Tijdelijke aanduiding voor tekst 9">
            <a:extLst>
              <a:ext uri="{FF2B5EF4-FFF2-40B4-BE49-F238E27FC236}">
                <a16:creationId xmlns:a16="http://schemas.microsoft.com/office/drawing/2014/main" id="{146E5916-C1B7-4126-B21F-9B723F92B0D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08000" y="0"/>
            <a:ext cx="6084000" cy="6880225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sp>
        <p:nvSpPr>
          <p:cNvPr id="405" name="Tijdelijke aanduiding voor titel 1">
            <a:extLst>
              <a:ext uri="{FF2B5EF4-FFF2-40B4-BE49-F238E27FC236}">
                <a16:creationId xmlns:a16="http://schemas.microsoft.com/office/drawing/2014/main" id="{81D8E462-E0CA-4F15-A890-3C267F657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468" y="1024409"/>
            <a:ext cx="5029200" cy="4904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/>
            </a:lvl1pPr>
          </a:lstStyle>
          <a:p>
            <a:r>
              <a:rPr lang="nl-NL" dirty="0"/>
              <a:t>Plaats hier je titel</a:t>
            </a:r>
          </a:p>
        </p:txBody>
      </p:sp>
      <p:sp>
        <p:nvSpPr>
          <p:cNvPr id="408" name="Tijdelijke aanduiding voor verticale tekst 2">
            <a:extLst>
              <a:ext uri="{FF2B5EF4-FFF2-40B4-BE49-F238E27FC236}">
                <a16:creationId xmlns:a16="http://schemas.microsoft.com/office/drawing/2014/main" id="{5626A5BF-B119-4201-B80B-1465E4E17334}"/>
              </a:ext>
            </a:extLst>
          </p:cNvPr>
          <p:cNvSpPr>
            <a:spLocks noGrp="1"/>
          </p:cNvSpPr>
          <p:nvPr>
            <p:ph type="body" orient="vert" idx="16" hasCustomPrompt="1"/>
          </p:nvPr>
        </p:nvSpPr>
        <p:spPr>
          <a:xfrm>
            <a:off x="693737" y="1700547"/>
            <a:ext cx="5027931" cy="4243053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noProof="0" dirty="0"/>
              <a:t>Klik hier om een bullet te plaatsen.</a:t>
            </a:r>
          </a:p>
          <a:p>
            <a:pPr lvl="1"/>
            <a:r>
              <a:rPr lang="nl-NL" noProof="0" dirty="0"/>
              <a:t>Sub-bullet</a:t>
            </a:r>
          </a:p>
          <a:p>
            <a:pPr lvl="2"/>
            <a:r>
              <a:rPr lang="nl-NL" noProof="0" dirty="0"/>
              <a:t>Leestekst</a:t>
            </a:r>
          </a:p>
          <a:p>
            <a:pPr lvl="3"/>
            <a:r>
              <a:rPr lang="nl-NL" noProof="0" dirty="0"/>
              <a:t>Subtitel</a:t>
            </a:r>
          </a:p>
          <a:p>
            <a:pPr lvl="4"/>
            <a:r>
              <a:rPr lang="nl-NL" noProof="0" dirty="0"/>
              <a:t>Numerieke bullet</a:t>
            </a:r>
          </a:p>
          <a:p>
            <a:pPr lvl="5"/>
            <a:r>
              <a:rPr lang="nl-NL" noProof="0" dirty="0"/>
              <a:t>Bullet</a:t>
            </a:r>
          </a:p>
          <a:p>
            <a:pPr lvl="6"/>
            <a:r>
              <a:rPr lang="nl-NL" noProof="0" dirty="0"/>
              <a:t>Sub-bullet</a:t>
            </a:r>
          </a:p>
          <a:p>
            <a:pPr lvl="7"/>
            <a:r>
              <a:rPr lang="nl-NL" noProof="0" dirty="0"/>
              <a:t>Leestekst</a:t>
            </a:r>
          </a:p>
          <a:p>
            <a:pPr lvl="8"/>
            <a:r>
              <a:rPr lang="nl-NL" noProof="0" dirty="0"/>
              <a:t>Titel</a:t>
            </a:r>
          </a:p>
        </p:txBody>
      </p:sp>
      <p:sp>
        <p:nvSpPr>
          <p:cNvPr id="409" name="Tekstvak 408">
            <a:extLst>
              <a:ext uri="{FF2B5EF4-FFF2-40B4-BE49-F238E27FC236}">
                <a16:creationId xmlns:a16="http://schemas.microsoft.com/office/drawing/2014/main" id="{12B4167E-A1A6-4F6F-99A7-0BA2DF8A3758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kern="1200" spc="50" baseline="0" dirty="0">
                <a:solidFill>
                  <a:schemeClr val="accent2"/>
                </a:solidFill>
                <a:latin typeface="+mn-lt"/>
                <a:ea typeface="+mn-ea"/>
                <a:cs typeface="Calibri" panose="020F0502020204030204" pitchFamily="34" charset="0"/>
              </a:rPr>
              <a:t>50% tekst – 50% Vorm1 </a:t>
            </a:r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Paars</a:t>
            </a:r>
          </a:p>
        </p:txBody>
      </p:sp>
      <p:grpSp>
        <p:nvGrpSpPr>
          <p:cNvPr id="152" name="Instructie">
            <a:extLst>
              <a:ext uri="{FF2B5EF4-FFF2-40B4-BE49-F238E27FC236}">
                <a16:creationId xmlns:a16="http://schemas.microsoft.com/office/drawing/2014/main" id="{019796EE-01B6-443B-BE3C-D4B9A34A6086}"/>
              </a:ext>
            </a:extLst>
          </p:cNvPr>
          <p:cNvGrpSpPr/>
          <p:nvPr userDrawn="1"/>
        </p:nvGrpSpPr>
        <p:grpSpPr>
          <a:xfrm>
            <a:off x="-3437547" y="1434"/>
            <a:ext cx="3201327" cy="6001164"/>
            <a:chOff x="-3437547" y="1434"/>
            <a:chExt cx="3201327" cy="6001164"/>
          </a:xfrm>
        </p:grpSpPr>
        <p:cxnSp>
          <p:nvCxnSpPr>
            <p:cNvPr id="153" name="Rechte verbindingslijn 152">
              <a:extLst>
                <a:ext uri="{FF2B5EF4-FFF2-40B4-BE49-F238E27FC236}">
                  <a16:creationId xmlns:a16="http://schemas.microsoft.com/office/drawing/2014/main" id="{721BB1FE-2ED0-4B5B-8A2D-F10A6770EDF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508372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54" name="Ovaal 153">
              <a:extLst>
                <a:ext uri="{FF2B5EF4-FFF2-40B4-BE49-F238E27FC236}">
                  <a16:creationId xmlns:a16="http://schemas.microsoft.com/office/drawing/2014/main" id="{79681266-E222-40CF-8F8B-227802FCFD99}"/>
                </a:ext>
              </a:extLst>
            </p:cNvPr>
            <p:cNvSpPr/>
            <p:nvPr userDrawn="1"/>
          </p:nvSpPr>
          <p:spPr>
            <a:xfrm>
              <a:off x="-3425006" y="358882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6</a:t>
              </a:r>
            </a:p>
          </p:txBody>
        </p:sp>
        <p:sp>
          <p:nvSpPr>
            <p:cNvPr id="155" name="Rechthoek 154">
              <a:extLst>
                <a:ext uri="{FF2B5EF4-FFF2-40B4-BE49-F238E27FC236}">
                  <a16:creationId xmlns:a16="http://schemas.microsoft.com/office/drawing/2014/main" id="{C0C78D66-3B4A-4C42-BFAC-CD80D386494D}"/>
                </a:ext>
              </a:extLst>
            </p:cNvPr>
            <p:cNvSpPr/>
            <p:nvPr userDrawn="1"/>
          </p:nvSpPr>
          <p:spPr>
            <a:xfrm>
              <a:off x="-3059324" y="3221492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0975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Numerieke bullet</a:t>
              </a:r>
            </a:p>
          </p:txBody>
        </p:sp>
        <p:sp>
          <p:nvSpPr>
            <p:cNvPr id="156" name="Ovaal 155">
              <a:extLst>
                <a:ext uri="{FF2B5EF4-FFF2-40B4-BE49-F238E27FC236}">
                  <a16:creationId xmlns:a16="http://schemas.microsoft.com/office/drawing/2014/main" id="{F92D34B2-F585-43EF-AAC4-7D33F4E17F40}"/>
                </a:ext>
              </a:extLst>
            </p:cNvPr>
            <p:cNvSpPr/>
            <p:nvPr userDrawn="1"/>
          </p:nvSpPr>
          <p:spPr>
            <a:xfrm>
              <a:off x="-3425006" y="396299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7</a:t>
              </a:r>
            </a:p>
          </p:txBody>
        </p:sp>
        <p:sp>
          <p:nvSpPr>
            <p:cNvPr id="157" name="Rechthoek 156">
              <a:extLst>
                <a:ext uri="{FF2B5EF4-FFF2-40B4-BE49-F238E27FC236}">
                  <a16:creationId xmlns:a16="http://schemas.microsoft.com/office/drawing/2014/main" id="{111D11FF-D7A5-4284-836F-8FAF2B3FFE85}"/>
                </a:ext>
              </a:extLst>
            </p:cNvPr>
            <p:cNvSpPr/>
            <p:nvPr userDrawn="1"/>
          </p:nvSpPr>
          <p:spPr>
            <a:xfrm>
              <a:off x="-3059324" y="396299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0" indent="-179388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lphaL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Sub-alfabetische bullet</a:t>
              </a:r>
            </a:p>
          </p:txBody>
        </p:sp>
        <p:sp>
          <p:nvSpPr>
            <p:cNvPr id="158" name="Ovaal 157">
              <a:extLst>
                <a:ext uri="{FF2B5EF4-FFF2-40B4-BE49-F238E27FC236}">
                  <a16:creationId xmlns:a16="http://schemas.microsoft.com/office/drawing/2014/main" id="{878DDC8C-4A55-4D59-B2E9-FBC63164AFFF}"/>
                </a:ext>
              </a:extLst>
            </p:cNvPr>
            <p:cNvSpPr/>
            <p:nvPr userDrawn="1"/>
          </p:nvSpPr>
          <p:spPr>
            <a:xfrm>
              <a:off x="-3425006" y="43356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8</a:t>
              </a:r>
            </a:p>
          </p:txBody>
        </p:sp>
        <p:sp>
          <p:nvSpPr>
            <p:cNvPr id="159" name="Ovaal 158">
              <a:extLst>
                <a:ext uri="{FF2B5EF4-FFF2-40B4-BE49-F238E27FC236}">
                  <a16:creationId xmlns:a16="http://schemas.microsoft.com/office/drawing/2014/main" id="{A8833DBC-3CF3-420E-8F02-D1E302E21A4D}"/>
                </a:ext>
              </a:extLst>
            </p:cNvPr>
            <p:cNvSpPr/>
            <p:nvPr userDrawn="1"/>
          </p:nvSpPr>
          <p:spPr>
            <a:xfrm>
              <a:off x="-3425006" y="470890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9</a:t>
              </a:r>
            </a:p>
          </p:txBody>
        </p:sp>
        <p:sp>
          <p:nvSpPr>
            <p:cNvPr id="160" name="Rechthoek 159">
              <a:extLst>
                <a:ext uri="{FF2B5EF4-FFF2-40B4-BE49-F238E27FC236}">
                  <a16:creationId xmlns:a16="http://schemas.microsoft.com/office/drawing/2014/main" id="{3C2C8676-5BF9-4AF4-9BC1-33547F9D4DD0}"/>
                </a:ext>
              </a:extLst>
            </p:cNvPr>
            <p:cNvSpPr/>
            <p:nvPr userDrawn="1"/>
          </p:nvSpPr>
          <p:spPr>
            <a:xfrm>
              <a:off x="-3059324" y="470890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Titel</a:t>
              </a:r>
            </a:p>
          </p:txBody>
        </p:sp>
        <p:grpSp>
          <p:nvGrpSpPr>
            <p:cNvPr id="161" name="Meer informatie">
              <a:extLst>
                <a:ext uri="{FF2B5EF4-FFF2-40B4-BE49-F238E27FC236}">
                  <a16:creationId xmlns:a16="http://schemas.microsoft.com/office/drawing/2014/main" id="{BE28851D-6C53-4E56-B4DE-D814D5E0208C}"/>
                </a:ext>
              </a:extLst>
            </p:cNvPr>
            <p:cNvGrpSpPr/>
            <p:nvPr userDrawn="1"/>
          </p:nvGrpSpPr>
          <p:grpSpPr>
            <a:xfrm>
              <a:off x="-3421298" y="5206936"/>
              <a:ext cx="3178515" cy="795662"/>
              <a:chOff x="-3741486" y="3387723"/>
              <a:chExt cx="3178515" cy="795662"/>
            </a:xfrm>
          </p:grpSpPr>
          <p:sp>
            <p:nvSpPr>
              <p:cNvPr id="290" name="Freeform 101">
                <a:extLst>
                  <a:ext uri="{FF2B5EF4-FFF2-40B4-BE49-F238E27FC236}">
                    <a16:creationId xmlns:a16="http://schemas.microsoft.com/office/drawing/2014/main" id="{CDA9515D-0B0E-4BDF-B2B5-51F563FE823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7723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291" name="Rechthoek 290">
                <a:extLst>
                  <a:ext uri="{FF2B5EF4-FFF2-40B4-BE49-F238E27FC236}">
                    <a16:creationId xmlns:a16="http://schemas.microsoft.com/office/drawing/2014/main" id="{93CF0F30-3462-4C33-8ED1-715CD4BD0787}"/>
                  </a:ext>
                </a:extLst>
              </p:cNvPr>
              <p:cNvSpPr/>
              <p:nvPr userDrawn="1"/>
            </p:nvSpPr>
            <p:spPr>
              <a:xfrm>
                <a:off x="-3380966" y="3459752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292" name="Rechte verbindingslijn 291">
                <a:extLst>
                  <a:ext uri="{FF2B5EF4-FFF2-40B4-BE49-F238E27FC236}">
                    <a16:creationId xmlns:a16="http://schemas.microsoft.com/office/drawing/2014/main" id="{82286222-A51A-4E50-BCCF-1C1453208A4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83385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162" name="Rechthoek 161">
              <a:extLst>
                <a:ext uri="{FF2B5EF4-FFF2-40B4-BE49-F238E27FC236}">
                  <a16:creationId xmlns:a16="http://schemas.microsoft.com/office/drawing/2014/main" id="{09779C1A-94B5-4338-9FE6-80D6CAF1A13E}"/>
                </a:ext>
              </a:extLst>
            </p:cNvPr>
            <p:cNvSpPr/>
            <p:nvPr userDrawn="1"/>
          </p:nvSpPr>
          <p:spPr>
            <a:xfrm>
              <a:off x="-3419345" y="1434"/>
              <a:ext cx="3176012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TEKST</a:t>
              </a:r>
              <a:r>
                <a:rPr kumimoji="0" lang="nl-NL" sz="1400" b="1" i="0" u="none" strike="noStrike" kern="0" cap="all" spc="0" normalizeH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 NIVEAUS kiezen</a:t>
              </a:r>
              <a:endParaRPr kumimoji="0" lang="nl-NL" sz="1400" b="1" i="0" u="none" strike="noStrike" kern="0" cap="all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Segoe UI Light" panose="020B0502040204020203" pitchFamily="34" charset="0"/>
              </a:endParaRPr>
            </a:p>
          </p:txBody>
        </p:sp>
        <p:sp>
          <p:nvSpPr>
            <p:cNvPr id="163" name="Ovaal 162">
              <a:extLst>
                <a:ext uri="{FF2B5EF4-FFF2-40B4-BE49-F238E27FC236}">
                  <a16:creationId xmlns:a16="http://schemas.microsoft.com/office/drawing/2014/main" id="{A1966D07-A7EF-4167-B6C5-CB5033E5CE8B}"/>
                </a:ext>
              </a:extLst>
            </p:cNvPr>
            <p:cNvSpPr/>
            <p:nvPr userDrawn="1"/>
          </p:nvSpPr>
          <p:spPr>
            <a:xfrm>
              <a:off x="-3425006" y="1719144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64" name="Rechte verbindingslijn 163">
              <a:extLst>
                <a:ext uri="{FF2B5EF4-FFF2-40B4-BE49-F238E27FC236}">
                  <a16:creationId xmlns:a16="http://schemas.microsoft.com/office/drawing/2014/main" id="{2E44CC80-2585-4DEE-882F-DBCCD60F46F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24306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165" name="Groep 164">
              <a:extLst>
                <a:ext uri="{FF2B5EF4-FFF2-40B4-BE49-F238E27FC236}">
                  <a16:creationId xmlns:a16="http://schemas.microsoft.com/office/drawing/2014/main" id="{F2A99ACE-3970-491B-8647-C85157186B02}"/>
                </a:ext>
              </a:extLst>
            </p:cNvPr>
            <p:cNvGrpSpPr/>
            <p:nvPr userDrawn="1"/>
          </p:nvGrpSpPr>
          <p:grpSpPr>
            <a:xfrm>
              <a:off x="-3437547" y="349413"/>
              <a:ext cx="2933825" cy="558875"/>
              <a:chOff x="-3419346" y="368233"/>
              <a:chExt cx="3904920" cy="743862"/>
            </a:xfrm>
          </p:grpSpPr>
          <p:sp>
            <p:nvSpPr>
              <p:cNvPr id="178" name="Rechthoek 177">
                <a:extLst>
                  <a:ext uri="{FF2B5EF4-FFF2-40B4-BE49-F238E27FC236}">
                    <a16:creationId xmlns:a16="http://schemas.microsoft.com/office/drawing/2014/main" id="{9E934DDB-9CD7-49BA-9BE4-C73B4CF89DA5}"/>
                  </a:ext>
                </a:extLst>
              </p:cNvPr>
              <p:cNvSpPr/>
              <p:nvPr userDrawn="1"/>
            </p:nvSpPr>
            <p:spPr>
              <a:xfrm>
                <a:off x="-3294549" y="368233"/>
                <a:ext cx="432805" cy="24498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nl-NL" sz="800" b="0" noProof="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Start</a:t>
                </a:r>
              </a:p>
            </p:txBody>
          </p:sp>
          <p:cxnSp>
            <p:nvCxnSpPr>
              <p:cNvPr id="239" name="Rechte verbindingslijn 238">
                <a:extLst>
                  <a:ext uri="{FF2B5EF4-FFF2-40B4-BE49-F238E27FC236}">
                    <a16:creationId xmlns:a16="http://schemas.microsoft.com/office/drawing/2014/main" id="{3AA04D4B-B7CB-465D-AF9C-ECB4757242C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61744" y="613214"/>
                <a:ext cx="137087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Rechte verbindingslijn 239">
                <a:extLst>
                  <a:ext uri="{FF2B5EF4-FFF2-40B4-BE49-F238E27FC236}">
                    <a16:creationId xmlns:a16="http://schemas.microsoft.com/office/drawing/2014/main" id="{A8DCE59B-6201-4E41-B28F-78801552968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419346" y="613214"/>
                <a:ext cx="136215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1" name="Rechthoek 240">
                <a:extLst>
                  <a:ext uri="{FF2B5EF4-FFF2-40B4-BE49-F238E27FC236}">
                    <a16:creationId xmlns:a16="http://schemas.microsoft.com/office/drawing/2014/main" id="{5D9EA824-ECF4-4B21-A067-3A4C66559CBE}"/>
                  </a:ext>
                </a:extLst>
              </p:cNvPr>
              <p:cNvSpPr/>
              <p:nvPr userDrawn="1"/>
            </p:nvSpPr>
            <p:spPr>
              <a:xfrm>
                <a:off x="-3289012" y="589683"/>
                <a:ext cx="422160" cy="640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42" name="Groep 241">
                <a:extLst>
                  <a:ext uri="{FF2B5EF4-FFF2-40B4-BE49-F238E27FC236}">
                    <a16:creationId xmlns:a16="http://schemas.microsoft.com/office/drawing/2014/main" id="{5BE2D63E-D223-4EA9-A0F8-6D46EC8B9FB1}"/>
                  </a:ext>
                </a:extLst>
              </p:cNvPr>
              <p:cNvGrpSpPr/>
              <p:nvPr userDrawn="1"/>
            </p:nvGrpSpPr>
            <p:grpSpPr>
              <a:xfrm>
                <a:off x="-3002834" y="720303"/>
                <a:ext cx="182598" cy="143759"/>
                <a:chOff x="-3310843" y="700986"/>
                <a:chExt cx="182598" cy="143759"/>
              </a:xfrm>
            </p:grpSpPr>
            <p:grpSp>
              <p:nvGrpSpPr>
                <p:cNvPr id="281" name="Groep 280">
                  <a:extLst>
                    <a:ext uri="{FF2B5EF4-FFF2-40B4-BE49-F238E27FC236}">
                      <a16:creationId xmlns:a16="http://schemas.microsoft.com/office/drawing/2014/main" id="{ED0F4DA0-4702-41DB-9D4B-A509DAE25C9C}"/>
                    </a:ext>
                  </a:extLst>
                </p:cNvPr>
                <p:cNvGrpSpPr/>
                <p:nvPr userDrawn="1"/>
              </p:nvGrpSpPr>
              <p:grpSpPr>
                <a:xfrm>
                  <a:off x="-3310843" y="700986"/>
                  <a:ext cx="182598" cy="143759"/>
                  <a:chOff x="-3310843" y="700986"/>
                  <a:chExt cx="182598" cy="143759"/>
                </a:xfrm>
              </p:grpSpPr>
              <p:cxnSp>
                <p:nvCxnSpPr>
                  <p:cNvPr id="285" name="Rechte verbindingslijn 284">
                    <a:extLst>
                      <a:ext uri="{FF2B5EF4-FFF2-40B4-BE49-F238E27FC236}">
                        <a16:creationId xmlns:a16="http://schemas.microsoft.com/office/drawing/2014/main" id="{1825BDE7-4E3C-4703-9081-3BBCB8C636C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6" name="Rechte verbindingslijn 285">
                    <a:extLst>
                      <a:ext uri="{FF2B5EF4-FFF2-40B4-BE49-F238E27FC236}">
                        <a16:creationId xmlns:a16="http://schemas.microsoft.com/office/drawing/2014/main" id="{6D6DAFA3-8C3E-485F-8D23-89E78582941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7" name="Rechte verbindingslijn 286">
                    <a:extLst>
                      <a:ext uri="{FF2B5EF4-FFF2-40B4-BE49-F238E27FC236}">
                        <a16:creationId xmlns:a16="http://schemas.microsoft.com/office/drawing/2014/main" id="{0E74AA15-EFB4-4294-A49F-AD9F80460A2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8" name="Rechte verbindingslijn 287">
                    <a:extLst>
                      <a:ext uri="{FF2B5EF4-FFF2-40B4-BE49-F238E27FC236}">
                        <a16:creationId xmlns:a16="http://schemas.microsoft.com/office/drawing/2014/main" id="{5F3FC27B-7B00-40A2-8466-F757B1A09A6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9" name="Rechte verbindingslijn 288">
                    <a:extLst>
                      <a:ext uri="{FF2B5EF4-FFF2-40B4-BE49-F238E27FC236}">
                        <a16:creationId xmlns:a16="http://schemas.microsoft.com/office/drawing/2014/main" id="{1FF24563-5C28-4412-AC2A-39C44EB0BE9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82" name="Groep 281">
                  <a:extLst>
                    <a:ext uri="{FF2B5EF4-FFF2-40B4-BE49-F238E27FC236}">
                      <a16:creationId xmlns:a16="http://schemas.microsoft.com/office/drawing/2014/main" id="{56B0AAFF-5E82-4FB3-9D56-66270081C6E7}"/>
                    </a:ext>
                  </a:extLst>
                </p:cNvPr>
                <p:cNvGrpSpPr/>
                <p:nvPr userDrawn="1"/>
              </p:nvGrpSpPr>
              <p:grpSpPr>
                <a:xfrm flipH="1">
                  <a:off x="-3310774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83" name="Rechthoek 282">
                    <a:extLst>
                      <a:ext uri="{FF2B5EF4-FFF2-40B4-BE49-F238E27FC236}">
                        <a16:creationId xmlns:a16="http://schemas.microsoft.com/office/drawing/2014/main" id="{8B93A02B-4EAF-4A62-96E4-A2E40D1A304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4" name="Pijl: punthaak 283">
                    <a:extLst>
                      <a:ext uri="{FF2B5EF4-FFF2-40B4-BE49-F238E27FC236}">
                        <a16:creationId xmlns:a16="http://schemas.microsoft.com/office/drawing/2014/main" id="{B91381BB-BFBC-412B-BCDE-B269CF05FB51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243" name="Groep 242">
                <a:extLst>
                  <a:ext uri="{FF2B5EF4-FFF2-40B4-BE49-F238E27FC236}">
                    <a16:creationId xmlns:a16="http://schemas.microsoft.com/office/drawing/2014/main" id="{A5AEEE62-F801-4A4E-A841-F6003496B87A}"/>
                  </a:ext>
                </a:extLst>
              </p:cNvPr>
              <p:cNvGrpSpPr/>
              <p:nvPr userDrawn="1"/>
            </p:nvGrpSpPr>
            <p:grpSpPr>
              <a:xfrm>
                <a:off x="-3326107" y="720303"/>
                <a:ext cx="182598" cy="143759"/>
                <a:chOff x="-3634116" y="700986"/>
                <a:chExt cx="182598" cy="143759"/>
              </a:xfrm>
            </p:grpSpPr>
            <p:grpSp>
              <p:nvGrpSpPr>
                <p:cNvPr id="272" name="Groep 271">
                  <a:extLst>
                    <a:ext uri="{FF2B5EF4-FFF2-40B4-BE49-F238E27FC236}">
                      <a16:creationId xmlns:a16="http://schemas.microsoft.com/office/drawing/2014/main" id="{A91E03CF-F752-4A1C-ACFA-DDB0992A763D}"/>
                    </a:ext>
                  </a:extLst>
                </p:cNvPr>
                <p:cNvGrpSpPr/>
                <p:nvPr userDrawn="1"/>
              </p:nvGrpSpPr>
              <p:grpSpPr>
                <a:xfrm>
                  <a:off x="-3634116" y="700986"/>
                  <a:ext cx="182598" cy="143759"/>
                  <a:chOff x="-3634116" y="700986"/>
                  <a:chExt cx="182598" cy="143759"/>
                </a:xfrm>
              </p:grpSpPr>
              <p:cxnSp>
                <p:nvCxnSpPr>
                  <p:cNvPr id="276" name="Rechte verbindingslijn 275">
                    <a:extLst>
                      <a:ext uri="{FF2B5EF4-FFF2-40B4-BE49-F238E27FC236}">
                        <a16:creationId xmlns:a16="http://schemas.microsoft.com/office/drawing/2014/main" id="{57105E72-6924-45A9-ADB9-56AE08DE6E6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7" name="Rechte verbindingslijn 276">
                    <a:extLst>
                      <a:ext uri="{FF2B5EF4-FFF2-40B4-BE49-F238E27FC236}">
                        <a16:creationId xmlns:a16="http://schemas.microsoft.com/office/drawing/2014/main" id="{E7633E43-2E52-4486-9F42-31481074DC3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8" name="Rechte verbindingslijn 277">
                    <a:extLst>
                      <a:ext uri="{FF2B5EF4-FFF2-40B4-BE49-F238E27FC236}">
                        <a16:creationId xmlns:a16="http://schemas.microsoft.com/office/drawing/2014/main" id="{3B464D24-81E6-4338-844B-DBB5B357079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9" name="Rechte verbindingslijn 278">
                    <a:extLst>
                      <a:ext uri="{FF2B5EF4-FFF2-40B4-BE49-F238E27FC236}">
                        <a16:creationId xmlns:a16="http://schemas.microsoft.com/office/drawing/2014/main" id="{659FC192-0ED2-451F-9AFF-57CB604D7F1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0" name="Rechte verbindingslijn 279">
                    <a:extLst>
                      <a:ext uri="{FF2B5EF4-FFF2-40B4-BE49-F238E27FC236}">
                        <a16:creationId xmlns:a16="http://schemas.microsoft.com/office/drawing/2014/main" id="{FE2F1B9D-EB0A-4187-96EF-8B37F765EBF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73" name="Groep 272">
                  <a:extLst>
                    <a:ext uri="{FF2B5EF4-FFF2-40B4-BE49-F238E27FC236}">
                      <a16:creationId xmlns:a16="http://schemas.microsoft.com/office/drawing/2014/main" id="{59F9675B-330A-452E-B8DF-A3FF319FBE93}"/>
                    </a:ext>
                  </a:extLst>
                </p:cNvPr>
                <p:cNvGrpSpPr/>
                <p:nvPr userDrawn="1"/>
              </p:nvGrpSpPr>
              <p:grpSpPr>
                <a:xfrm>
                  <a:off x="-3634047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74" name="Rechthoek 273">
                    <a:extLst>
                      <a:ext uri="{FF2B5EF4-FFF2-40B4-BE49-F238E27FC236}">
                        <a16:creationId xmlns:a16="http://schemas.microsoft.com/office/drawing/2014/main" id="{977F842F-E5AF-49B4-B232-31A73628F8C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5" name="Pijl: punthaak 274">
                    <a:extLst>
                      <a:ext uri="{FF2B5EF4-FFF2-40B4-BE49-F238E27FC236}">
                        <a16:creationId xmlns:a16="http://schemas.microsoft.com/office/drawing/2014/main" id="{27A731C7-5FC7-4581-B59F-92F7303EDF51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cxnSp>
            <p:nvCxnSpPr>
              <p:cNvPr id="244" name="Rechte verbindingslijn 243">
                <a:extLst>
                  <a:ext uri="{FF2B5EF4-FFF2-40B4-BE49-F238E27FC236}">
                    <a16:creationId xmlns:a16="http://schemas.microsoft.com/office/drawing/2014/main" id="{E54E8C7A-F9FD-4089-82A0-3C58682BF29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136454" y="523622"/>
                <a:ext cx="720437" cy="188422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245" name="Rechte verbindingslijn 244">
                <a:extLst>
                  <a:ext uri="{FF2B5EF4-FFF2-40B4-BE49-F238E27FC236}">
                    <a16:creationId xmlns:a16="http://schemas.microsoft.com/office/drawing/2014/main" id="{DB943126-4EB1-4460-8873-E46BF755D26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20570" y="712044"/>
                <a:ext cx="399011" cy="238298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grpSp>
            <p:nvGrpSpPr>
              <p:cNvPr id="246" name="Groep 245">
                <a:extLst>
                  <a:ext uri="{FF2B5EF4-FFF2-40B4-BE49-F238E27FC236}">
                    <a16:creationId xmlns:a16="http://schemas.microsoft.com/office/drawing/2014/main" id="{8A907074-2F5C-4F32-AA52-CF6F816FD4B0}"/>
                  </a:ext>
                </a:extLst>
              </p:cNvPr>
              <p:cNvGrpSpPr/>
              <p:nvPr userDrawn="1"/>
            </p:nvGrpSpPr>
            <p:grpSpPr>
              <a:xfrm>
                <a:off x="-2425037" y="370226"/>
                <a:ext cx="357690" cy="330595"/>
                <a:chOff x="-2721817" y="347336"/>
                <a:chExt cx="432805" cy="400021"/>
              </a:xfrm>
            </p:grpSpPr>
            <p:sp>
              <p:nvSpPr>
                <p:cNvPr id="261" name="Rechthoek 260">
                  <a:extLst>
                    <a:ext uri="{FF2B5EF4-FFF2-40B4-BE49-F238E27FC236}">
                      <a16:creationId xmlns:a16="http://schemas.microsoft.com/office/drawing/2014/main" id="{7C7BD2D8-3859-4707-B032-8B05DF854761}"/>
                    </a:ext>
                  </a:extLst>
                </p:cNvPr>
                <p:cNvSpPr/>
                <p:nvPr userDrawn="1"/>
              </p:nvSpPr>
              <p:spPr>
                <a:xfrm>
                  <a:off x="-2721817" y="347336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62" name="Groep 261">
                  <a:extLst>
                    <a:ext uri="{FF2B5EF4-FFF2-40B4-BE49-F238E27FC236}">
                      <a16:creationId xmlns:a16="http://schemas.microsoft.com/office/drawing/2014/main" id="{EC569567-6550-4424-A1A8-9EC27B5DDF66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431583"/>
                  <a:ext cx="294076" cy="231526"/>
                  <a:chOff x="-3634116" y="700986"/>
                  <a:chExt cx="182598" cy="143759"/>
                </a:xfrm>
              </p:grpSpPr>
              <p:grpSp>
                <p:nvGrpSpPr>
                  <p:cNvPr id="263" name="Groep 262">
                    <a:extLst>
                      <a:ext uri="{FF2B5EF4-FFF2-40B4-BE49-F238E27FC236}">
                        <a16:creationId xmlns:a16="http://schemas.microsoft.com/office/drawing/2014/main" id="{8F5273C0-CB6C-47B6-93A6-8B9B4A68E4C9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116" y="700986"/>
                    <a:ext cx="182598" cy="143759"/>
                    <a:chOff x="-3634116" y="700986"/>
                    <a:chExt cx="182598" cy="143759"/>
                  </a:xfrm>
                </p:grpSpPr>
                <p:cxnSp>
                  <p:nvCxnSpPr>
                    <p:cNvPr id="267" name="Rechte verbindingslijn 266">
                      <a:extLst>
                        <a:ext uri="{FF2B5EF4-FFF2-40B4-BE49-F238E27FC236}">
                          <a16:creationId xmlns:a16="http://schemas.microsoft.com/office/drawing/2014/main" id="{93A1A19C-A933-4478-91DF-21B3A26B13C5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8" name="Rechte verbindingslijn 267">
                      <a:extLst>
                        <a:ext uri="{FF2B5EF4-FFF2-40B4-BE49-F238E27FC236}">
                          <a16:creationId xmlns:a16="http://schemas.microsoft.com/office/drawing/2014/main" id="{123CE479-7846-482E-83BA-301C757CAE46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9" name="Rechte verbindingslijn 268">
                      <a:extLst>
                        <a:ext uri="{FF2B5EF4-FFF2-40B4-BE49-F238E27FC236}">
                          <a16:creationId xmlns:a16="http://schemas.microsoft.com/office/drawing/2014/main" id="{4A3C8715-63E1-41F3-A1F4-19A562D69962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0" name="Rechte verbindingslijn 269">
                      <a:extLst>
                        <a:ext uri="{FF2B5EF4-FFF2-40B4-BE49-F238E27FC236}">
                          <a16:creationId xmlns:a16="http://schemas.microsoft.com/office/drawing/2014/main" id="{983C477A-4549-47C0-9C4E-0B1F92F43F9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1" name="Rechte verbindingslijn 270">
                      <a:extLst>
                        <a:ext uri="{FF2B5EF4-FFF2-40B4-BE49-F238E27FC236}">
                          <a16:creationId xmlns:a16="http://schemas.microsoft.com/office/drawing/2014/main" id="{6122C30A-6F7A-4D7A-BE03-CE5A18275CB7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64" name="Groep 263">
                    <a:extLst>
                      <a:ext uri="{FF2B5EF4-FFF2-40B4-BE49-F238E27FC236}">
                        <a16:creationId xmlns:a16="http://schemas.microsoft.com/office/drawing/2014/main" id="{BDCEFB57-D720-42D2-9B80-D5F9C49BFD44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047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65" name="Rechthoek 264">
                      <a:extLst>
                        <a:ext uri="{FF2B5EF4-FFF2-40B4-BE49-F238E27FC236}">
                          <a16:creationId xmlns:a16="http://schemas.microsoft.com/office/drawing/2014/main" id="{84741F33-B738-4F51-9F12-FA088F1DC6ED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66" name="Pijl: punthaak 265">
                      <a:extLst>
                        <a:ext uri="{FF2B5EF4-FFF2-40B4-BE49-F238E27FC236}">
                          <a16:creationId xmlns:a16="http://schemas.microsoft.com/office/drawing/2014/main" id="{6AE1BC70-FFAA-4A19-834E-BCF9EA0267C8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247" name="Groep 246">
                <a:extLst>
                  <a:ext uri="{FF2B5EF4-FFF2-40B4-BE49-F238E27FC236}">
                    <a16:creationId xmlns:a16="http://schemas.microsoft.com/office/drawing/2014/main" id="{34E9A83E-1C4E-46A2-9DCC-FBCD6AC6B519}"/>
                  </a:ext>
                </a:extLst>
              </p:cNvPr>
              <p:cNvGrpSpPr/>
              <p:nvPr userDrawn="1"/>
            </p:nvGrpSpPr>
            <p:grpSpPr>
              <a:xfrm>
                <a:off x="-2425037" y="781500"/>
                <a:ext cx="357690" cy="330595"/>
                <a:chOff x="-2721817" y="782525"/>
                <a:chExt cx="432805" cy="400021"/>
              </a:xfrm>
            </p:grpSpPr>
            <p:sp>
              <p:nvSpPr>
                <p:cNvPr id="250" name="Rechthoek 249">
                  <a:extLst>
                    <a:ext uri="{FF2B5EF4-FFF2-40B4-BE49-F238E27FC236}">
                      <a16:creationId xmlns:a16="http://schemas.microsoft.com/office/drawing/2014/main" id="{080DF2EF-EF47-41ED-8990-131CCFC34637}"/>
                    </a:ext>
                  </a:extLst>
                </p:cNvPr>
                <p:cNvSpPr/>
                <p:nvPr userDrawn="1"/>
              </p:nvSpPr>
              <p:spPr>
                <a:xfrm>
                  <a:off x="-2721817" y="782525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51" name="Groep 250">
                  <a:extLst>
                    <a:ext uri="{FF2B5EF4-FFF2-40B4-BE49-F238E27FC236}">
                      <a16:creationId xmlns:a16="http://schemas.microsoft.com/office/drawing/2014/main" id="{0E7854AD-1FC2-4148-BCFC-9E80752E03B7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866772"/>
                  <a:ext cx="294076" cy="231526"/>
                  <a:chOff x="-3310843" y="700986"/>
                  <a:chExt cx="182598" cy="143759"/>
                </a:xfrm>
              </p:grpSpPr>
              <p:grpSp>
                <p:nvGrpSpPr>
                  <p:cNvPr id="252" name="Groep 251">
                    <a:extLst>
                      <a:ext uri="{FF2B5EF4-FFF2-40B4-BE49-F238E27FC236}">
                        <a16:creationId xmlns:a16="http://schemas.microsoft.com/office/drawing/2014/main" id="{E448248C-7D1A-4621-AFD4-19CF99D7ACFC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310843" y="700986"/>
                    <a:ext cx="182598" cy="143759"/>
                    <a:chOff x="-3310843" y="700986"/>
                    <a:chExt cx="182598" cy="143759"/>
                  </a:xfrm>
                </p:grpSpPr>
                <p:cxnSp>
                  <p:nvCxnSpPr>
                    <p:cNvPr id="256" name="Rechte verbindingslijn 255">
                      <a:extLst>
                        <a:ext uri="{FF2B5EF4-FFF2-40B4-BE49-F238E27FC236}">
                          <a16:creationId xmlns:a16="http://schemas.microsoft.com/office/drawing/2014/main" id="{BEC7E08D-8DB3-463D-A15F-3D2B34F4028E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7" name="Rechte verbindingslijn 256">
                      <a:extLst>
                        <a:ext uri="{FF2B5EF4-FFF2-40B4-BE49-F238E27FC236}">
                          <a16:creationId xmlns:a16="http://schemas.microsoft.com/office/drawing/2014/main" id="{2EE193EC-D616-4E18-9E44-DC5CCFEFC06D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8" name="Rechte verbindingslijn 257">
                      <a:extLst>
                        <a:ext uri="{FF2B5EF4-FFF2-40B4-BE49-F238E27FC236}">
                          <a16:creationId xmlns:a16="http://schemas.microsoft.com/office/drawing/2014/main" id="{28268325-A1D1-4C32-B28D-9FFAC906146C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9" name="Rechte verbindingslijn 258">
                      <a:extLst>
                        <a:ext uri="{FF2B5EF4-FFF2-40B4-BE49-F238E27FC236}">
                          <a16:creationId xmlns:a16="http://schemas.microsoft.com/office/drawing/2014/main" id="{5057D7A2-7D60-46D2-90CF-0D64F544E584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0" name="Rechte verbindingslijn 259">
                      <a:extLst>
                        <a:ext uri="{FF2B5EF4-FFF2-40B4-BE49-F238E27FC236}">
                          <a16:creationId xmlns:a16="http://schemas.microsoft.com/office/drawing/2014/main" id="{2E4BE64E-A557-436C-8097-45BD82268B06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53" name="Groep 252">
                    <a:extLst>
                      <a:ext uri="{FF2B5EF4-FFF2-40B4-BE49-F238E27FC236}">
                        <a16:creationId xmlns:a16="http://schemas.microsoft.com/office/drawing/2014/main" id="{762ACAA7-ABC2-4349-B025-A2963617EAC0}"/>
                      </a:ext>
                    </a:extLst>
                  </p:cNvPr>
                  <p:cNvGrpSpPr/>
                  <p:nvPr userDrawn="1"/>
                </p:nvGrpSpPr>
                <p:grpSpPr>
                  <a:xfrm flipH="1">
                    <a:off x="-3310774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54" name="Rechthoek 253">
                      <a:extLst>
                        <a:ext uri="{FF2B5EF4-FFF2-40B4-BE49-F238E27FC236}">
                          <a16:creationId xmlns:a16="http://schemas.microsoft.com/office/drawing/2014/main" id="{FB409F89-20DF-445D-ACA7-745EC306736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5" name="Pijl: punthaak 254">
                      <a:extLst>
                        <a:ext uri="{FF2B5EF4-FFF2-40B4-BE49-F238E27FC236}">
                          <a16:creationId xmlns:a16="http://schemas.microsoft.com/office/drawing/2014/main" id="{74889E07-1A4D-4D9B-9E75-9BD148EE6824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248" name="Rechthoek 247">
                <a:extLst>
                  <a:ext uri="{FF2B5EF4-FFF2-40B4-BE49-F238E27FC236}">
                    <a16:creationId xmlns:a16="http://schemas.microsoft.com/office/drawing/2014/main" id="{6757AEE9-30A7-4843-A746-4A9F294D3CBB}"/>
                  </a:ext>
                </a:extLst>
              </p:cNvPr>
              <p:cNvSpPr/>
              <p:nvPr userDrawn="1"/>
            </p:nvSpPr>
            <p:spPr>
              <a:xfrm>
                <a:off x="-1950057" y="439449"/>
                <a:ext cx="2435631" cy="19806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omhoog</a:t>
                </a:r>
              </a:p>
            </p:txBody>
          </p:sp>
          <p:sp>
            <p:nvSpPr>
              <p:cNvPr id="249" name="Rechthoek 248">
                <a:extLst>
                  <a:ext uri="{FF2B5EF4-FFF2-40B4-BE49-F238E27FC236}">
                    <a16:creationId xmlns:a16="http://schemas.microsoft.com/office/drawing/2014/main" id="{16ECD14E-AB98-4FA6-AE18-D4AF9FBCF444}"/>
                  </a:ext>
                </a:extLst>
              </p:cNvPr>
              <p:cNvSpPr/>
              <p:nvPr userDrawn="1"/>
            </p:nvSpPr>
            <p:spPr>
              <a:xfrm>
                <a:off x="-1950057" y="848575"/>
                <a:ext cx="2213551" cy="186424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omlaag</a:t>
                </a:r>
              </a:p>
            </p:txBody>
          </p:sp>
        </p:grpSp>
        <p:cxnSp>
          <p:nvCxnSpPr>
            <p:cNvPr id="166" name="Rechte verbindingslijn 165">
              <a:extLst>
                <a:ext uri="{FF2B5EF4-FFF2-40B4-BE49-F238E27FC236}">
                  <a16:creationId xmlns:a16="http://schemas.microsoft.com/office/drawing/2014/main" id="{28E4378F-690B-4A11-B199-2C5589089EE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1020931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67" name="Rechthoek 166">
              <a:extLst>
                <a:ext uri="{FF2B5EF4-FFF2-40B4-BE49-F238E27FC236}">
                  <a16:creationId xmlns:a16="http://schemas.microsoft.com/office/drawing/2014/main" id="{1F0F70CF-E1FB-4EA8-A949-432F2A0D5EA7}"/>
                </a:ext>
              </a:extLst>
            </p:cNvPr>
            <p:cNvSpPr/>
            <p:nvPr userDrawn="1"/>
          </p:nvSpPr>
          <p:spPr>
            <a:xfrm>
              <a:off x="-3059324" y="1719143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1450" marR="0" lvl="0" indent="-17145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1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Bullet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sp>
          <p:nvSpPr>
            <p:cNvPr id="168" name="Ovaal 167">
              <a:extLst>
                <a:ext uri="{FF2B5EF4-FFF2-40B4-BE49-F238E27FC236}">
                  <a16:creationId xmlns:a16="http://schemas.microsoft.com/office/drawing/2014/main" id="{8D0FD343-91E6-48A0-B31C-55172DB83A7E}"/>
                </a:ext>
              </a:extLst>
            </p:cNvPr>
            <p:cNvSpPr/>
            <p:nvPr userDrawn="1"/>
          </p:nvSpPr>
          <p:spPr>
            <a:xfrm>
              <a:off x="-3425006" y="2091065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69" name="Rechthoek 168">
              <a:extLst>
                <a:ext uri="{FF2B5EF4-FFF2-40B4-BE49-F238E27FC236}">
                  <a16:creationId xmlns:a16="http://schemas.microsoft.com/office/drawing/2014/main" id="{50D509A5-41E3-4E20-B5A8-6E9B319E7D45}"/>
                </a:ext>
              </a:extLst>
            </p:cNvPr>
            <p:cNvSpPr/>
            <p:nvPr userDrawn="1"/>
          </p:nvSpPr>
          <p:spPr>
            <a:xfrm>
              <a:off x="-3059324" y="2091064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1950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Calibri Light" panose="020F0302020204030204" pitchFamily="34" charset="0"/>
                <a:buChar char="→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Sub-bullet #1</a:t>
              </a:r>
            </a:p>
          </p:txBody>
        </p:sp>
        <p:sp>
          <p:nvSpPr>
            <p:cNvPr id="170" name="Ovaal 169">
              <a:extLst>
                <a:ext uri="{FF2B5EF4-FFF2-40B4-BE49-F238E27FC236}">
                  <a16:creationId xmlns:a16="http://schemas.microsoft.com/office/drawing/2014/main" id="{DBA78E23-1A7B-47A0-8E65-50A3CD80E1D2}"/>
                </a:ext>
              </a:extLst>
            </p:cNvPr>
            <p:cNvSpPr/>
            <p:nvPr userDrawn="1"/>
          </p:nvSpPr>
          <p:spPr>
            <a:xfrm>
              <a:off x="-3425006" y="24652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171" name="Ovaal 170">
              <a:extLst>
                <a:ext uri="{FF2B5EF4-FFF2-40B4-BE49-F238E27FC236}">
                  <a16:creationId xmlns:a16="http://schemas.microsoft.com/office/drawing/2014/main" id="{D9FF6F67-22B7-4A7B-9D22-8EB56DA3EC86}"/>
                </a:ext>
              </a:extLst>
            </p:cNvPr>
            <p:cNvSpPr/>
            <p:nvPr userDrawn="1"/>
          </p:nvSpPr>
          <p:spPr>
            <a:xfrm>
              <a:off x="-3425006" y="283788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4</a:t>
              </a:r>
            </a:p>
          </p:txBody>
        </p:sp>
        <p:sp>
          <p:nvSpPr>
            <p:cNvPr id="172" name="Rechthoek 171">
              <a:extLst>
                <a:ext uri="{FF2B5EF4-FFF2-40B4-BE49-F238E27FC236}">
                  <a16:creationId xmlns:a16="http://schemas.microsoft.com/office/drawing/2014/main" id="{8B1D521D-CBC9-497B-B07D-A8178DB15344}"/>
                </a:ext>
              </a:extLst>
            </p:cNvPr>
            <p:cNvSpPr/>
            <p:nvPr userDrawn="1"/>
          </p:nvSpPr>
          <p:spPr>
            <a:xfrm>
              <a:off x="-3059324" y="246524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  <p:sp>
          <p:nvSpPr>
            <p:cNvPr id="173" name="Ovaal 172">
              <a:extLst>
                <a:ext uri="{FF2B5EF4-FFF2-40B4-BE49-F238E27FC236}">
                  <a16:creationId xmlns:a16="http://schemas.microsoft.com/office/drawing/2014/main" id="{D8FFAD27-1A7D-4591-B196-28CD3AF75A99}"/>
                </a:ext>
              </a:extLst>
            </p:cNvPr>
            <p:cNvSpPr/>
            <p:nvPr userDrawn="1"/>
          </p:nvSpPr>
          <p:spPr>
            <a:xfrm>
              <a:off x="-3425006" y="3221492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5</a:t>
              </a:r>
            </a:p>
          </p:txBody>
        </p:sp>
        <p:sp>
          <p:nvSpPr>
            <p:cNvPr id="174" name="Rechthoek 173">
              <a:extLst>
                <a:ext uri="{FF2B5EF4-FFF2-40B4-BE49-F238E27FC236}">
                  <a16:creationId xmlns:a16="http://schemas.microsoft.com/office/drawing/2014/main" id="{23D391C1-9E5E-40B4-9836-7F4BC9679A5A}"/>
                </a:ext>
              </a:extLst>
            </p:cNvPr>
            <p:cNvSpPr/>
            <p:nvPr userDrawn="1"/>
          </p:nvSpPr>
          <p:spPr>
            <a:xfrm>
              <a:off x="-3059324" y="2837886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Subtitel</a:t>
              </a:r>
            </a:p>
          </p:txBody>
        </p:sp>
        <p:sp>
          <p:nvSpPr>
            <p:cNvPr id="175" name="Rechthoek 174">
              <a:extLst>
                <a:ext uri="{FF2B5EF4-FFF2-40B4-BE49-F238E27FC236}">
                  <a16:creationId xmlns:a16="http://schemas.microsoft.com/office/drawing/2014/main" id="{46E7E4FD-C8B8-461F-99CA-A3791CF21D79}"/>
                </a:ext>
              </a:extLst>
            </p:cNvPr>
            <p:cNvSpPr/>
            <p:nvPr userDrawn="1"/>
          </p:nvSpPr>
          <p:spPr>
            <a:xfrm>
              <a:off x="-3420798" y="1139659"/>
              <a:ext cx="3178016" cy="46701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Gebruik,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‘Start’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lijstniveau-knoppen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zoals hierboven aangegeven, om een tekst niveau te kiezen. Kies uit:</a:t>
              </a:r>
            </a:p>
          </p:txBody>
        </p:sp>
        <p:sp>
          <p:nvSpPr>
            <p:cNvPr id="176" name="Rechthoek 175">
              <a:extLst>
                <a:ext uri="{FF2B5EF4-FFF2-40B4-BE49-F238E27FC236}">
                  <a16:creationId xmlns:a16="http://schemas.microsoft.com/office/drawing/2014/main" id="{D0CAAE4E-6345-4056-816A-758BC978CFD6}"/>
                </a:ext>
              </a:extLst>
            </p:cNvPr>
            <p:cNvSpPr/>
            <p:nvPr userDrawn="1"/>
          </p:nvSpPr>
          <p:spPr>
            <a:xfrm>
              <a:off x="-3059324" y="3592540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3538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Sub-numerieke bullet</a:t>
              </a:r>
            </a:p>
          </p:txBody>
        </p:sp>
        <p:sp>
          <p:nvSpPr>
            <p:cNvPr id="177" name="Rechthoek 176">
              <a:extLst>
                <a:ext uri="{FF2B5EF4-FFF2-40B4-BE49-F238E27FC236}">
                  <a16:creationId xmlns:a16="http://schemas.microsoft.com/office/drawing/2014/main" id="{CA077CD2-CABD-4BB7-9DB1-94FD656F887C}"/>
                </a:ext>
              </a:extLst>
            </p:cNvPr>
            <p:cNvSpPr/>
            <p:nvPr userDrawn="1"/>
          </p:nvSpPr>
          <p:spPr>
            <a:xfrm>
              <a:off x="-3059324" y="433936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</p:grpSp>
      <p:pic>
        <p:nvPicPr>
          <p:cNvPr id="293" name="Picture 5">
            <a:extLst>
              <a:ext uri="{FF2B5EF4-FFF2-40B4-BE49-F238E27FC236}">
                <a16:creationId xmlns:a16="http://schemas.microsoft.com/office/drawing/2014/main" id="{BFD11FCE-2F2A-4B30-8ED3-A3206CB60E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510" y="184468"/>
            <a:ext cx="379459" cy="379459"/>
          </a:xfrm>
          <a:prstGeom prst="rect">
            <a:avLst/>
          </a:prstGeom>
        </p:spPr>
      </p:pic>
      <p:sp>
        <p:nvSpPr>
          <p:cNvPr id="90" name="Tijdelijke aanduiding voor tekst 150">
            <a:extLst>
              <a:ext uri="{FF2B5EF4-FFF2-40B4-BE49-F238E27FC236}">
                <a16:creationId xmlns:a16="http://schemas.microsoft.com/office/drawing/2014/main" id="{D9D380FB-4526-4360-9AA4-AFFFDFD38AE1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998143" y="0"/>
            <a:ext cx="4303714" cy="6880225"/>
          </a:xfrm>
          <a:custGeom>
            <a:avLst/>
            <a:gdLst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219315 w 4303714"/>
              <a:gd name="connsiteY29" fmla="*/ 6108003 h 6880225"/>
              <a:gd name="connsiteX30" fmla="*/ 350004 w 4303714"/>
              <a:gd name="connsiteY30" fmla="*/ 6108003 h 6880225"/>
              <a:gd name="connsiteX31" fmla="*/ 3712826 w 4303714"/>
              <a:gd name="connsiteY31" fmla="*/ 6108003 h 6880225"/>
              <a:gd name="connsiteX32" fmla="*/ 4052470 w 4303714"/>
              <a:gd name="connsiteY32" fmla="*/ 5768411 h 6880225"/>
              <a:gd name="connsiteX33" fmla="*/ 3712826 w 4303714"/>
              <a:gd name="connsiteY33" fmla="*/ 5428819 h 6880225"/>
              <a:gd name="connsiteX34" fmla="*/ 595542 w 4303714"/>
              <a:gd name="connsiteY34" fmla="*/ 5428819 h 6880225"/>
              <a:gd name="connsiteX35" fmla="*/ 0 w 4303714"/>
              <a:gd name="connsiteY35" fmla="*/ 4838022 h 6880225"/>
              <a:gd name="connsiteX36" fmla="*/ 595542 w 4303714"/>
              <a:gd name="connsiteY36" fmla="*/ 4242573 h 6880225"/>
              <a:gd name="connsiteX37" fmla="*/ 3712826 w 4303714"/>
              <a:gd name="connsiteY37" fmla="*/ 4242573 h 6880225"/>
              <a:gd name="connsiteX38" fmla="*/ 4052470 w 4303714"/>
              <a:gd name="connsiteY38" fmla="*/ 3902981 h 6880225"/>
              <a:gd name="connsiteX39" fmla="*/ 3712826 w 4303714"/>
              <a:gd name="connsiteY39" fmla="*/ 3563389 h 6880225"/>
              <a:gd name="connsiteX40" fmla="*/ 595542 w 4303714"/>
              <a:gd name="connsiteY40" fmla="*/ 3563389 h 6880225"/>
              <a:gd name="connsiteX41" fmla="*/ 0 w 4303714"/>
              <a:gd name="connsiteY41" fmla="*/ 2972592 h 6880225"/>
              <a:gd name="connsiteX42" fmla="*/ 595542 w 4303714"/>
              <a:gd name="connsiteY42" fmla="*/ 2377143 h 6880225"/>
              <a:gd name="connsiteX43" fmla="*/ 3712826 w 4303714"/>
              <a:gd name="connsiteY43" fmla="*/ 2377143 h 6880225"/>
              <a:gd name="connsiteX44" fmla="*/ 4052470 w 4303714"/>
              <a:gd name="connsiteY44" fmla="*/ 2037552 h 6880225"/>
              <a:gd name="connsiteX45" fmla="*/ 3712826 w 4303714"/>
              <a:gd name="connsiteY45" fmla="*/ 1697960 h 6880225"/>
              <a:gd name="connsiteX46" fmla="*/ 595542 w 4303714"/>
              <a:gd name="connsiteY46" fmla="*/ 1697960 h 6880225"/>
              <a:gd name="connsiteX47" fmla="*/ 0 w 4303714"/>
              <a:gd name="connsiteY47" fmla="*/ 1107163 h 6880225"/>
              <a:gd name="connsiteX48" fmla="*/ 595542 w 4303714"/>
              <a:gd name="connsiteY48" fmla="*/ 511714 h 6880225"/>
              <a:gd name="connsiteX49" fmla="*/ 4033860 w 4303714"/>
              <a:gd name="connsiteY49" fmla="*/ 511714 h 6880225"/>
              <a:gd name="connsiteX50" fmla="*/ 4033860 w 4303714"/>
              <a:gd name="connsiteY50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114651 w 4303714"/>
              <a:gd name="connsiteY29" fmla="*/ 6217444 h 6880225"/>
              <a:gd name="connsiteX30" fmla="*/ 219315 w 4303714"/>
              <a:gd name="connsiteY30" fmla="*/ 6108003 h 6880225"/>
              <a:gd name="connsiteX31" fmla="*/ 350004 w 4303714"/>
              <a:gd name="connsiteY31" fmla="*/ 6108003 h 6880225"/>
              <a:gd name="connsiteX32" fmla="*/ 3712826 w 4303714"/>
              <a:gd name="connsiteY32" fmla="*/ 6108003 h 6880225"/>
              <a:gd name="connsiteX33" fmla="*/ 4052470 w 4303714"/>
              <a:gd name="connsiteY33" fmla="*/ 5768411 h 6880225"/>
              <a:gd name="connsiteX34" fmla="*/ 3712826 w 4303714"/>
              <a:gd name="connsiteY34" fmla="*/ 5428819 h 6880225"/>
              <a:gd name="connsiteX35" fmla="*/ 595542 w 4303714"/>
              <a:gd name="connsiteY35" fmla="*/ 5428819 h 6880225"/>
              <a:gd name="connsiteX36" fmla="*/ 0 w 4303714"/>
              <a:gd name="connsiteY36" fmla="*/ 4838022 h 6880225"/>
              <a:gd name="connsiteX37" fmla="*/ 595542 w 4303714"/>
              <a:gd name="connsiteY37" fmla="*/ 4242573 h 6880225"/>
              <a:gd name="connsiteX38" fmla="*/ 3712826 w 4303714"/>
              <a:gd name="connsiteY38" fmla="*/ 4242573 h 6880225"/>
              <a:gd name="connsiteX39" fmla="*/ 4052470 w 4303714"/>
              <a:gd name="connsiteY39" fmla="*/ 3902981 h 6880225"/>
              <a:gd name="connsiteX40" fmla="*/ 3712826 w 4303714"/>
              <a:gd name="connsiteY40" fmla="*/ 3563389 h 6880225"/>
              <a:gd name="connsiteX41" fmla="*/ 595542 w 4303714"/>
              <a:gd name="connsiteY41" fmla="*/ 3563389 h 6880225"/>
              <a:gd name="connsiteX42" fmla="*/ 0 w 4303714"/>
              <a:gd name="connsiteY42" fmla="*/ 2972592 h 6880225"/>
              <a:gd name="connsiteX43" fmla="*/ 595542 w 4303714"/>
              <a:gd name="connsiteY43" fmla="*/ 2377143 h 6880225"/>
              <a:gd name="connsiteX44" fmla="*/ 3712826 w 4303714"/>
              <a:gd name="connsiteY44" fmla="*/ 2377143 h 6880225"/>
              <a:gd name="connsiteX45" fmla="*/ 4052470 w 4303714"/>
              <a:gd name="connsiteY45" fmla="*/ 2037552 h 6880225"/>
              <a:gd name="connsiteX46" fmla="*/ 3712826 w 4303714"/>
              <a:gd name="connsiteY46" fmla="*/ 1697960 h 6880225"/>
              <a:gd name="connsiteX47" fmla="*/ 595542 w 4303714"/>
              <a:gd name="connsiteY47" fmla="*/ 1697960 h 6880225"/>
              <a:gd name="connsiteX48" fmla="*/ 0 w 4303714"/>
              <a:gd name="connsiteY48" fmla="*/ 1107163 h 6880225"/>
              <a:gd name="connsiteX49" fmla="*/ 595542 w 4303714"/>
              <a:gd name="connsiteY49" fmla="*/ 511714 h 6880225"/>
              <a:gd name="connsiteX50" fmla="*/ 4033860 w 4303714"/>
              <a:gd name="connsiteY50" fmla="*/ 511714 h 6880225"/>
              <a:gd name="connsiteX51" fmla="*/ 4033860 w 4303714"/>
              <a:gd name="connsiteY51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17020 w 4303714"/>
              <a:gd name="connsiteY29" fmla="*/ 6107906 h 6880225"/>
              <a:gd name="connsiteX30" fmla="*/ 219315 w 4303714"/>
              <a:gd name="connsiteY30" fmla="*/ 6108003 h 6880225"/>
              <a:gd name="connsiteX31" fmla="*/ 350004 w 4303714"/>
              <a:gd name="connsiteY31" fmla="*/ 6108003 h 6880225"/>
              <a:gd name="connsiteX32" fmla="*/ 3712826 w 4303714"/>
              <a:gd name="connsiteY32" fmla="*/ 6108003 h 6880225"/>
              <a:gd name="connsiteX33" fmla="*/ 4052470 w 4303714"/>
              <a:gd name="connsiteY33" fmla="*/ 5768411 h 6880225"/>
              <a:gd name="connsiteX34" fmla="*/ 3712826 w 4303714"/>
              <a:gd name="connsiteY34" fmla="*/ 5428819 h 6880225"/>
              <a:gd name="connsiteX35" fmla="*/ 595542 w 4303714"/>
              <a:gd name="connsiteY35" fmla="*/ 5428819 h 6880225"/>
              <a:gd name="connsiteX36" fmla="*/ 0 w 4303714"/>
              <a:gd name="connsiteY36" fmla="*/ 4838022 h 6880225"/>
              <a:gd name="connsiteX37" fmla="*/ 595542 w 4303714"/>
              <a:gd name="connsiteY37" fmla="*/ 4242573 h 6880225"/>
              <a:gd name="connsiteX38" fmla="*/ 3712826 w 4303714"/>
              <a:gd name="connsiteY38" fmla="*/ 4242573 h 6880225"/>
              <a:gd name="connsiteX39" fmla="*/ 4052470 w 4303714"/>
              <a:gd name="connsiteY39" fmla="*/ 3902981 h 6880225"/>
              <a:gd name="connsiteX40" fmla="*/ 3712826 w 4303714"/>
              <a:gd name="connsiteY40" fmla="*/ 3563389 h 6880225"/>
              <a:gd name="connsiteX41" fmla="*/ 595542 w 4303714"/>
              <a:gd name="connsiteY41" fmla="*/ 3563389 h 6880225"/>
              <a:gd name="connsiteX42" fmla="*/ 0 w 4303714"/>
              <a:gd name="connsiteY42" fmla="*/ 2972592 h 6880225"/>
              <a:gd name="connsiteX43" fmla="*/ 595542 w 4303714"/>
              <a:gd name="connsiteY43" fmla="*/ 2377143 h 6880225"/>
              <a:gd name="connsiteX44" fmla="*/ 3712826 w 4303714"/>
              <a:gd name="connsiteY44" fmla="*/ 2377143 h 6880225"/>
              <a:gd name="connsiteX45" fmla="*/ 4052470 w 4303714"/>
              <a:gd name="connsiteY45" fmla="*/ 2037552 h 6880225"/>
              <a:gd name="connsiteX46" fmla="*/ 3712826 w 4303714"/>
              <a:gd name="connsiteY46" fmla="*/ 1697960 h 6880225"/>
              <a:gd name="connsiteX47" fmla="*/ 595542 w 4303714"/>
              <a:gd name="connsiteY47" fmla="*/ 1697960 h 6880225"/>
              <a:gd name="connsiteX48" fmla="*/ 0 w 4303714"/>
              <a:gd name="connsiteY48" fmla="*/ 1107163 h 6880225"/>
              <a:gd name="connsiteX49" fmla="*/ 595542 w 4303714"/>
              <a:gd name="connsiteY49" fmla="*/ 511714 h 6880225"/>
              <a:gd name="connsiteX50" fmla="*/ 4033860 w 4303714"/>
              <a:gd name="connsiteY50" fmla="*/ 511714 h 6880225"/>
              <a:gd name="connsiteX51" fmla="*/ 4033860 w 4303714"/>
              <a:gd name="connsiteY51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17020 w 4303714"/>
              <a:gd name="connsiteY29" fmla="*/ 6107906 h 6880225"/>
              <a:gd name="connsiteX30" fmla="*/ 219315 w 4303714"/>
              <a:gd name="connsiteY30" fmla="*/ 6108003 h 6880225"/>
              <a:gd name="connsiteX31" fmla="*/ 350004 w 4303714"/>
              <a:gd name="connsiteY31" fmla="*/ 6108003 h 6880225"/>
              <a:gd name="connsiteX32" fmla="*/ 3712826 w 4303714"/>
              <a:gd name="connsiteY32" fmla="*/ 6108003 h 6880225"/>
              <a:gd name="connsiteX33" fmla="*/ 4052470 w 4303714"/>
              <a:gd name="connsiteY33" fmla="*/ 5768411 h 6880225"/>
              <a:gd name="connsiteX34" fmla="*/ 3712826 w 4303714"/>
              <a:gd name="connsiteY34" fmla="*/ 5428819 h 6880225"/>
              <a:gd name="connsiteX35" fmla="*/ 595542 w 4303714"/>
              <a:gd name="connsiteY35" fmla="*/ 5428819 h 6880225"/>
              <a:gd name="connsiteX36" fmla="*/ 0 w 4303714"/>
              <a:gd name="connsiteY36" fmla="*/ 4838022 h 6880225"/>
              <a:gd name="connsiteX37" fmla="*/ 595542 w 4303714"/>
              <a:gd name="connsiteY37" fmla="*/ 4242573 h 6880225"/>
              <a:gd name="connsiteX38" fmla="*/ 3712826 w 4303714"/>
              <a:gd name="connsiteY38" fmla="*/ 4242573 h 6880225"/>
              <a:gd name="connsiteX39" fmla="*/ 4052470 w 4303714"/>
              <a:gd name="connsiteY39" fmla="*/ 3902981 h 6880225"/>
              <a:gd name="connsiteX40" fmla="*/ 3712826 w 4303714"/>
              <a:gd name="connsiteY40" fmla="*/ 3563389 h 6880225"/>
              <a:gd name="connsiteX41" fmla="*/ 595542 w 4303714"/>
              <a:gd name="connsiteY41" fmla="*/ 3563389 h 6880225"/>
              <a:gd name="connsiteX42" fmla="*/ 0 w 4303714"/>
              <a:gd name="connsiteY42" fmla="*/ 2972592 h 6880225"/>
              <a:gd name="connsiteX43" fmla="*/ 595542 w 4303714"/>
              <a:gd name="connsiteY43" fmla="*/ 2377143 h 6880225"/>
              <a:gd name="connsiteX44" fmla="*/ 3712826 w 4303714"/>
              <a:gd name="connsiteY44" fmla="*/ 2377143 h 6880225"/>
              <a:gd name="connsiteX45" fmla="*/ 4052470 w 4303714"/>
              <a:gd name="connsiteY45" fmla="*/ 2037552 h 6880225"/>
              <a:gd name="connsiteX46" fmla="*/ 3712826 w 4303714"/>
              <a:gd name="connsiteY46" fmla="*/ 1697960 h 6880225"/>
              <a:gd name="connsiteX47" fmla="*/ 595542 w 4303714"/>
              <a:gd name="connsiteY47" fmla="*/ 1697960 h 6880225"/>
              <a:gd name="connsiteX48" fmla="*/ 0 w 4303714"/>
              <a:gd name="connsiteY48" fmla="*/ 1107163 h 6880225"/>
              <a:gd name="connsiteX49" fmla="*/ 595542 w 4303714"/>
              <a:gd name="connsiteY49" fmla="*/ 511714 h 6880225"/>
              <a:gd name="connsiteX50" fmla="*/ 4033860 w 4303714"/>
              <a:gd name="connsiteY50" fmla="*/ 511714 h 6880225"/>
              <a:gd name="connsiteX51" fmla="*/ 4033860 w 4303714"/>
              <a:gd name="connsiteY51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14638 w 4303714"/>
              <a:gd name="connsiteY29" fmla="*/ 6107906 h 6880225"/>
              <a:gd name="connsiteX30" fmla="*/ 219315 w 4303714"/>
              <a:gd name="connsiteY30" fmla="*/ 6108003 h 6880225"/>
              <a:gd name="connsiteX31" fmla="*/ 350004 w 4303714"/>
              <a:gd name="connsiteY31" fmla="*/ 6108003 h 6880225"/>
              <a:gd name="connsiteX32" fmla="*/ 3712826 w 4303714"/>
              <a:gd name="connsiteY32" fmla="*/ 6108003 h 6880225"/>
              <a:gd name="connsiteX33" fmla="*/ 4052470 w 4303714"/>
              <a:gd name="connsiteY33" fmla="*/ 5768411 h 6880225"/>
              <a:gd name="connsiteX34" fmla="*/ 3712826 w 4303714"/>
              <a:gd name="connsiteY34" fmla="*/ 5428819 h 6880225"/>
              <a:gd name="connsiteX35" fmla="*/ 595542 w 4303714"/>
              <a:gd name="connsiteY35" fmla="*/ 5428819 h 6880225"/>
              <a:gd name="connsiteX36" fmla="*/ 0 w 4303714"/>
              <a:gd name="connsiteY36" fmla="*/ 4838022 h 6880225"/>
              <a:gd name="connsiteX37" fmla="*/ 595542 w 4303714"/>
              <a:gd name="connsiteY37" fmla="*/ 4242573 h 6880225"/>
              <a:gd name="connsiteX38" fmla="*/ 3712826 w 4303714"/>
              <a:gd name="connsiteY38" fmla="*/ 4242573 h 6880225"/>
              <a:gd name="connsiteX39" fmla="*/ 4052470 w 4303714"/>
              <a:gd name="connsiteY39" fmla="*/ 3902981 h 6880225"/>
              <a:gd name="connsiteX40" fmla="*/ 3712826 w 4303714"/>
              <a:gd name="connsiteY40" fmla="*/ 3563389 h 6880225"/>
              <a:gd name="connsiteX41" fmla="*/ 595542 w 4303714"/>
              <a:gd name="connsiteY41" fmla="*/ 3563389 h 6880225"/>
              <a:gd name="connsiteX42" fmla="*/ 0 w 4303714"/>
              <a:gd name="connsiteY42" fmla="*/ 2972592 h 6880225"/>
              <a:gd name="connsiteX43" fmla="*/ 595542 w 4303714"/>
              <a:gd name="connsiteY43" fmla="*/ 2377143 h 6880225"/>
              <a:gd name="connsiteX44" fmla="*/ 3712826 w 4303714"/>
              <a:gd name="connsiteY44" fmla="*/ 2377143 h 6880225"/>
              <a:gd name="connsiteX45" fmla="*/ 4052470 w 4303714"/>
              <a:gd name="connsiteY45" fmla="*/ 2037552 h 6880225"/>
              <a:gd name="connsiteX46" fmla="*/ 3712826 w 4303714"/>
              <a:gd name="connsiteY46" fmla="*/ 1697960 h 6880225"/>
              <a:gd name="connsiteX47" fmla="*/ 595542 w 4303714"/>
              <a:gd name="connsiteY47" fmla="*/ 1697960 h 6880225"/>
              <a:gd name="connsiteX48" fmla="*/ 0 w 4303714"/>
              <a:gd name="connsiteY48" fmla="*/ 1107163 h 6880225"/>
              <a:gd name="connsiteX49" fmla="*/ 595542 w 4303714"/>
              <a:gd name="connsiteY49" fmla="*/ 511714 h 6880225"/>
              <a:gd name="connsiteX50" fmla="*/ 4033860 w 4303714"/>
              <a:gd name="connsiteY50" fmla="*/ 511714 h 6880225"/>
              <a:gd name="connsiteX51" fmla="*/ 4033860 w 4303714"/>
              <a:gd name="connsiteY51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191351 w 4303714"/>
              <a:gd name="connsiteY4" fmla="*/ 659606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1839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6601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1838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6601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4220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4303714" h="6880225">
                <a:moveTo>
                  <a:pt x="4033860" y="0"/>
                </a:moveTo>
                <a:lnTo>
                  <a:pt x="4285104" y="0"/>
                </a:lnTo>
                <a:lnTo>
                  <a:pt x="4285104" y="518148"/>
                </a:lnTo>
                <a:lnTo>
                  <a:pt x="4285104" y="567818"/>
                </a:lnTo>
                <a:cubicBezTo>
                  <a:pt x="4284016" y="634133"/>
                  <a:pt x="4285308" y="700447"/>
                  <a:pt x="4284220" y="766762"/>
                </a:cubicBezTo>
                <a:lnTo>
                  <a:pt x="4085351" y="767571"/>
                </a:lnTo>
                <a:lnTo>
                  <a:pt x="3949904" y="767571"/>
                </a:lnTo>
                <a:lnTo>
                  <a:pt x="595542" y="767571"/>
                </a:lnTo>
                <a:cubicBezTo>
                  <a:pt x="404782" y="767571"/>
                  <a:pt x="255898" y="921085"/>
                  <a:pt x="255898" y="1107163"/>
                </a:cubicBezTo>
                <a:cubicBezTo>
                  <a:pt x="255898" y="1293241"/>
                  <a:pt x="404782" y="1446755"/>
                  <a:pt x="595542" y="1446755"/>
                </a:cubicBezTo>
                <a:lnTo>
                  <a:pt x="3712826" y="1446755"/>
                </a:lnTo>
                <a:cubicBezTo>
                  <a:pt x="4038512" y="1446755"/>
                  <a:pt x="4303714" y="1711916"/>
                  <a:pt x="4303714" y="2037552"/>
                </a:cubicBezTo>
                <a:cubicBezTo>
                  <a:pt x="4303714" y="2367840"/>
                  <a:pt x="4038512" y="2633000"/>
                  <a:pt x="3712826" y="2633000"/>
                </a:cubicBezTo>
                <a:lnTo>
                  <a:pt x="595542" y="2633000"/>
                </a:lnTo>
                <a:cubicBezTo>
                  <a:pt x="404782" y="2633000"/>
                  <a:pt x="255898" y="2786515"/>
                  <a:pt x="255898" y="2972592"/>
                </a:cubicBezTo>
                <a:cubicBezTo>
                  <a:pt x="255898" y="3158670"/>
                  <a:pt x="404782" y="3312184"/>
                  <a:pt x="595542" y="3312184"/>
                </a:cubicBezTo>
                <a:lnTo>
                  <a:pt x="3712826" y="3312184"/>
                </a:lnTo>
                <a:cubicBezTo>
                  <a:pt x="4038512" y="3312184"/>
                  <a:pt x="4303714" y="3577345"/>
                  <a:pt x="4303714" y="3902981"/>
                </a:cubicBezTo>
                <a:cubicBezTo>
                  <a:pt x="4303714" y="4233269"/>
                  <a:pt x="4038512" y="4498430"/>
                  <a:pt x="3712826" y="4498430"/>
                </a:cubicBezTo>
                <a:lnTo>
                  <a:pt x="595542" y="4498430"/>
                </a:lnTo>
                <a:cubicBezTo>
                  <a:pt x="404782" y="4498430"/>
                  <a:pt x="255898" y="4647292"/>
                  <a:pt x="255898" y="4838022"/>
                </a:cubicBezTo>
                <a:cubicBezTo>
                  <a:pt x="255898" y="5024100"/>
                  <a:pt x="404782" y="5177614"/>
                  <a:pt x="595542" y="5177614"/>
                </a:cubicBezTo>
                <a:lnTo>
                  <a:pt x="3712826" y="5177614"/>
                </a:lnTo>
                <a:cubicBezTo>
                  <a:pt x="4038512" y="5177614"/>
                  <a:pt x="4303714" y="5442775"/>
                  <a:pt x="4303714" y="5768411"/>
                </a:cubicBezTo>
                <a:cubicBezTo>
                  <a:pt x="4303714" y="6098699"/>
                  <a:pt x="4038512" y="6363859"/>
                  <a:pt x="3712826" y="6363859"/>
                </a:cubicBezTo>
                <a:lnTo>
                  <a:pt x="269856" y="6363859"/>
                </a:lnTo>
                <a:lnTo>
                  <a:pt x="269856" y="6880225"/>
                </a:lnTo>
                <a:lnTo>
                  <a:pt x="13958" y="6880225"/>
                </a:lnTo>
                <a:lnTo>
                  <a:pt x="13958" y="6358938"/>
                </a:lnTo>
                <a:lnTo>
                  <a:pt x="13958" y="6313360"/>
                </a:lnTo>
                <a:cubicBezTo>
                  <a:pt x="14979" y="6244875"/>
                  <a:pt x="13617" y="6176391"/>
                  <a:pt x="14638" y="6107906"/>
                </a:cubicBezTo>
                <a:lnTo>
                  <a:pt x="219315" y="6108003"/>
                </a:lnTo>
                <a:lnTo>
                  <a:pt x="350004" y="6108003"/>
                </a:lnTo>
                <a:lnTo>
                  <a:pt x="3712826" y="6108003"/>
                </a:lnTo>
                <a:cubicBezTo>
                  <a:pt x="3898932" y="6108003"/>
                  <a:pt x="4052470" y="5959140"/>
                  <a:pt x="4052470" y="5768411"/>
                </a:cubicBezTo>
                <a:cubicBezTo>
                  <a:pt x="4052470" y="5582333"/>
                  <a:pt x="3898932" y="5428819"/>
                  <a:pt x="3712826" y="5428819"/>
                </a:cubicBezTo>
                <a:lnTo>
                  <a:pt x="595542" y="5428819"/>
                </a:lnTo>
                <a:cubicBezTo>
                  <a:pt x="265202" y="5428819"/>
                  <a:pt x="0" y="5163658"/>
                  <a:pt x="0" y="4838022"/>
                </a:cubicBezTo>
                <a:cubicBezTo>
                  <a:pt x="0" y="4507734"/>
                  <a:pt x="265202" y="4242573"/>
                  <a:pt x="595542" y="4242573"/>
                </a:cubicBezTo>
                <a:lnTo>
                  <a:pt x="3712826" y="4242573"/>
                </a:lnTo>
                <a:cubicBezTo>
                  <a:pt x="3898932" y="4242573"/>
                  <a:pt x="4052470" y="4093711"/>
                  <a:pt x="4052470" y="3902981"/>
                </a:cubicBezTo>
                <a:cubicBezTo>
                  <a:pt x="4052470" y="3716903"/>
                  <a:pt x="3898932" y="3563389"/>
                  <a:pt x="3712826" y="3563389"/>
                </a:cubicBezTo>
                <a:lnTo>
                  <a:pt x="595542" y="3563389"/>
                </a:lnTo>
                <a:cubicBezTo>
                  <a:pt x="265202" y="3563389"/>
                  <a:pt x="0" y="3298229"/>
                  <a:pt x="0" y="2972592"/>
                </a:cubicBezTo>
                <a:cubicBezTo>
                  <a:pt x="0" y="2646956"/>
                  <a:pt x="265202" y="2377143"/>
                  <a:pt x="595542" y="2377143"/>
                </a:cubicBezTo>
                <a:lnTo>
                  <a:pt x="3712826" y="2377143"/>
                </a:lnTo>
                <a:cubicBezTo>
                  <a:pt x="3898932" y="2377143"/>
                  <a:pt x="4052470" y="2228281"/>
                  <a:pt x="4052470" y="2037552"/>
                </a:cubicBezTo>
                <a:cubicBezTo>
                  <a:pt x="4052470" y="1851474"/>
                  <a:pt x="3898932" y="1697960"/>
                  <a:pt x="3712826" y="1697960"/>
                </a:cubicBezTo>
                <a:lnTo>
                  <a:pt x="595542" y="1697960"/>
                </a:lnTo>
                <a:cubicBezTo>
                  <a:pt x="265202" y="1697960"/>
                  <a:pt x="0" y="1432799"/>
                  <a:pt x="0" y="1107163"/>
                </a:cubicBezTo>
                <a:cubicBezTo>
                  <a:pt x="0" y="781527"/>
                  <a:pt x="265202" y="511714"/>
                  <a:pt x="595542" y="511714"/>
                </a:cubicBezTo>
                <a:lnTo>
                  <a:pt x="4033860" y="511714"/>
                </a:lnTo>
                <a:lnTo>
                  <a:pt x="4033860" y="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2106368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5" grpId="0"/>
      <p:bldP spid="40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0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0" grpId="0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1000"/>
                        <p:tgtEl>
                          <p:spTgt spid="9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% tekst – 50% Vorm1 Gro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Tijdelijke aanduiding voor tekst 9">
            <a:extLst>
              <a:ext uri="{FF2B5EF4-FFF2-40B4-BE49-F238E27FC236}">
                <a16:creationId xmlns:a16="http://schemas.microsoft.com/office/drawing/2014/main" id="{146E5916-C1B7-4126-B21F-9B723F92B0D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08000" y="0"/>
            <a:ext cx="6084000" cy="6880225"/>
          </a:xfrm>
          <a:solidFill>
            <a:schemeClr val="accent3"/>
          </a:solid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sp>
        <p:nvSpPr>
          <p:cNvPr id="405" name="Tijdelijke aanduiding voor titel 1">
            <a:extLst>
              <a:ext uri="{FF2B5EF4-FFF2-40B4-BE49-F238E27FC236}">
                <a16:creationId xmlns:a16="http://schemas.microsoft.com/office/drawing/2014/main" id="{81D8E462-E0CA-4F15-A890-3C267F657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468" y="1024409"/>
            <a:ext cx="5029200" cy="4904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/>
            </a:lvl1pPr>
          </a:lstStyle>
          <a:p>
            <a:r>
              <a:rPr lang="nl-NL" dirty="0"/>
              <a:t>Plaats hier je titel</a:t>
            </a:r>
          </a:p>
        </p:txBody>
      </p:sp>
      <p:sp>
        <p:nvSpPr>
          <p:cNvPr id="408" name="Tijdelijke aanduiding voor verticale tekst 2">
            <a:extLst>
              <a:ext uri="{FF2B5EF4-FFF2-40B4-BE49-F238E27FC236}">
                <a16:creationId xmlns:a16="http://schemas.microsoft.com/office/drawing/2014/main" id="{5626A5BF-B119-4201-B80B-1465E4E17334}"/>
              </a:ext>
            </a:extLst>
          </p:cNvPr>
          <p:cNvSpPr>
            <a:spLocks noGrp="1"/>
          </p:cNvSpPr>
          <p:nvPr>
            <p:ph type="body" orient="vert" idx="16" hasCustomPrompt="1"/>
          </p:nvPr>
        </p:nvSpPr>
        <p:spPr>
          <a:xfrm>
            <a:off x="693737" y="1700547"/>
            <a:ext cx="5027931" cy="4243053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noProof="0" dirty="0"/>
              <a:t>Klik hier om een bullet te plaatsen.</a:t>
            </a:r>
          </a:p>
          <a:p>
            <a:pPr lvl="1"/>
            <a:r>
              <a:rPr lang="nl-NL" noProof="0" dirty="0"/>
              <a:t>Sub-bullet</a:t>
            </a:r>
          </a:p>
          <a:p>
            <a:pPr lvl="2"/>
            <a:r>
              <a:rPr lang="nl-NL" noProof="0" dirty="0"/>
              <a:t>Leestekst</a:t>
            </a:r>
          </a:p>
          <a:p>
            <a:pPr lvl="3"/>
            <a:r>
              <a:rPr lang="nl-NL" noProof="0" dirty="0"/>
              <a:t>Subtitel</a:t>
            </a:r>
          </a:p>
          <a:p>
            <a:pPr lvl="4"/>
            <a:r>
              <a:rPr lang="nl-NL" noProof="0" dirty="0"/>
              <a:t>Numerieke bullet</a:t>
            </a:r>
          </a:p>
          <a:p>
            <a:pPr lvl="5"/>
            <a:r>
              <a:rPr lang="nl-NL" noProof="0" dirty="0"/>
              <a:t>Bullet</a:t>
            </a:r>
          </a:p>
          <a:p>
            <a:pPr lvl="6"/>
            <a:r>
              <a:rPr lang="nl-NL" noProof="0" dirty="0"/>
              <a:t>Sub-bullet</a:t>
            </a:r>
          </a:p>
          <a:p>
            <a:pPr lvl="7"/>
            <a:r>
              <a:rPr lang="nl-NL" noProof="0" dirty="0"/>
              <a:t>Leestekst</a:t>
            </a:r>
          </a:p>
          <a:p>
            <a:pPr lvl="8"/>
            <a:r>
              <a:rPr lang="nl-NL" noProof="0" dirty="0"/>
              <a:t>Titel</a:t>
            </a:r>
          </a:p>
        </p:txBody>
      </p:sp>
      <p:sp>
        <p:nvSpPr>
          <p:cNvPr id="409" name="Tekstvak 408">
            <a:extLst>
              <a:ext uri="{FF2B5EF4-FFF2-40B4-BE49-F238E27FC236}">
                <a16:creationId xmlns:a16="http://schemas.microsoft.com/office/drawing/2014/main" id="{12B4167E-A1A6-4F6F-99A7-0BA2DF8A3758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kern="1200" spc="50" baseline="0" dirty="0">
                <a:solidFill>
                  <a:schemeClr val="accent2"/>
                </a:solidFill>
                <a:latin typeface="+mn-lt"/>
                <a:ea typeface="+mn-ea"/>
                <a:cs typeface="Calibri" panose="020F0502020204030204" pitchFamily="34" charset="0"/>
              </a:rPr>
              <a:t>50% tekst – 50% Vorm1 </a:t>
            </a:r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Groen</a:t>
            </a:r>
          </a:p>
        </p:txBody>
      </p:sp>
      <p:sp>
        <p:nvSpPr>
          <p:cNvPr id="151" name="Tijdelijke aanduiding voor tekst 150">
            <a:extLst>
              <a:ext uri="{FF2B5EF4-FFF2-40B4-BE49-F238E27FC236}">
                <a16:creationId xmlns:a16="http://schemas.microsoft.com/office/drawing/2014/main" id="{36A5B8AE-A168-4A41-94D6-5A4C480EF6F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998143" y="0"/>
            <a:ext cx="4303714" cy="6880225"/>
          </a:xfrm>
          <a:custGeom>
            <a:avLst/>
            <a:gdLst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219315 w 4303714"/>
              <a:gd name="connsiteY29" fmla="*/ 6108003 h 6880225"/>
              <a:gd name="connsiteX30" fmla="*/ 350004 w 4303714"/>
              <a:gd name="connsiteY30" fmla="*/ 6108003 h 6880225"/>
              <a:gd name="connsiteX31" fmla="*/ 3712826 w 4303714"/>
              <a:gd name="connsiteY31" fmla="*/ 6108003 h 6880225"/>
              <a:gd name="connsiteX32" fmla="*/ 4052470 w 4303714"/>
              <a:gd name="connsiteY32" fmla="*/ 5768411 h 6880225"/>
              <a:gd name="connsiteX33" fmla="*/ 3712826 w 4303714"/>
              <a:gd name="connsiteY33" fmla="*/ 5428819 h 6880225"/>
              <a:gd name="connsiteX34" fmla="*/ 595542 w 4303714"/>
              <a:gd name="connsiteY34" fmla="*/ 5428819 h 6880225"/>
              <a:gd name="connsiteX35" fmla="*/ 0 w 4303714"/>
              <a:gd name="connsiteY35" fmla="*/ 4838022 h 6880225"/>
              <a:gd name="connsiteX36" fmla="*/ 595542 w 4303714"/>
              <a:gd name="connsiteY36" fmla="*/ 4242573 h 6880225"/>
              <a:gd name="connsiteX37" fmla="*/ 3712826 w 4303714"/>
              <a:gd name="connsiteY37" fmla="*/ 4242573 h 6880225"/>
              <a:gd name="connsiteX38" fmla="*/ 4052470 w 4303714"/>
              <a:gd name="connsiteY38" fmla="*/ 3902981 h 6880225"/>
              <a:gd name="connsiteX39" fmla="*/ 3712826 w 4303714"/>
              <a:gd name="connsiteY39" fmla="*/ 3563389 h 6880225"/>
              <a:gd name="connsiteX40" fmla="*/ 595542 w 4303714"/>
              <a:gd name="connsiteY40" fmla="*/ 3563389 h 6880225"/>
              <a:gd name="connsiteX41" fmla="*/ 0 w 4303714"/>
              <a:gd name="connsiteY41" fmla="*/ 2972592 h 6880225"/>
              <a:gd name="connsiteX42" fmla="*/ 595542 w 4303714"/>
              <a:gd name="connsiteY42" fmla="*/ 2377143 h 6880225"/>
              <a:gd name="connsiteX43" fmla="*/ 3712826 w 4303714"/>
              <a:gd name="connsiteY43" fmla="*/ 2377143 h 6880225"/>
              <a:gd name="connsiteX44" fmla="*/ 4052470 w 4303714"/>
              <a:gd name="connsiteY44" fmla="*/ 2037552 h 6880225"/>
              <a:gd name="connsiteX45" fmla="*/ 3712826 w 4303714"/>
              <a:gd name="connsiteY45" fmla="*/ 1697960 h 6880225"/>
              <a:gd name="connsiteX46" fmla="*/ 595542 w 4303714"/>
              <a:gd name="connsiteY46" fmla="*/ 1697960 h 6880225"/>
              <a:gd name="connsiteX47" fmla="*/ 0 w 4303714"/>
              <a:gd name="connsiteY47" fmla="*/ 1107163 h 6880225"/>
              <a:gd name="connsiteX48" fmla="*/ 595542 w 4303714"/>
              <a:gd name="connsiteY48" fmla="*/ 511714 h 6880225"/>
              <a:gd name="connsiteX49" fmla="*/ 4033860 w 4303714"/>
              <a:gd name="connsiteY49" fmla="*/ 511714 h 6880225"/>
              <a:gd name="connsiteX50" fmla="*/ 4033860 w 4303714"/>
              <a:gd name="connsiteY50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114651 w 4303714"/>
              <a:gd name="connsiteY29" fmla="*/ 6217444 h 6880225"/>
              <a:gd name="connsiteX30" fmla="*/ 219315 w 4303714"/>
              <a:gd name="connsiteY30" fmla="*/ 6108003 h 6880225"/>
              <a:gd name="connsiteX31" fmla="*/ 350004 w 4303714"/>
              <a:gd name="connsiteY31" fmla="*/ 6108003 h 6880225"/>
              <a:gd name="connsiteX32" fmla="*/ 3712826 w 4303714"/>
              <a:gd name="connsiteY32" fmla="*/ 6108003 h 6880225"/>
              <a:gd name="connsiteX33" fmla="*/ 4052470 w 4303714"/>
              <a:gd name="connsiteY33" fmla="*/ 5768411 h 6880225"/>
              <a:gd name="connsiteX34" fmla="*/ 3712826 w 4303714"/>
              <a:gd name="connsiteY34" fmla="*/ 5428819 h 6880225"/>
              <a:gd name="connsiteX35" fmla="*/ 595542 w 4303714"/>
              <a:gd name="connsiteY35" fmla="*/ 5428819 h 6880225"/>
              <a:gd name="connsiteX36" fmla="*/ 0 w 4303714"/>
              <a:gd name="connsiteY36" fmla="*/ 4838022 h 6880225"/>
              <a:gd name="connsiteX37" fmla="*/ 595542 w 4303714"/>
              <a:gd name="connsiteY37" fmla="*/ 4242573 h 6880225"/>
              <a:gd name="connsiteX38" fmla="*/ 3712826 w 4303714"/>
              <a:gd name="connsiteY38" fmla="*/ 4242573 h 6880225"/>
              <a:gd name="connsiteX39" fmla="*/ 4052470 w 4303714"/>
              <a:gd name="connsiteY39" fmla="*/ 3902981 h 6880225"/>
              <a:gd name="connsiteX40" fmla="*/ 3712826 w 4303714"/>
              <a:gd name="connsiteY40" fmla="*/ 3563389 h 6880225"/>
              <a:gd name="connsiteX41" fmla="*/ 595542 w 4303714"/>
              <a:gd name="connsiteY41" fmla="*/ 3563389 h 6880225"/>
              <a:gd name="connsiteX42" fmla="*/ 0 w 4303714"/>
              <a:gd name="connsiteY42" fmla="*/ 2972592 h 6880225"/>
              <a:gd name="connsiteX43" fmla="*/ 595542 w 4303714"/>
              <a:gd name="connsiteY43" fmla="*/ 2377143 h 6880225"/>
              <a:gd name="connsiteX44" fmla="*/ 3712826 w 4303714"/>
              <a:gd name="connsiteY44" fmla="*/ 2377143 h 6880225"/>
              <a:gd name="connsiteX45" fmla="*/ 4052470 w 4303714"/>
              <a:gd name="connsiteY45" fmla="*/ 2037552 h 6880225"/>
              <a:gd name="connsiteX46" fmla="*/ 3712826 w 4303714"/>
              <a:gd name="connsiteY46" fmla="*/ 1697960 h 6880225"/>
              <a:gd name="connsiteX47" fmla="*/ 595542 w 4303714"/>
              <a:gd name="connsiteY47" fmla="*/ 1697960 h 6880225"/>
              <a:gd name="connsiteX48" fmla="*/ 0 w 4303714"/>
              <a:gd name="connsiteY48" fmla="*/ 1107163 h 6880225"/>
              <a:gd name="connsiteX49" fmla="*/ 595542 w 4303714"/>
              <a:gd name="connsiteY49" fmla="*/ 511714 h 6880225"/>
              <a:gd name="connsiteX50" fmla="*/ 4033860 w 4303714"/>
              <a:gd name="connsiteY50" fmla="*/ 511714 h 6880225"/>
              <a:gd name="connsiteX51" fmla="*/ 4033860 w 4303714"/>
              <a:gd name="connsiteY51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17020 w 4303714"/>
              <a:gd name="connsiteY29" fmla="*/ 6107906 h 6880225"/>
              <a:gd name="connsiteX30" fmla="*/ 219315 w 4303714"/>
              <a:gd name="connsiteY30" fmla="*/ 6108003 h 6880225"/>
              <a:gd name="connsiteX31" fmla="*/ 350004 w 4303714"/>
              <a:gd name="connsiteY31" fmla="*/ 6108003 h 6880225"/>
              <a:gd name="connsiteX32" fmla="*/ 3712826 w 4303714"/>
              <a:gd name="connsiteY32" fmla="*/ 6108003 h 6880225"/>
              <a:gd name="connsiteX33" fmla="*/ 4052470 w 4303714"/>
              <a:gd name="connsiteY33" fmla="*/ 5768411 h 6880225"/>
              <a:gd name="connsiteX34" fmla="*/ 3712826 w 4303714"/>
              <a:gd name="connsiteY34" fmla="*/ 5428819 h 6880225"/>
              <a:gd name="connsiteX35" fmla="*/ 595542 w 4303714"/>
              <a:gd name="connsiteY35" fmla="*/ 5428819 h 6880225"/>
              <a:gd name="connsiteX36" fmla="*/ 0 w 4303714"/>
              <a:gd name="connsiteY36" fmla="*/ 4838022 h 6880225"/>
              <a:gd name="connsiteX37" fmla="*/ 595542 w 4303714"/>
              <a:gd name="connsiteY37" fmla="*/ 4242573 h 6880225"/>
              <a:gd name="connsiteX38" fmla="*/ 3712826 w 4303714"/>
              <a:gd name="connsiteY38" fmla="*/ 4242573 h 6880225"/>
              <a:gd name="connsiteX39" fmla="*/ 4052470 w 4303714"/>
              <a:gd name="connsiteY39" fmla="*/ 3902981 h 6880225"/>
              <a:gd name="connsiteX40" fmla="*/ 3712826 w 4303714"/>
              <a:gd name="connsiteY40" fmla="*/ 3563389 h 6880225"/>
              <a:gd name="connsiteX41" fmla="*/ 595542 w 4303714"/>
              <a:gd name="connsiteY41" fmla="*/ 3563389 h 6880225"/>
              <a:gd name="connsiteX42" fmla="*/ 0 w 4303714"/>
              <a:gd name="connsiteY42" fmla="*/ 2972592 h 6880225"/>
              <a:gd name="connsiteX43" fmla="*/ 595542 w 4303714"/>
              <a:gd name="connsiteY43" fmla="*/ 2377143 h 6880225"/>
              <a:gd name="connsiteX44" fmla="*/ 3712826 w 4303714"/>
              <a:gd name="connsiteY44" fmla="*/ 2377143 h 6880225"/>
              <a:gd name="connsiteX45" fmla="*/ 4052470 w 4303714"/>
              <a:gd name="connsiteY45" fmla="*/ 2037552 h 6880225"/>
              <a:gd name="connsiteX46" fmla="*/ 3712826 w 4303714"/>
              <a:gd name="connsiteY46" fmla="*/ 1697960 h 6880225"/>
              <a:gd name="connsiteX47" fmla="*/ 595542 w 4303714"/>
              <a:gd name="connsiteY47" fmla="*/ 1697960 h 6880225"/>
              <a:gd name="connsiteX48" fmla="*/ 0 w 4303714"/>
              <a:gd name="connsiteY48" fmla="*/ 1107163 h 6880225"/>
              <a:gd name="connsiteX49" fmla="*/ 595542 w 4303714"/>
              <a:gd name="connsiteY49" fmla="*/ 511714 h 6880225"/>
              <a:gd name="connsiteX50" fmla="*/ 4033860 w 4303714"/>
              <a:gd name="connsiteY50" fmla="*/ 511714 h 6880225"/>
              <a:gd name="connsiteX51" fmla="*/ 4033860 w 4303714"/>
              <a:gd name="connsiteY51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17020 w 4303714"/>
              <a:gd name="connsiteY29" fmla="*/ 6107906 h 6880225"/>
              <a:gd name="connsiteX30" fmla="*/ 219315 w 4303714"/>
              <a:gd name="connsiteY30" fmla="*/ 6108003 h 6880225"/>
              <a:gd name="connsiteX31" fmla="*/ 350004 w 4303714"/>
              <a:gd name="connsiteY31" fmla="*/ 6108003 h 6880225"/>
              <a:gd name="connsiteX32" fmla="*/ 3712826 w 4303714"/>
              <a:gd name="connsiteY32" fmla="*/ 6108003 h 6880225"/>
              <a:gd name="connsiteX33" fmla="*/ 4052470 w 4303714"/>
              <a:gd name="connsiteY33" fmla="*/ 5768411 h 6880225"/>
              <a:gd name="connsiteX34" fmla="*/ 3712826 w 4303714"/>
              <a:gd name="connsiteY34" fmla="*/ 5428819 h 6880225"/>
              <a:gd name="connsiteX35" fmla="*/ 595542 w 4303714"/>
              <a:gd name="connsiteY35" fmla="*/ 5428819 h 6880225"/>
              <a:gd name="connsiteX36" fmla="*/ 0 w 4303714"/>
              <a:gd name="connsiteY36" fmla="*/ 4838022 h 6880225"/>
              <a:gd name="connsiteX37" fmla="*/ 595542 w 4303714"/>
              <a:gd name="connsiteY37" fmla="*/ 4242573 h 6880225"/>
              <a:gd name="connsiteX38" fmla="*/ 3712826 w 4303714"/>
              <a:gd name="connsiteY38" fmla="*/ 4242573 h 6880225"/>
              <a:gd name="connsiteX39" fmla="*/ 4052470 w 4303714"/>
              <a:gd name="connsiteY39" fmla="*/ 3902981 h 6880225"/>
              <a:gd name="connsiteX40" fmla="*/ 3712826 w 4303714"/>
              <a:gd name="connsiteY40" fmla="*/ 3563389 h 6880225"/>
              <a:gd name="connsiteX41" fmla="*/ 595542 w 4303714"/>
              <a:gd name="connsiteY41" fmla="*/ 3563389 h 6880225"/>
              <a:gd name="connsiteX42" fmla="*/ 0 w 4303714"/>
              <a:gd name="connsiteY42" fmla="*/ 2972592 h 6880225"/>
              <a:gd name="connsiteX43" fmla="*/ 595542 w 4303714"/>
              <a:gd name="connsiteY43" fmla="*/ 2377143 h 6880225"/>
              <a:gd name="connsiteX44" fmla="*/ 3712826 w 4303714"/>
              <a:gd name="connsiteY44" fmla="*/ 2377143 h 6880225"/>
              <a:gd name="connsiteX45" fmla="*/ 4052470 w 4303714"/>
              <a:gd name="connsiteY45" fmla="*/ 2037552 h 6880225"/>
              <a:gd name="connsiteX46" fmla="*/ 3712826 w 4303714"/>
              <a:gd name="connsiteY46" fmla="*/ 1697960 h 6880225"/>
              <a:gd name="connsiteX47" fmla="*/ 595542 w 4303714"/>
              <a:gd name="connsiteY47" fmla="*/ 1697960 h 6880225"/>
              <a:gd name="connsiteX48" fmla="*/ 0 w 4303714"/>
              <a:gd name="connsiteY48" fmla="*/ 1107163 h 6880225"/>
              <a:gd name="connsiteX49" fmla="*/ 595542 w 4303714"/>
              <a:gd name="connsiteY49" fmla="*/ 511714 h 6880225"/>
              <a:gd name="connsiteX50" fmla="*/ 4033860 w 4303714"/>
              <a:gd name="connsiteY50" fmla="*/ 511714 h 6880225"/>
              <a:gd name="connsiteX51" fmla="*/ 4033860 w 4303714"/>
              <a:gd name="connsiteY51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085351 w 4303714"/>
              <a:gd name="connsiteY4" fmla="*/ 767571 h 6880225"/>
              <a:gd name="connsiteX5" fmla="*/ 3949904 w 4303714"/>
              <a:gd name="connsiteY5" fmla="*/ 767571 h 6880225"/>
              <a:gd name="connsiteX6" fmla="*/ 595542 w 4303714"/>
              <a:gd name="connsiteY6" fmla="*/ 767571 h 6880225"/>
              <a:gd name="connsiteX7" fmla="*/ 255898 w 4303714"/>
              <a:gd name="connsiteY7" fmla="*/ 1107163 h 6880225"/>
              <a:gd name="connsiteX8" fmla="*/ 595542 w 4303714"/>
              <a:gd name="connsiteY8" fmla="*/ 1446755 h 6880225"/>
              <a:gd name="connsiteX9" fmla="*/ 3712826 w 4303714"/>
              <a:gd name="connsiteY9" fmla="*/ 1446755 h 6880225"/>
              <a:gd name="connsiteX10" fmla="*/ 4303714 w 4303714"/>
              <a:gd name="connsiteY10" fmla="*/ 2037552 h 6880225"/>
              <a:gd name="connsiteX11" fmla="*/ 3712826 w 4303714"/>
              <a:gd name="connsiteY11" fmla="*/ 2633000 h 6880225"/>
              <a:gd name="connsiteX12" fmla="*/ 595542 w 4303714"/>
              <a:gd name="connsiteY12" fmla="*/ 2633000 h 6880225"/>
              <a:gd name="connsiteX13" fmla="*/ 255898 w 4303714"/>
              <a:gd name="connsiteY13" fmla="*/ 2972592 h 6880225"/>
              <a:gd name="connsiteX14" fmla="*/ 595542 w 4303714"/>
              <a:gd name="connsiteY14" fmla="*/ 3312184 h 6880225"/>
              <a:gd name="connsiteX15" fmla="*/ 3712826 w 4303714"/>
              <a:gd name="connsiteY15" fmla="*/ 3312184 h 6880225"/>
              <a:gd name="connsiteX16" fmla="*/ 4303714 w 4303714"/>
              <a:gd name="connsiteY16" fmla="*/ 3902981 h 6880225"/>
              <a:gd name="connsiteX17" fmla="*/ 3712826 w 4303714"/>
              <a:gd name="connsiteY17" fmla="*/ 4498430 h 6880225"/>
              <a:gd name="connsiteX18" fmla="*/ 595542 w 4303714"/>
              <a:gd name="connsiteY18" fmla="*/ 4498430 h 6880225"/>
              <a:gd name="connsiteX19" fmla="*/ 255898 w 4303714"/>
              <a:gd name="connsiteY19" fmla="*/ 4838022 h 6880225"/>
              <a:gd name="connsiteX20" fmla="*/ 595542 w 4303714"/>
              <a:gd name="connsiteY20" fmla="*/ 5177614 h 6880225"/>
              <a:gd name="connsiteX21" fmla="*/ 3712826 w 4303714"/>
              <a:gd name="connsiteY21" fmla="*/ 5177614 h 6880225"/>
              <a:gd name="connsiteX22" fmla="*/ 4303714 w 4303714"/>
              <a:gd name="connsiteY22" fmla="*/ 5768411 h 6880225"/>
              <a:gd name="connsiteX23" fmla="*/ 3712826 w 4303714"/>
              <a:gd name="connsiteY23" fmla="*/ 6363859 h 6880225"/>
              <a:gd name="connsiteX24" fmla="*/ 269856 w 4303714"/>
              <a:gd name="connsiteY24" fmla="*/ 6363859 h 6880225"/>
              <a:gd name="connsiteX25" fmla="*/ 269856 w 4303714"/>
              <a:gd name="connsiteY25" fmla="*/ 6880225 h 6880225"/>
              <a:gd name="connsiteX26" fmla="*/ 13958 w 4303714"/>
              <a:gd name="connsiteY26" fmla="*/ 6880225 h 6880225"/>
              <a:gd name="connsiteX27" fmla="*/ 13958 w 4303714"/>
              <a:gd name="connsiteY27" fmla="*/ 6358938 h 6880225"/>
              <a:gd name="connsiteX28" fmla="*/ 13958 w 4303714"/>
              <a:gd name="connsiteY28" fmla="*/ 6313360 h 6880225"/>
              <a:gd name="connsiteX29" fmla="*/ 14638 w 4303714"/>
              <a:gd name="connsiteY29" fmla="*/ 6107906 h 6880225"/>
              <a:gd name="connsiteX30" fmla="*/ 219315 w 4303714"/>
              <a:gd name="connsiteY30" fmla="*/ 6108003 h 6880225"/>
              <a:gd name="connsiteX31" fmla="*/ 350004 w 4303714"/>
              <a:gd name="connsiteY31" fmla="*/ 6108003 h 6880225"/>
              <a:gd name="connsiteX32" fmla="*/ 3712826 w 4303714"/>
              <a:gd name="connsiteY32" fmla="*/ 6108003 h 6880225"/>
              <a:gd name="connsiteX33" fmla="*/ 4052470 w 4303714"/>
              <a:gd name="connsiteY33" fmla="*/ 5768411 h 6880225"/>
              <a:gd name="connsiteX34" fmla="*/ 3712826 w 4303714"/>
              <a:gd name="connsiteY34" fmla="*/ 5428819 h 6880225"/>
              <a:gd name="connsiteX35" fmla="*/ 595542 w 4303714"/>
              <a:gd name="connsiteY35" fmla="*/ 5428819 h 6880225"/>
              <a:gd name="connsiteX36" fmla="*/ 0 w 4303714"/>
              <a:gd name="connsiteY36" fmla="*/ 4838022 h 6880225"/>
              <a:gd name="connsiteX37" fmla="*/ 595542 w 4303714"/>
              <a:gd name="connsiteY37" fmla="*/ 4242573 h 6880225"/>
              <a:gd name="connsiteX38" fmla="*/ 3712826 w 4303714"/>
              <a:gd name="connsiteY38" fmla="*/ 4242573 h 6880225"/>
              <a:gd name="connsiteX39" fmla="*/ 4052470 w 4303714"/>
              <a:gd name="connsiteY39" fmla="*/ 3902981 h 6880225"/>
              <a:gd name="connsiteX40" fmla="*/ 3712826 w 4303714"/>
              <a:gd name="connsiteY40" fmla="*/ 3563389 h 6880225"/>
              <a:gd name="connsiteX41" fmla="*/ 595542 w 4303714"/>
              <a:gd name="connsiteY41" fmla="*/ 3563389 h 6880225"/>
              <a:gd name="connsiteX42" fmla="*/ 0 w 4303714"/>
              <a:gd name="connsiteY42" fmla="*/ 2972592 h 6880225"/>
              <a:gd name="connsiteX43" fmla="*/ 595542 w 4303714"/>
              <a:gd name="connsiteY43" fmla="*/ 2377143 h 6880225"/>
              <a:gd name="connsiteX44" fmla="*/ 3712826 w 4303714"/>
              <a:gd name="connsiteY44" fmla="*/ 2377143 h 6880225"/>
              <a:gd name="connsiteX45" fmla="*/ 4052470 w 4303714"/>
              <a:gd name="connsiteY45" fmla="*/ 2037552 h 6880225"/>
              <a:gd name="connsiteX46" fmla="*/ 3712826 w 4303714"/>
              <a:gd name="connsiteY46" fmla="*/ 1697960 h 6880225"/>
              <a:gd name="connsiteX47" fmla="*/ 595542 w 4303714"/>
              <a:gd name="connsiteY47" fmla="*/ 1697960 h 6880225"/>
              <a:gd name="connsiteX48" fmla="*/ 0 w 4303714"/>
              <a:gd name="connsiteY48" fmla="*/ 1107163 h 6880225"/>
              <a:gd name="connsiteX49" fmla="*/ 595542 w 4303714"/>
              <a:gd name="connsiteY49" fmla="*/ 511714 h 6880225"/>
              <a:gd name="connsiteX50" fmla="*/ 4033860 w 4303714"/>
              <a:gd name="connsiteY50" fmla="*/ 511714 h 6880225"/>
              <a:gd name="connsiteX51" fmla="*/ 4033860 w 4303714"/>
              <a:gd name="connsiteY51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191351 w 4303714"/>
              <a:gd name="connsiteY4" fmla="*/ 659606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1839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6601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1838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6601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  <a:gd name="connsiteX0" fmla="*/ 4033860 w 4303714"/>
              <a:gd name="connsiteY0" fmla="*/ 0 h 6880225"/>
              <a:gd name="connsiteX1" fmla="*/ 4285104 w 4303714"/>
              <a:gd name="connsiteY1" fmla="*/ 0 h 6880225"/>
              <a:gd name="connsiteX2" fmla="*/ 4285104 w 4303714"/>
              <a:gd name="connsiteY2" fmla="*/ 518148 h 6880225"/>
              <a:gd name="connsiteX3" fmla="*/ 4285104 w 4303714"/>
              <a:gd name="connsiteY3" fmla="*/ 567818 h 6880225"/>
              <a:gd name="connsiteX4" fmla="*/ 4284220 w 4303714"/>
              <a:gd name="connsiteY4" fmla="*/ 766762 h 6880225"/>
              <a:gd name="connsiteX5" fmla="*/ 4085351 w 4303714"/>
              <a:gd name="connsiteY5" fmla="*/ 767571 h 6880225"/>
              <a:gd name="connsiteX6" fmla="*/ 3949904 w 4303714"/>
              <a:gd name="connsiteY6" fmla="*/ 767571 h 6880225"/>
              <a:gd name="connsiteX7" fmla="*/ 595542 w 4303714"/>
              <a:gd name="connsiteY7" fmla="*/ 767571 h 6880225"/>
              <a:gd name="connsiteX8" fmla="*/ 255898 w 4303714"/>
              <a:gd name="connsiteY8" fmla="*/ 1107163 h 6880225"/>
              <a:gd name="connsiteX9" fmla="*/ 595542 w 4303714"/>
              <a:gd name="connsiteY9" fmla="*/ 1446755 h 6880225"/>
              <a:gd name="connsiteX10" fmla="*/ 3712826 w 4303714"/>
              <a:gd name="connsiteY10" fmla="*/ 1446755 h 6880225"/>
              <a:gd name="connsiteX11" fmla="*/ 4303714 w 4303714"/>
              <a:gd name="connsiteY11" fmla="*/ 2037552 h 6880225"/>
              <a:gd name="connsiteX12" fmla="*/ 3712826 w 4303714"/>
              <a:gd name="connsiteY12" fmla="*/ 2633000 h 6880225"/>
              <a:gd name="connsiteX13" fmla="*/ 595542 w 4303714"/>
              <a:gd name="connsiteY13" fmla="*/ 2633000 h 6880225"/>
              <a:gd name="connsiteX14" fmla="*/ 255898 w 4303714"/>
              <a:gd name="connsiteY14" fmla="*/ 2972592 h 6880225"/>
              <a:gd name="connsiteX15" fmla="*/ 595542 w 4303714"/>
              <a:gd name="connsiteY15" fmla="*/ 3312184 h 6880225"/>
              <a:gd name="connsiteX16" fmla="*/ 3712826 w 4303714"/>
              <a:gd name="connsiteY16" fmla="*/ 3312184 h 6880225"/>
              <a:gd name="connsiteX17" fmla="*/ 4303714 w 4303714"/>
              <a:gd name="connsiteY17" fmla="*/ 3902981 h 6880225"/>
              <a:gd name="connsiteX18" fmla="*/ 3712826 w 4303714"/>
              <a:gd name="connsiteY18" fmla="*/ 4498430 h 6880225"/>
              <a:gd name="connsiteX19" fmla="*/ 595542 w 4303714"/>
              <a:gd name="connsiteY19" fmla="*/ 4498430 h 6880225"/>
              <a:gd name="connsiteX20" fmla="*/ 255898 w 4303714"/>
              <a:gd name="connsiteY20" fmla="*/ 4838022 h 6880225"/>
              <a:gd name="connsiteX21" fmla="*/ 595542 w 4303714"/>
              <a:gd name="connsiteY21" fmla="*/ 5177614 h 6880225"/>
              <a:gd name="connsiteX22" fmla="*/ 3712826 w 4303714"/>
              <a:gd name="connsiteY22" fmla="*/ 5177614 h 6880225"/>
              <a:gd name="connsiteX23" fmla="*/ 4303714 w 4303714"/>
              <a:gd name="connsiteY23" fmla="*/ 5768411 h 6880225"/>
              <a:gd name="connsiteX24" fmla="*/ 3712826 w 4303714"/>
              <a:gd name="connsiteY24" fmla="*/ 6363859 h 6880225"/>
              <a:gd name="connsiteX25" fmla="*/ 269856 w 4303714"/>
              <a:gd name="connsiteY25" fmla="*/ 6363859 h 6880225"/>
              <a:gd name="connsiteX26" fmla="*/ 269856 w 4303714"/>
              <a:gd name="connsiteY26" fmla="*/ 6880225 h 6880225"/>
              <a:gd name="connsiteX27" fmla="*/ 13958 w 4303714"/>
              <a:gd name="connsiteY27" fmla="*/ 6880225 h 6880225"/>
              <a:gd name="connsiteX28" fmla="*/ 13958 w 4303714"/>
              <a:gd name="connsiteY28" fmla="*/ 6358938 h 6880225"/>
              <a:gd name="connsiteX29" fmla="*/ 13958 w 4303714"/>
              <a:gd name="connsiteY29" fmla="*/ 6313360 h 6880225"/>
              <a:gd name="connsiteX30" fmla="*/ 14638 w 4303714"/>
              <a:gd name="connsiteY30" fmla="*/ 6107906 h 6880225"/>
              <a:gd name="connsiteX31" fmla="*/ 219315 w 4303714"/>
              <a:gd name="connsiteY31" fmla="*/ 6108003 h 6880225"/>
              <a:gd name="connsiteX32" fmla="*/ 350004 w 4303714"/>
              <a:gd name="connsiteY32" fmla="*/ 6108003 h 6880225"/>
              <a:gd name="connsiteX33" fmla="*/ 3712826 w 4303714"/>
              <a:gd name="connsiteY33" fmla="*/ 6108003 h 6880225"/>
              <a:gd name="connsiteX34" fmla="*/ 4052470 w 4303714"/>
              <a:gd name="connsiteY34" fmla="*/ 5768411 h 6880225"/>
              <a:gd name="connsiteX35" fmla="*/ 3712826 w 4303714"/>
              <a:gd name="connsiteY35" fmla="*/ 5428819 h 6880225"/>
              <a:gd name="connsiteX36" fmla="*/ 595542 w 4303714"/>
              <a:gd name="connsiteY36" fmla="*/ 5428819 h 6880225"/>
              <a:gd name="connsiteX37" fmla="*/ 0 w 4303714"/>
              <a:gd name="connsiteY37" fmla="*/ 4838022 h 6880225"/>
              <a:gd name="connsiteX38" fmla="*/ 595542 w 4303714"/>
              <a:gd name="connsiteY38" fmla="*/ 4242573 h 6880225"/>
              <a:gd name="connsiteX39" fmla="*/ 3712826 w 4303714"/>
              <a:gd name="connsiteY39" fmla="*/ 4242573 h 6880225"/>
              <a:gd name="connsiteX40" fmla="*/ 4052470 w 4303714"/>
              <a:gd name="connsiteY40" fmla="*/ 3902981 h 6880225"/>
              <a:gd name="connsiteX41" fmla="*/ 3712826 w 4303714"/>
              <a:gd name="connsiteY41" fmla="*/ 3563389 h 6880225"/>
              <a:gd name="connsiteX42" fmla="*/ 595542 w 4303714"/>
              <a:gd name="connsiteY42" fmla="*/ 3563389 h 6880225"/>
              <a:gd name="connsiteX43" fmla="*/ 0 w 4303714"/>
              <a:gd name="connsiteY43" fmla="*/ 2972592 h 6880225"/>
              <a:gd name="connsiteX44" fmla="*/ 595542 w 4303714"/>
              <a:gd name="connsiteY44" fmla="*/ 2377143 h 6880225"/>
              <a:gd name="connsiteX45" fmla="*/ 3712826 w 4303714"/>
              <a:gd name="connsiteY45" fmla="*/ 2377143 h 6880225"/>
              <a:gd name="connsiteX46" fmla="*/ 4052470 w 4303714"/>
              <a:gd name="connsiteY46" fmla="*/ 2037552 h 6880225"/>
              <a:gd name="connsiteX47" fmla="*/ 3712826 w 4303714"/>
              <a:gd name="connsiteY47" fmla="*/ 1697960 h 6880225"/>
              <a:gd name="connsiteX48" fmla="*/ 595542 w 4303714"/>
              <a:gd name="connsiteY48" fmla="*/ 1697960 h 6880225"/>
              <a:gd name="connsiteX49" fmla="*/ 0 w 4303714"/>
              <a:gd name="connsiteY49" fmla="*/ 1107163 h 6880225"/>
              <a:gd name="connsiteX50" fmla="*/ 595542 w 4303714"/>
              <a:gd name="connsiteY50" fmla="*/ 511714 h 6880225"/>
              <a:gd name="connsiteX51" fmla="*/ 4033860 w 4303714"/>
              <a:gd name="connsiteY51" fmla="*/ 511714 h 6880225"/>
              <a:gd name="connsiteX52" fmla="*/ 4033860 w 4303714"/>
              <a:gd name="connsiteY52" fmla="*/ 0 h 6880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4303714" h="6880225">
                <a:moveTo>
                  <a:pt x="4033860" y="0"/>
                </a:moveTo>
                <a:lnTo>
                  <a:pt x="4285104" y="0"/>
                </a:lnTo>
                <a:lnTo>
                  <a:pt x="4285104" y="518148"/>
                </a:lnTo>
                <a:lnTo>
                  <a:pt x="4285104" y="567818"/>
                </a:lnTo>
                <a:cubicBezTo>
                  <a:pt x="4284016" y="634133"/>
                  <a:pt x="4285308" y="700447"/>
                  <a:pt x="4284220" y="766762"/>
                </a:cubicBezTo>
                <a:lnTo>
                  <a:pt x="4085351" y="767571"/>
                </a:lnTo>
                <a:lnTo>
                  <a:pt x="3949904" y="767571"/>
                </a:lnTo>
                <a:lnTo>
                  <a:pt x="595542" y="767571"/>
                </a:lnTo>
                <a:cubicBezTo>
                  <a:pt x="404782" y="767571"/>
                  <a:pt x="255898" y="921085"/>
                  <a:pt x="255898" y="1107163"/>
                </a:cubicBezTo>
                <a:cubicBezTo>
                  <a:pt x="255898" y="1293241"/>
                  <a:pt x="404782" y="1446755"/>
                  <a:pt x="595542" y="1446755"/>
                </a:cubicBezTo>
                <a:lnTo>
                  <a:pt x="3712826" y="1446755"/>
                </a:lnTo>
                <a:cubicBezTo>
                  <a:pt x="4038512" y="1446755"/>
                  <a:pt x="4303714" y="1711916"/>
                  <a:pt x="4303714" y="2037552"/>
                </a:cubicBezTo>
                <a:cubicBezTo>
                  <a:pt x="4303714" y="2367840"/>
                  <a:pt x="4038512" y="2633000"/>
                  <a:pt x="3712826" y="2633000"/>
                </a:cubicBezTo>
                <a:lnTo>
                  <a:pt x="595542" y="2633000"/>
                </a:lnTo>
                <a:cubicBezTo>
                  <a:pt x="404782" y="2633000"/>
                  <a:pt x="255898" y="2786515"/>
                  <a:pt x="255898" y="2972592"/>
                </a:cubicBezTo>
                <a:cubicBezTo>
                  <a:pt x="255898" y="3158670"/>
                  <a:pt x="404782" y="3312184"/>
                  <a:pt x="595542" y="3312184"/>
                </a:cubicBezTo>
                <a:lnTo>
                  <a:pt x="3712826" y="3312184"/>
                </a:lnTo>
                <a:cubicBezTo>
                  <a:pt x="4038512" y="3312184"/>
                  <a:pt x="4303714" y="3577345"/>
                  <a:pt x="4303714" y="3902981"/>
                </a:cubicBezTo>
                <a:cubicBezTo>
                  <a:pt x="4303714" y="4233269"/>
                  <a:pt x="4038512" y="4498430"/>
                  <a:pt x="3712826" y="4498430"/>
                </a:cubicBezTo>
                <a:lnTo>
                  <a:pt x="595542" y="4498430"/>
                </a:lnTo>
                <a:cubicBezTo>
                  <a:pt x="404782" y="4498430"/>
                  <a:pt x="255898" y="4647292"/>
                  <a:pt x="255898" y="4838022"/>
                </a:cubicBezTo>
                <a:cubicBezTo>
                  <a:pt x="255898" y="5024100"/>
                  <a:pt x="404782" y="5177614"/>
                  <a:pt x="595542" y="5177614"/>
                </a:cubicBezTo>
                <a:lnTo>
                  <a:pt x="3712826" y="5177614"/>
                </a:lnTo>
                <a:cubicBezTo>
                  <a:pt x="4038512" y="5177614"/>
                  <a:pt x="4303714" y="5442775"/>
                  <a:pt x="4303714" y="5768411"/>
                </a:cubicBezTo>
                <a:cubicBezTo>
                  <a:pt x="4303714" y="6098699"/>
                  <a:pt x="4038512" y="6363859"/>
                  <a:pt x="3712826" y="6363859"/>
                </a:cubicBezTo>
                <a:lnTo>
                  <a:pt x="269856" y="6363859"/>
                </a:lnTo>
                <a:lnTo>
                  <a:pt x="269856" y="6880225"/>
                </a:lnTo>
                <a:lnTo>
                  <a:pt x="13958" y="6880225"/>
                </a:lnTo>
                <a:lnTo>
                  <a:pt x="13958" y="6358938"/>
                </a:lnTo>
                <a:lnTo>
                  <a:pt x="13958" y="6313360"/>
                </a:lnTo>
                <a:cubicBezTo>
                  <a:pt x="14979" y="6244875"/>
                  <a:pt x="13617" y="6176391"/>
                  <a:pt x="14638" y="6107906"/>
                </a:cubicBezTo>
                <a:lnTo>
                  <a:pt x="219315" y="6108003"/>
                </a:lnTo>
                <a:lnTo>
                  <a:pt x="350004" y="6108003"/>
                </a:lnTo>
                <a:lnTo>
                  <a:pt x="3712826" y="6108003"/>
                </a:lnTo>
                <a:cubicBezTo>
                  <a:pt x="3898932" y="6108003"/>
                  <a:pt x="4052470" y="5959140"/>
                  <a:pt x="4052470" y="5768411"/>
                </a:cubicBezTo>
                <a:cubicBezTo>
                  <a:pt x="4052470" y="5582333"/>
                  <a:pt x="3898932" y="5428819"/>
                  <a:pt x="3712826" y="5428819"/>
                </a:cubicBezTo>
                <a:lnTo>
                  <a:pt x="595542" y="5428819"/>
                </a:lnTo>
                <a:cubicBezTo>
                  <a:pt x="265202" y="5428819"/>
                  <a:pt x="0" y="5163658"/>
                  <a:pt x="0" y="4838022"/>
                </a:cubicBezTo>
                <a:cubicBezTo>
                  <a:pt x="0" y="4507734"/>
                  <a:pt x="265202" y="4242573"/>
                  <a:pt x="595542" y="4242573"/>
                </a:cubicBezTo>
                <a:lnTo>
                  <a:pt x="3712826" y="4242573"/>
                </a:lnTo>
                <a:cubicBezTo>
                  <a:pt x="3898932" y="4242573"/>
                  <a:pt x="4052470" y="4093711"/>
                  <a:pt x="4052470" y="3902981"/>
                </a:cubicBezTo>
                <a:cubicBezTo>
                  <a:pt x="4052470" y="3716903"/>
                  <a:pt x="3898932" y="3563389"/>
                  <a:pt x="3712826" y="3563389"/>
                </a:cubicBezTo>
                <a:lnTo>
                  <a:pt x="595542" y="3563389"/>
                </a:lnTo>
                <a:cubicBezTo>
                  <a:pt x="265202" y="3563389"/>
                  <a:pt x="0" y="3298229"/>
                  <a:pt x="0" y="2972592"/>
                </a:cubicBezTo>
                <a:cubicBezTo>
                  <a:pt x="0" y="2646956"/>
                  <a:pt x="265202" y="2377143"/>
                  <a:pt x="595542" y="2377143"/>
                </a:cubicBezTo>
                <a:lnTo>
                  <a:pt x="3712826" y="2377143"/>
                </a:lnTo>
                <a:cubicBezTo>
                  <a:pt x="3898932" y="2377143"/>
                  <a:pt x="4052470" y="2228281"/>
                  <a:pt x="4052470" y="2037552"/>
                </a:cubicBezTo>
                <a:cubicBezTo>
                  <a:pt x="4052470" y="1851474"/>
                  <a:pt x="3898932" y="1697960"/>
                  <a:pt x="3712826" y="1697960"/>
                </a:cubicBezTo>
                <a:lnTo>
                  <a:pt x="595542" y="1697960"/>
                </a:lnTo>
                <a:cubicBezTo>
                  <a:pt x="265202" y="1697960"/>
                  <a:pt x="0" y="1432799"/>
                  <a:pt x="0" y="1107163"/>
                </a:cubicBezTo>
                <a:cubicBezTo>
                  <a:pt x="0" y="781527"/>
                  <a:pt x="265202" y="511714"/>
                  <a:pt x="595542" y="511714"/>
                </a:cubicBezTo>
                <a:lnTo>
                  <a:pt x="4033860" y="511714"/>
                </a:lnTo>
                <a:lnTo>
                  <a:pt x="4033860" y="0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  </a:t>
            </a:r>
          </a:p>
        </p:txBody>
      </p:sp>
      <p:grpSp>
        <p:nvGrpSpPr>
          <p:cNvPr id="152" name="Instructie">
            <a:extLst>
              <a:ext uri="{FF2B5EF4-FFF2-40B4-BE49-F238E27FC236}">
                <a16:creationId xmlns:a16="http://schemas.microsoft.com/office/drawing/2014/main" id="{019796EE-01B6-443B-BE3C-D4B9A34A6086}"/>
              </a:ext>
            </a:extLst>
          </p:cNvPr>
          <p:cNvGrpSpPr/>
          <p:nvPr userDrawn="1"/>
        </p:nvGrpSpPr>
        <p:grpSpPr>
          <a:xfrm>
            <a:off x="-3437547" y="1434"/>
            <a:ext cx="3201327" cy="6001164"/>
            <a:chOff x="-3437547" y="1434"/>
            <a:chExt cx="3201327" cy="6001164"/>
          </a:xfrm>
        </p:grpSpPr>
        <p:cxnSp>
          <p:nvCxnSpPr>
            <p:cNvPr id="153" name="Rechte verbindingslijn 152">
              <a:extLst>
                <a:ext uri="{FF2B5EF4-FFF2-40B4-BE49-F238E27FC236}">
                  <a16:creationId xmlns:a16="http://schemas.microsoft.com/office/drawing/2014/main" id="{721BB1FE-2ED0-4B5B-8A2D-F10A6770EDF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508372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54" name="Ovaal 153">
              <a:extLst>
                <a:ext uri="{FF2B5EF4-FFF2-40B4-BE49-F238E27FC236}">
                  <a16:creationId xmlns:a16="http://schemas.microsoft.com/office/drawing/2014/main" id="{79681266-E222-40CF-8F8B-227802FCFD99}"/>
                </a:ext>
              </a:extLst>
            </p:cNvPr>
            <p:cNvSpPr/>
            <p:nvPr userDrawn="1"/>
          </p:nvSpPr>
          <p:spPr>
            <a:xfrm>
              <a:off x="-3425006" y="358882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6</a:t>
              </a:r>
            </a:p>
          </p:txBody>
        </p:sp>
        <p:sp>
          <p:nvSpPr>
            <p:cNvPr id="155" name="Rechthoek 154">
              <a:extLst>
                <a:ext uri="{FF2B5EF4-FFF2-40B4-BE49-F238E27FC236}">
                  <a16:creationId xmlns:a16="http://schemas.microsoft.com/office/drawing/2014/main" id="{C0C78D66-3B4A-4C42-BFAC-CD80D386494D}"/>
                </a:ext>
              </a:extLst>
            </p:cNvPr>
            <p:cNvSpPr/>
            <p:nvPr userDrawn="1"/>
          </p:nvSpPr>
          <p:spPr>
            <a:xfrm>
              <a:off x="-3059324" y="3221492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0975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Numerieke bullet</a:t>
              </a:r>
            </a:p>
          </p:txBody>
        </p:sp>
        <p:sp>
          <p:nvSpPr>
            <p:cNvPr id="156" name="Ovaal 155">
              <a:extLst>
                <a:ext uri="{FF2B5EF4-FFF2-40B4-BE49-F238E27FC236}">
                  <a16:creationId xmlns:a16="http://schemas.microsoft.com/office/drawing/2014/main" id="{F92D34B2-F585-43EF-AAC4-7D33F4E17F40}"/>
                </a:ext>
              </a:extLst>
            </p:cNvPr>
            <p:cNvSpPr/>
            <p:nvPr userDrawn="1"/>
          </p:nvSpPr>
          <p:spPr>
            <a:xfrm>
              <a:off x="-3425006" y="396299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7</a:t>
              </a:r>
            </a:p>
          </p:txBody>
        </p:sp>
        <p:sp>
          <p:nvSpPr>
            <p:cNvPr id="157" name="Rechthoek 156">
              <a:extLst>
                <a:ext uri="{FF2B5EF4-FFF2-40B4-BE49-F238E27FC236}">
                  <a16:creationId xmlns:a16="http://schemas.microsoft.com/office/drawing/2014/main" id="{111D11FF-D7A5-4284-836F-8FAF2B3FFE85}"/>
                </a:ext>
              </a:extLst>
            </p:cNvPr>
            <p:cNvSpPr/>
            <p:nvPr userDrawn="1"/>
          </p:nvSpPr>
          <p:spPr>
            <a:xfrm>
              <a:off x="-3059324" y="396299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0" indent="-179388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lphaL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Sub-alfabetische bullet</a:t>
              </a:r>
            </a:p>
          </p:txBody>
        </p:sp>
        <p:sp>
          <p:nvSpPr>
            <p:cNvPr id="158" name="Ovaal 157">
              <a:extLst>
                <a:ext uri="{FF2B5EF4-FFF2-40B4-BE49-F238E27FC236}">
                  <a16:creationId xmlns:a16="http://schemas.microsoft.com/office/drawing/2014/main" id="{878DDC8C-4A55-4D59-B2E9-FBC63164AFFF}"/>
                </a:ext>
              </a:extLst>
            </p:cNvPr>
            <p:cNvSpPr/>
            <p:nvPr userDrawn="1"/>
          </p:nvSpPr>
          <p:spPr>
            <a:xfrm>
              <a:off x="-3425006" y="43356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8</a:t>
              </a:r>
            </a:p>
          </p:txBody>
        </p:sp>
        <p:sp>
          <p:nvSpPr>
            <p:cNvPr id="159" name="Ovaal 158">
              <a:extLst>
                <a:ext uri="{FF2B5EF4-FFF2-40B4-BE49-F238E27FC236}">
                  <a16:creationId xmlns:a16="http://schemas.microsoft.com/office/drawing/2014/main" id="{A8833DBC-3CF3-420E-8F02-D1E302E21A4D}"/>
                </a:ext>
              </a:extLst>
            </p:cNvPr>
            <p:cNvSpPr/>
            <p:nvPr userDrawn="1"/>
          </p:nvSpPr>
          <p:spPr>
            <a:xfrm>
              <a:off x="-3425006" y="470890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9</a:t>
              </a:r>
            </a:p>
          </p:txBody>
        </p:sp>
        <p:sp>
          <p:nvSpPr>
            <p:cNvPr id="160" name="Rechthoek 159">
              <a:extLst>
                <a:ext uri="{FF2B5EF4-FFF2-40B4-BE49-F238E27FC236}">
                  <a16:creationId xmlns:a16="http://schemas.microsoft.com/office/drawing/2014/main" id="{3C2C8676-5BF9-4AF4-9BC1-33547F9D4DD0}"/>
                </a:ext>
              </a:extLst>
            </p:cNvPr>
            <p:cNvSpPr/>
            <p:nvPr userDrawn="1"/>
          </p:nvSpPr>
          <p:spPr>
            <a:xfrm>
              <a:off x="-3059324" y="470890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Titel</a:t>
              </a:r>
            </a:p>
          </p:txBody>
        </p:sp>
        <p:grpSp>
          <p:nvGrpSpPr>
            <p:cNvPr id="161" name="Meer informatie">
              <a:extLst>
                <a:ext uri="{FF2B5EF4-FFF2-40B4-BE49-F238E27FC236}">
                  <a16:creationId xmlns:a16="http://schemas.microsoft.com/office/drawing/2014/main" id="{BE28851D-6C53-4E56-B4DE-D814D5E0208C}"/>
                </a:ext>
              </a:extLst>
            </p:cNvPr>
            <p:cNvGrpSpPr/>
            <p:nvPr userDrawn="1"/>
          </p:nvGrpSpPr>
          <p:grpSpPr>
            <a:xfrm>
              <a:off x="-3421298" y="5206936"/>
              <a:ext cx="3178515" cy="795662"/>
              <a:chOff x="-3741486" y="3387723"/>
              <a:chExt cx="3178515" cy="795662"/>
            </a:xfrm>
          </p:grpSpPr>
          <p:sp>
            <p:nvSpPr>
              <p:cNvPr id="290" name="Freeform 101">
                <a:extLst>
                  <a:ext uri="{FF2B5EF4-FFF2-40B4-BE49-F238E27FC236}">
                    <a16:creationId xmlns:a16="http://schemas.microsoft.com/office/drawing/2014/main" id="{CDA9515D-0B0E-4BDF-B2B5-51F563FE823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7723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291" name="Rechthoek 290">
                <a:extLst>
                  <a:ext uri="{FF2B5EF4-FFF2-40B4-BE49-F238E27FC236}">
                    <a16:creationId xmlns:a16="http://schemas.microsoft.com/office/drawing/2014/main" id="{93CF0F30-3462-4C33-8ED1-715CD4BD0787}"/>
                  </a:ext>
                </a:extLst>
              </p:cNvPr>
              <p:cNvSpPr/>
              <p:nvPr userDrawn="1"/>
            </p:nvSpPr>
            <p:spPr>
              <a:xfrm>
                <a:off x="-3380966" y="3459752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292" name="Rechte verbindingslijn 291">
                <a:extLst>
                  <a:ext uri="{FF2B5EF4-FFF2-40B4-BE49-F238E27FC236}">
                    <a16:creationId xmlns:a16="http://schemas.microsoft.com/office/drawing/2014/main" id="{82286222-A51A-4E50-BCCF-1C1453208A4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83385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162" name="Rechthoek 161">
              <a:extLst>
                <a:ext uri="{FF2B5EF4-FFF2-40B4-BE49-F238E27FC236}">
                  <a16:creationId xmlns:a16="http://schemas.microsoft.com/office/drawing/2014/main" id="{09779C1A-94B5-4338-9FE6-80D6CAF1A13E}"/>
                </a:ext>
              </a:extLst>
            </p:cNvPr>
            <p:cNvSpPr/>
            <p:nvPr userDrawn="1"/>
          </p:nvSpPr>
          <p:spPr>
            <a:xfrm>
              <a:off x="-3419345" y="1434"/>
              <a:ext cx="3176012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TEKST</a:t>
              </a:r>
              <a:r>
                <a:rPr kumimoji="0" lang="nl-NL" sz="1400" b="1" i="0" u="none" strike="noStrike" kern="0" cap="all" spc="0" normalizeH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 NIVEAUS kiezen</a:t>
              </a:r>
              <a:endParaRPr kumimoji="0" lang="nl-NL" sz="1400" b="1" i="0" u="none" strike="noStrike" kern="0" cap="all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Segoe UI Light" panose="020B0502040204020203" pitchFamily="34" charset="0"/>
              </a:endParaRPr>
            </a:p>
          </p:txBody>
        </p:sp>
        <p:sp>
          <p:nvSpPr>
            <p:cNvPr id="163" name="Ovaal 162">
              <a:extLst>
                <a:ext uri="{FF2B5EF4-FFF2-40B4-BE49-F238E27FC236}">
                  <a16:creationId xmlns:a16="http://schemas.microsoft.com/office/drawing/2014/main" id="{A1966D07-A7EF-4167-B6C5-CB5033E5CE8B}"/>
                </a:ext>
              </a:extLst>
            </p:cNvPr>
            <p:cNvSpPr/>
            <p:nvPr userDrawn="1"/>
          </p:nvSpPr>
          <p:spPr>
            <a:xfrm>
              <a:off x="-3425006" y="1719144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64" name="Rechte verbindingslijn 163">
              <a:extLst>
                <a:ext uri="{FF2B5EF4-FFF2-40B4-BE49-F238E27FC236}">
                  <a16:creationId xmlns:a16="http://schemas.microsoft.com/office/drawing/2014/main" id="{2E44CC80-2585-4DEE-882F-DBCCD60F46F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24306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165" name="Groep 164">
              <a:extLst>
                <a:ext uri="{FF2B5EF4-FFF2-40B4-BE49-F238E27FC236}">
                  <a16:creationId xmlns:a16="http://schemas.microsoft.com/office/drawing/2014/main" id="{F2A99ACE-3970-491B-8647-C85157186B02}"/>
                </a:ext>
              </a:extLst>
            </p:cNvPr>
            <p:cNvGrpSpPr/>
            <p:nvPr userDrawn="1"/>
          </p:nvGrpSpPr>
          <p:grpSpPr>
            <a:xfrm>
              <a:off x="-3437547" y="349413"/>
              <a:ext cx="2933825" cy="558875"/>
              <a:chOff x="-3419346" y="368233"/>
              <a:chExt cx="3904920" cy="743862"/>
            </a:xfrm>
          </p:grpSpPr>
          <p:sp>
            <p:nvSpPr>
              <p:cNvPr id="178" name="Rechthoek 177">
                <a:extLst>
                  <a:ext uri="{FF2B5EF4-FFF2-40B4-BE49-F238E27FC236}">
                    <a16:creationId xmlns:a16="http://schemas.microsoft.com/office/drawing/2014/main" id="{9E934DDB-9CD7-49BA-9BE4-C73B4CF89DA5}"/>
                  </a:ext>
                </a:extLst>
              </p:cNvPr>
              <p:cNvSpPr/>
              <p:nvPr userDrawn="1"/>
            </p:nvSpPr>
            <p:spPr>
              <a:xfrm>
                <a:off x="-3294549" y="368233"/>
                <a:ext cx="432805" cy="24498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nl-NL" sz="800" b="0" noProof="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Start</a:t>
                </a:r>
              </a:p>
            </p:txBody>
          </p:sp>
          <p:cxnSp>
            <p:nvCxnSpPr>
              <p:cNvPr id="239" name="Rechte verbindingslijn 238">
                <a:extLst>
                  <a:ext uri="{FF2B5EF4-FFF2-40B4-BE49-F238E27FC236}">
                    <a16:creationId xmlns:a16="http://schemas.microsoft.com/office/drawing/2014/main" id="{3AA04D4B-B7CB-465D-AF9C-ECB4757242C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61744" y="613214"/>
                <a:ext cx="137087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Rechte verbindingslijn 239">
                <a:extLst>
                  <a:ext uri="{FF2B5EF4-FFF2-40B4-BE49-F238E27FC236}">
                    <a16:creationId xmlns:a16="http://schemas.microsoft.com/office/drawing/2014/main" id="{A8DCE59B-6201-4E41-B28F-78801552968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419346" y="613214"/>
                <a:ext cx="136215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1" name="Rechthoek 240">
                <a:extLst>
                  <a:ext uri="{FF2B5EF4-FFF2-40B4-BE49-F238E27FC236}">
                    <a16:creationId xmlns:a16="http://schemas.microsoft.com/office/drawing/2014/main" id="{5D9EA824-ECF4-4B21-A067-3A4C66559CBE}"/>
                  </a:ext>
                </a:extLst>
              </p:cNvPr>
              <p:cNvSpPr/>
              <p:nvPr userDrawn="1"/>
            </p:nvSpPr>
            <p:spPr>
              <a:xfrm>
                <a:off x="-3289012" y="589683"/>
                <a:ext cx="422160" cy="640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42" name="Groep 241">
                <a:extLst>
                  <a:ext uri="{FF2B5EF4-FFF2-40B4-BE49-F238E27FC236}">
                    <a16:creationId xmlns:a16="http://schemas.microsoft.com/office/drawing/2014/main" id="{5BE2D63E-D223-4EA9-A0F8-6D46EC8B9FB1}"/>
                  </a:ext>
                </a:extLst>
              </p:cNvPr>
              <p:cNvGrpSpPr/>
              <p:nvPr userDrawn="1"/>
            </p:nvGrpSpPr>
            <p:grpSpPr>
              <a:xfrm>
                <a:off x="-3002834" y="720303"/>
                <a:ext cx="182598" cy="143759"/>
                <a:chOff x="-3310843" y="700986"/>
                <a:chExt cx="182598" cy="143759"/>
              </a:xfrm>
            </p:grpSpPr>
            <p:grpSp>
              <p:nvGrpSpPr>
                <p:cNvPr id="281" name="Groep 280">
                  <a:extLst>
                    <a:ext uri="{FF2B5EF4-FFF2-40B4-BE49-F238E27FC236}">
                      <a16:creationId xmlns:a16="http://schemas.microsoft.com/office/drawing/2014/main" id="{ED0F4DA0-4702-41DB-9D4B-A509DAE25C9C}"/>
                    </a:ext>
                  </a:extLst>
                </p:cNvPr>
                <p:cNvGrpSpPr/>
                <p:nvPr userDrawn="1"/>
              </p:nvGrpSpPr>
              <p:grpSpPr>
                <a:xfrm>
                  <a:off x="-3310843" y="700986"/>
                  <a:ext cx="182598" cy="143759"/>
                  <a:chOff x="-3310843" y="700986"/>
                  <a:chExt cx="182598" cy="143759"/>
                </a:xfrm>
              </p:grpSpPr>
              <p:cxnSp>
                <p:nvCxnSpPr>
                  <p:cNvPr id="285" name="Rechte verbindingslijn 284">
                    <a:extLst>
                      <a:ext uri="{FF2B5EF4-FFF2-40B4-BE49-F238E27FC236}">
                        <a16:creationId xmlns:a16="http://schemas.microsoft.com/office/drawing/2014/main" id="{1825BDE7-4E3C-4703-9081-3BBCB8C636C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6" name="Rechte verbindingslijn 285">
                    <a:extLst>
                      <a:ext uri="{FF2B5EF4-FFF2-40B4-BE49-F238E27FC236}">
                        <a16:creationId xmlns:a16="http://schemas.microsoft.com/office/drawing/2014/main" id="{6D6DAFA3-8C3E-485F-8D23-89E78582941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7" name="Rechte verbindingslijn 286">
                    <a:extLst>
                      <a:ext uri="{FF2B5EF4-FFF2-40B4-BE49-F238E27FC236}">
                        <a16:creationId xmlns:a16="http://schemas.microsoft.com/office/drawing/2014/main" id="{0E74AA15-EFB4-4294-A49F-AD9F80460A2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8" name="Rechte verbindingslijn 287">
                    <a:extLst>
                      <a:ext uri="{FF2B5EF4-FFF2-40B4-BE49-F238E27FC236}">
                        <a16:creationId xmlns:a16="http://schemas.microsoft.com/office/drawing/2014/main" id="{5F3FC27B-7B00-40A2-8466-F757B1A09A6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9" name="Rechte verbindingslijn 288">
                    <a:extLst>
                      <a:ext uri="{FF2B5EF4-FFF2-40B4-BE49-F238E27FC236}">
                        <a16:creationId xmlns:a16="http://schemas.microsoft.com/office/drawing/2014/main" id="{1FF24563-5C28-4412-AC2A-39C44EB0BE9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82" name="Groep 281">
                  <a:extLst>
                    <a:ext uri="{FF2B5EF4-FFF2-40B4-BE49-F238E27FC236}">
                      <a16:creationId xmlns:a16="http://schemas.microsoft.com/office/drawing/2014/main" id="{56B0AAFF-5E82-4FB3-9D56-66270081C6E7}"/>
                    </a:ext>
                  </a:extLst>
                </p:cNvPr>
                <p:cNvGrpSpPr/>
                <p:nvPr userDrawn="1"/>
              </p:nvGrpSpPr>
              <p:grpSpPr>
                <a:xfrm flipH="1">
                  <a:off x="-3310774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83" name="Rechthoek 282">
                    <a:extLst>
                      <a:ext uri="{FF2B5EF4-FFF2-40B4-BE49-F238E27FC236}">
                        <a16:creationId xmlns:a16="http://schemas.microsoft.com/office/drawing/2014/main" id="{8B93A02B-4EAF-4A62-96E4-A2E40D1A304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4" name="Pijl: punthaak 283">
                    <a:extLst>
                      <a:ext uri="{FF2B5EF4-FFF2-40B4-BE49-F238E27FC236}">
                        <a16:creationId xmlns:a16="http://schemas.microsoft.com/office/drawing/2014/main" id="{B91381BB-BFBC-412B-BCDE-B269CF05FB51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243" name="Groep 242">
                <a:extLst>
                  <a:ext uri="{FF2B5EF4-FFF2-40B4-BE49-F238E27FC236}">
                    <a16:creationId xmlns:a16="http://schemas.microsoft.com/office/drawing/2014/main" id="{A5AEEE62-F801-4A4E-A841-F6003496B87A}"/>
                  </a:ext>
                </a:extLst>
              </p:cNvPr>
              <p:cNvGrpSpPr/>
              <p:nvPr userDrawn="1"/>
            </p:nvGrpSpPr>
            <p:grpSpPr>
              <a:xfrm>
                <a:off x="-3326107" y="720303"/>
                <a:ext cx="182598" cy="143759"/>
                <a:chOff x="-3634116" y="700986"/>
                <a:chExt cx="182598" cy="143759"/>
              </a:xfrm>
            </p:grpSpPr>
            <p:grpSp>
              <p:nvGrpSpPr>
                <p:cNvPr id="272" name="Groep 271">
                  <a:extLst>
                    <a:ext uri="{FF2B5EF4-FFF2-40B4-BE49-F238E27FC236}">
                      <a16:creationId xmlns:a16="http://schemas.microsoft.com/office/drawing/2014/main" id="{A91E03CF-F752-4A1C-ACFA-DDB0992A763D}"/>
                    </a:ext>
                  </a:extLst>
                </p:cNvPr>
                <p:cNvGrpSpPr/>
                <p:nvPr userDrawn="1"/>
              </p:nvGrpSpPr>
              <p:grpSpPr>
                <a:xfrm>
                  <a:off x="-3634116" y="700986"/>
                  <a:ext cx="182598" cy="143759"/>
                  <a:chOff x="-3634116" y="700986"/>
                  <a:chExt cx="182598" cy="143759"/>
                </a:xfrm>
              </p:grpSpPr>
              <p:cxnSp>
                <p:nvCxnSpPr>
                  <p:cNvPr id="276" name="Rechte verbindingslijn 275">
                    <a:extLst>
                      <a:ext uri="{FF2B5EF4-FFF2-40B4-BE49-F238E27FC236}">
                        <a16:creationId xmlns:a16="http://schemas.microsoft.com/office/drawing/2014/main" id="{57105E72-6924-45A9-ADB9-56AE08DE6E6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7" name="Rechte verbindingslijn 276">
                    <a:extLst>
                      <a:ext uri="{FF2B5EF4-FFF2-40B4-BE49-F238E27FC236}">
                        <a16:creationId xmlns:a16="http://schemas.microsoft.com/office/drawing/2014/main" id="{E7633E43-2E52-4486-9F42-31481074DC3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8" name="Rechte verbindingslijn 277">
                    <a:extLst>
                      <a:ext uri="{FF2B5EF4-FFF2-40B4-BE49-F238E27FC236}">
                        <a16:creationId xmlns:a16="http://schemas.microsoft.com/office/drawing/2014/main" id="{3B464D24-81E6-4338-844B-DBB5B357079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9" name="Rechte verbindingslijn 278">
                    <a:extLst>
                      <a:ext uri="{FF2B5EF4-FFF2-40B4-BE49-F238E27FC236}">
                        <a16:creationId xmlns:a16="http://schemas.microsoft.com/office/drawing/2014/main" id="{659FC192-0ED2-451F-9AFF-57CB604D7F1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0" name="Rechte verbindingslijn 279">
                    <a:extLst>
                      <a:ext uri="{FF2B5EF4-FFF2-40B4-BE49-F238E27FC236}">
                        <a16:creationId xmlns:a16="http://schemas.microsoft.com/office/drawing/2014/main" id="{FE2F1B9D-EB0A-4187-96EF-8B37F765EBF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73" name="Groep 272">
                  <a:extLst>
                    <a:ext uri="{FF2B5EF4-FFF2-40B4-BE49-F238E27FC236}">
                      <a16:creationId xmlns:a16="http://schemas.microsoft.com/office/drawing/2014/main" id="{59F9675B-330A-452E-B8DF-A3FF319FBE93}"/>
                    </a:ext>
                  </a:extLst>
                </p:cNvPr>
                <p:cNvGrpSpPr/>
                <p:nvPr userDrawn="1"/>
              </p:nvGrpSpPr>
              <p:grpSpPr>
                <a:xfrm>
                  <a:off x="-3634047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74" name="Rechthoek 273">
                    <a:extLst>
                      <a:ext uri="{FF2B5EF4-FFF2-40B4-BE49-F238E27FC236}">
                        <a16:creationId xmlns:a16="http://schemas.microsoft.com/office/drawing/2014/main" id="{977F842F-E5AF-49B4-B232-31A73628F8C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5" name="Pijl: punthaak 274">
                    <a:extLst>
                      <a:ext uri="{FF2B5EF4-FFF2-40B4-BE49-F238E27FC236}">
                        <a16:creationId xmlns:a16="http://schemas.microsoft.com/office/drawing/2014/main" id="{27A731C7-5FC7-4581-B59F-92F7303EDF51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cxnSp>
            <p:nvCxnSpPr>
              <p:cNvPr id="244" name="Rechte verbindingslijn 243">
                <a:extLst>
                  <a:ext uri="{FF2B5EF4-FFF2-40B4-BE49-F238E27FC236}">
                    <a16:creationId xmlns:a16="http://schemas.microsoft.com/office/drawing/2014/main" id="{E54E8C7A-F9FD-4089-82A0-3C58682BF29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136454" y="523622"/>
                <a:ext cx="720437" cy="188422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245" name="Rechte verbindingslijn 244">
                <a:extLst>
                  <a:ext uri="{FF2B5EF4-FFF2-40B4-BE49-F238E27FC236}">
                    <a16:creationId xmlns:a16="http://schemas.microsoft.com/office/drawing/2014/main" id="{DB943126-4EB1-4460-8873-E46BF755D26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20570" y="712044"/>
                <a:ext cx="399011" cy="238298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grpSp>
            <p:nvGrpSpPr>
              <p:cNvPr id="246" name="Groep 245">
                <a:extLst>
                  <a:ext uri="{FF2B5EF4-FFF2-40B4-BE49-F238E27FC236}">
                    <a16:creationId xmlns:a16="http://schemas.microsoft.com/office/drawing/2014/main" id="{8A907074-2F5C-4F32-AA52-CF6F816FD4B0}"/>
                  </a:ext>
                </a:extLst>
              </p:cNvPr>
              <p:cNvGrpSpPr/>
              <p:nvPr userDrawn="1"/>
            </p:nvGrpSpPr>
            <p:grpSpPr>
              <a:xfrm>
                <a:off x="-2425037" y="370226"/>
                <a:ext cx="357690" cy="330595"/>
                <a:chOff x="-2721817" y="347336"/>
                <a:chExt cx="432805" cy="400021"/>
              </a:xfrm>
            </p:grpSpPr>
            <p:sp>
              <p:nvSpPr>
                <p:cNvPr id="261" name="Rechthoek 260">
                  <a:extLst>
                    <a:ext uri="{FF2B5EF4-FFF2-40B4-BE49-F238E27FC236}">
                      <a16:creationId xmlns:a16="http://schemas.microsoft.com/office/drawing/2014/main" id="{7C7BD2D8-3859-4707-B032-8B05DF854761}"/>
                    </a:ext>
                  </a:extLst>
                </p:cNvPr>
                <p:cNvSpPr/>
                <p:nvPr userDrawn="1"/>
              </p:nvSpPr>
              <p:spPr>
                <a:xfrm>
                  <a:off x="-2721817" y="347336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62" name="Groep 261">
                  <a:extLst>
                    <a:ext uri="{FF2B5EF4-FFF2-40B4-BE49-F238E27FC236}">
                      <a16:creationId xmlns:a16="http://schemas.microsoft.com/office/drawing/2014/main" id="{EC569567-6550-4424-A1A8-9EC27B5DDF66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431583"/>
                  <a:ext cx="294076" cy="231526"/>
                  <a:chOff x="-3634116" y="700986"/>
                  <a:chExt cx="182598" cy="143759"/>
                </a:xfrm>
              </p:grpSpPr>
              <p:grpSp>
                <p:nvGrpSpPr>
                  <p:cNvPr id="263" name="Groep 262">
                    <a:extLst>
                      <a:ext uri="{FF2B5EF4-FFF2-40B4-BE49-F238E27FC236}">
                        <a16:creationId xmlns:a16="http://schemas.microsoft.com/office/drawing/2014/main" id="{8F5273C0-CB6C-47B6-93A6-8B9B4A68E4C9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116" y="700986"/>
                    <a:ext cx="182598" cy="143759"/>
                    <a:chOff x="-3634116" y="700986"/>
                    <a:chExt cx="182598" cy="143759"/>
                  </a:xfrm>
                </p:grpSpPr>
                <p:cxnSp>
                  <p:nvCxnSpPr>
                    <p:cNvPr id="267" name="Rechte verbindingslijn 266">
                      <a:extLst>
                        <a:ext uri="{FF2B5EF4-FFF2-40B4-BE49-F238E27FC236}">
                          <a16:creationId xmlns:a16="http://schemas.microsoft.com/office/drawing/2014/main" id="{93A1A19C-A933-4478-91DF-21B3A26B13C5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8" name="Rechte verbindingslijn 267">
                      <a:extLst>
                        <a:ext uri="{FF2B5EF4-FFF2-40B4-BE49-F238E27FC236}">
                          <a16:creationId xmlns:a16="http://schemas.microsoft.com/office/drawing/2014/main" id="{123CE479-7846-482E-83BA-301C757CAE46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9" name="Rechte verbindingslijn 268">
                      <a:extLst>
                        <a:ext uri="{FF2B5EF4-FFF2-40B4-BE49-F238E27FC236}">
                          <a16:creationId xmlns:a16="http://schemas.microsoft.com/office/drawing/2014/main" id="{4A3C8715-63E1-41F3-A1F4-19A562D69962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0" name="Rechte verbindingslijn 269">
                      <a:extLst>
                        <a:ext uri="{FF2B5EF4-FFF2-40B4-BE49-F238E27FC236}">
                          <a16:creationId xmlns:a16="http://schemas.microsoft.com/office/drawing/2014/main" id="{983C477A-4549-47C0-9C4E-0B1F92F43F9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1" name="Rechte verbindingslijn 270">
                      <a:extLst>
                        <a:ext uri="{FF2B5EF4-FFF2-40B4-BE49-F238E27FC236}">
                          <a16:creationId xmlns:a16="http://schemas.microsoft.com/office/drawing/2014/main" id="{6122C30A-6F7A-4D7A-BE03-CE5A18275CB7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64" name="Groep 263">
                    <a:extLst>
                      <a:ext uri="{FF2B5EF4-FFF2-40B4-BE49-F238E27FC236}">
                        <a16:creationId xmlns:a16="http://schemas.microsoft.com/office/drawing/2014/main" id="{BDCEFB57-D720-42D2-9B80-D5F9C49BFD44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047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65" name="Rechthoek 264">
                      <a:extLst>
                        <a:ext uri="{FF2B5EF4-FFF2-40B4-BE49-F238E27FC236}">
                          <a16:creationId xmlns:a16="http://schemas.microsoft.com/office/drawing/2014/main" id="{84741F33-B738-4F51-9F12-FA088F1DC6ED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66" name="Pijl: punthaak 265">
                      <a:extLst>
                        <a:ext uri="{FF2B5EF4-FFF2-40B4-BE49-F238E27FC236}">
                          <a16:creationId xmlns:a16="http://schemas.microsoft.com/office/drawing/2014/main" id="{6AE1BC70-FFAA-4A19-834E-BCF9EA0267C8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247" name="Groep 246">
                <a:extLst>
                  <a:ext uri="{FF2B5EF4-FFF2-40B4-BE49-F238E27FC236}">
                    <a16:creationId xmlns:a16="http://schemas.microsoft.com/office/drawing/2014/main" id="{34E9A83E-1C4E-46A2-9DCC-FBCD6AC6B519}"/>
                  </a:ext>
                </a:extLst>
              </p:cNvPr>
              <p:cNvGrpSpPr/>
              <p:nvPr userDrawn="1"/>
            </p:nvGrpSpPr>
            <p:grpSpPr>
              <a:xfrm>
                <a:off x="-2425037" y="781500"/>
                <a:ext cx="357690" cy="330595"/>
                <a:chOff x="-2721817" y="782525"/>
                <a:chExt cx="432805" cy="400021"/>
              </a:xfrm>
            </p:grpSpPr>
            <p:sp>
              <p:nvSpPr>
                <p:cNvPr id="250" name="Rechthoek 249">
                  <a:extLst>
                    <a:ext uri="{FF2B5EF4-FFF2-40B4-BE49-F238E27FC236}">
                      <a16:creationId xmlns:a16="http://schemas.microsoft.com/office/drawing/2014/main" id="{080DF2EF-EF47-41ED-8990-131CCFC34637}"/>
                    </a:ext>
                  </a:extLst>
                </p:cNvPr>
                <p:cNvSpPr/>
                <p:nvPr userDrawn="1"/>
              </p:nvSpPr>
              <p:spPr>
                <a:xfrm>
                  <a:off x="-2721817" y="782525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51" name="Groep 250">
                  <a:extLst>
                    <a:ext uri="{FF2B5EF4-FFF2-40B4-BE49-F238E27FC236}">
                      <a16:creationId xmlns:a16="http://schemas.microsoft.com/office/drawing/2014/main" id="{0E7854AD-1FC2-4148-BCFC-9E80752E03B7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866772"/>
                  <a:ext cx="294076" cy="231526"/>
                  <a:chOff x="-3310843" y="700986"/>
                  <a:chExt cx="182598" cy="143759"/>
                </a:xfrm>
              </p:grpSpPr>
              <p:grpSp>
                <p:nvGrpSpPr>
                  <p:cNvPr id="252" name="Groep 251">
                    <a:extLst>
                      <a:ext uri="{FF2B5EF4-FFF2-40B4-BE49-F238E27FC236}">
                        <a16:creationId xmlns:a16="http://schemas.microsoft.com/office/drawing/2014/main" id="{E448248C-7D1A-4621-AFD4-19CF99D7ACFC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310843" y="700986"/>
                    <a:ext cx="182598" cy="143759"/>
                    <a:chOff x="-3310843" y="700986"/>
                    <a:chExt cx="182598" cy="143759"/>
                  </a:xfrm>
                </p:grpSpPr>
                <p:cxnSp>
                  <p:nvCxnSpPr>
                    <p:cNvPr id="256" name="Rechte verbindingslijn 255">
                      <a:extLst>
                        <a:ext uri="{FF2B5EF4-FFF2-40B4-BE49-F238E27FC236}">
                          <a16:creationId xmlns:a16="http://schemas.microsoft.com/office/drawing/2014/main" id="{BEC7E08D-8DB3-463D-A15F-3D2B34F4028E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7" name="Rechte verbindingslijn 256">
                      <a:extLst>
                        <a:ext uri="{FF2B5EF4-FFF2-40B4-BE49-F238E27FC236}">
                          <a16:creationId xmlns:a16="http://schemas.microsoft.com/office/drawing/2014/main" id="{2EE193EC-D616-4E18-9E44-DC5CCFEFC06D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8" name="Rechte verbindingslijn 257">
                      <a:extLst>
                        <a:ext uri="{FF2B5EF4-FFF2-40B4-BE49-F238E27FC236}">
                          <a16:creationId xmlns:a16="http://schemas.microsoft.com/office/drawing/2014/main" id="{28268325-A1D1-4C32-B28D-9FFAC906146C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9" name="Rechte verbindingslijn 258">
                      <a:extLst>
                        <a:ext uri="{FF2B5EF4-FFF2-40B4-BE49-F238E27FC236}">
                          <a16:creationId xmlns:a16="http://schemas.microsoft.com/office/drawing/2014/main" id="{5057D7A2-7D60-46D2-90CF-0D64F544E584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0" name="Rechte verbindingslijn 259">
                      <a:extLst>
                        <a:ext uri="{FF2B5EF4-FFF2-40B4-BE49-F238E27FC236}">
                          <a16:creationId xmlns:a16="http://schemas.microsoft.com/office/drawing/2014/main" id="{2E4BE64E-A557-436C-8097-45BD82268B06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53" name="Groep 252">
                    <a:extLst>
                      <a:ext uri="{FF2B5EF4-FFF2-40B4-BE49-F238E27FC236}">
                        <a16:creationId xmlns:a16="http://schemas.microsoft.com/office/drawing/2014/main" id="{762ACAA7-ABC2-4349-B025-A2963617EAC0}"/>
                      </a:ext>
                    </a:extLst>
                  </p:cNvPr>
                  <p:cNvGrpSpPr/>
                  <p:nvPr userDrawn="1"/>
                </p:nvGrpSpPr>
                <p:grpSpPr>
                  <a:xfrm flipH="1">
                    <a:off x="-3310774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54" name="Rechthoek 253">
                      <a:extLst>
                        <a:ext uri="{FF2B5EF4-FFF2-40B4-BE49-F238E27FC236}">
                          <a16:creationId xmlns:a16="http://schemas.microsoft.com/office/drawing/2014/main" id="{FB409F89-20DF-445D-ACA7-745EC306736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5" name="Pijl: punthaak 254">
                      <a:extLst>
                        <a:ext uri="{FF2B5EF4-FFF2-40B4-BE49-F238E27FC236}">
                          <a16:creationId xmlns:a16="http://schemas.microsoft.com/office/drawing/2014/main" id="{74889E07-1A4D-4D9B-9E75-9BD148EE6824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248" name="Rechthoek 247">
                <a:extLst>
                  <a:ext uri="{FF2B5EF4-FFF2-40B4-BE49-F238E27FC236}">
                    <a16:creationId xmlns:a16="http://schemas.microsoft.com/office/drawing/2014/main" id="{6757AEE9-30A7-4843-A746-4A9F294D3CBB}"/>
                  </a:ext>
                </a:extLst>
              </p:cNvPr>
              <p:cNvSpPr/>
              <p:nvPr userDrawn="1"/>
            </p:nvSpPr>
            <p:spPr>
              <a:xfrm>
                <a:off x="-1950057" y="439449"/>
                <a:ext cx="2435631" cy="19806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omhoog</a:t>
                </a:r>
              </a:p>
            </p:txBody>
          </p:sp>
          <p:sp>
            <p:nvSpPr>
              <p:cNvPr id="249" name="Rechthoek 248">
                <a:extLst>
                  <a:ext uri="{FF2B5EF4-FFF2-40B4-BE49-F238E27FC236}">
                    <a16:creationId xmlns:a16="http://schemas.microsoft.com/office/drawing/2014/main" id="{16ECD14E-AB98-4FA6-AE18-D4AF9FBCF444}"/>
                  </a:ext>
                </a:extLst>
              </p:cNvPr>
              <p:cNvSpPr/>
              <p:nvPr userDrawn="1"/>
            </p:nvSpPr>
            <p:spPr>
              <a:xfrm>
                <a:off x="-1950057" y="848575"/>
                <a:ext cx="2213551" cy="186424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omlaag</a:t>
                </a:r>
              </a:p>
            </p:txBody>
          </p:sp>
        </p:grpSp>
        <p:cxnSp>
          <p:nvCxnSpPr>
            <p:cNvPr id="166" name="Rechte verbindingslijn 165">
              <a:extLst>
                <a:ext uri="{FF2B5EF4-FFF2-40B4-BE49-F238E27FC236}">
                  <a16:creationId xmlns:a16="http://schemas.microsoft.com/office/drawing/2014/main" id="{28E4378F-690B-4A11-B199-2C5589089EE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1020931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67" name="Rechthoek 166">
              <a:extLst>
                <a:ext uri="{FF2B5EF4-FFF2-40B4-BE49-F238E27FC236}">
                  <a16:creationId xmlns:a16="http://schemas.microsoft.com/office/drawing/2014/main" id="{1F0F70CF-E1FB-4EA8-A949-432F2A0D5EA7}"/>
                </a:ext>
              </a:extLst>
            </p:cNvPr>
            <p:cNvSpPr/>
            <p:nvPr userDrawn="1"/>
          </p:nvSpPr>
          <p:spPr>
            <a:xfrm>
              <a:off x="-3059324" y="1719143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1450" marR="0" lvl="0" indent="-17145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1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Bullet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sp>
          <p:nvSpPr>
            <p:cNvPr id="168" name="Ovaal 167">
              <a:extLst>
                <a:ext uri="{FF2B5EF4-FFF2-40B4-BE49-F238E27FC236}">
                  <a16:creationId xmlns:a16="http://schemas.microsoft.com/office/drawing/2014/main" id="{8D0FD343-91E6-48A0-B31C-55172DB83A7E}"/>
                </a:ext>
              </a:extLst>
            </p:cNvPr>
            <p:cNvSpPr/>
            <p:nvPr userDrawn="1"/>
          </p:nvSpPr>
          <p:spPr>
            <a:xfrm>
              <a:off x="-3425006" y="2091065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69" name="Rechthoek 168">
              <a:extLst>
                <a:ext uri="{FF2B5EF4-FFF2-40B4-BE49-F238E27FC236}">
                  <a16:creationId xmlns:a16="http://schemas.microsoft.com/office/drawing/2014/main" id="{50D509A5-41E3-4E20-B5A8-6E9B319E7D45}"/>
                </a:ext>
              </a:extLst>
            </p:cNvPr>
            <p:cNvSpPr/>
            <p:nvPr userDrawn="1"/>
          </p:nvSpPr>
          <p:spPr>
            <a:xfrm>
              <a:off x="-3059324" y="2091064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1950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Calibri Light" panose="020F0302020204030204" pitchFamily="34" charset="0"/>
                <a:buChar char="→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Sub-bullet #1</a:t>
              </a:r>
            </a:p>
          </p:txBody>
        </p:sp>
        <p:sp>
          <p:nvSpPr>
            <p:cNvPr id="170" name="Ovaal 169">
              <a:extLst>
                <a:ext uri="{FF2B5EF4-FFF2-40B4-BE49-F238E27FC236}">
                  <a16:creationId xmlns:a16="http://schemas.microsoft.com/office/drawing/2014/main" id="{DBA78E23-1A7B-47A0-8E65-50A3CD80E1D2}"/>
                </a:ext>
              </a:extLst>
            </p:cNvPr>
            <p:cNvSpPr/>
            <p:nvPr userDrawn="1"/>
          </p:nvSpPr>
          <p:spPr>
            <a:xfrm>
              <a:off x="-3425006" y="24652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171" name="Ovaal 170">
              <a:extLst>
                <a:ext uri="{FF2B5EF4-FFF2-40B4-BE49-F238E27FC236}">
                  <a16:creationId xmlns:a16="http://schemas.microsoft.com/office/drawing/2014/main" id="{D9FF6F67-22B7-4A7B-9D22-8EB56DA3EC86}"/>
                </a:ext>
              </a:extLst>
            </p:cNvPr>
            <p:cNvSpPr/>
            <p:nvPr userDrawn="1"/>
          </p:nvSpPr>
          <p:spPr>
            <a:xfrm>
              <a:off x="-3425006" y="283788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4</a:t>
              </a:r>
            </a:p>
          </p:txBody>
        </p:sp>
        <p:sp>
          <p:nvSpPr>
            <p:cNvPr id="172" name="Rechthoek 171">
              <a:extLst>
                <a:ext uri="{FF2B5EF4-FFF2-40B4-BE49-F238E27FC236}">
                  <a16:creationId xmlns:a16="http://schemas.microsoft.com/office/drawing/2014/main" id="{8B1D521D-CBC9-497B-B07D-A8178DB15344}"/>
                </a:ext>
              </a:extLst>
            </p:cNvPr>
            <p:cNvSpPr/>
            <p:nvPr userDrawn="1"/>
          </p:nvSpPr>
          <p:spPr>
            <a:xfrm>
              <a:off x="-3059324" y="246524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  <p:sp>
          <p:nvSpPr>
            <p:cNvPr id="173" name="Ovaal 172">
              <a:extLst>
                <a:ext uri="{FF2B5EF4-FFF2-40B4-BE49-F238E27FC236}">
                  <a16:creationId xmlns:a16="http://schemas.microsoft.com/office/drawing/2014/main" id="{D8FFAD27-1A7D-4591-B196-28CD3AF75A99}"/>
                </a:ext>
              </a:extLst>
            </p:cNvPr>
            <p:cNvSpPr/>
            <p:nvPr userDrawn="1"/>
          </p:nvSpPr>
          <p:spPr>
            <a:xfrm>
              <a:off x="-3425006" y="3221492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5</a:t>
              </a:r>
            </a:p>
          </p:txBody>
        </p:sp>
        <p:sp>
          <p:nvSpPr>
            <p:cNvPr id="174" name="Rechthoek 173">
              <a:extLst>
                <a:ext uri="{FF2B5EF4-FFF2-40B4-BE49-F238E27FC236}">
                  <a16:creationId xmlns:a16="http://schemas.microsoft.com/office/drawing/2014/main" id="{23D391C1-9E5E-40B4-9836-7F4BC9679A5A}"/>
                </a:ext>
              </a:extLst>
            </p:cNvPr>
            <p:cNvSpPr/>
            <p:nvPr userDrawn="1"/>
          </p:nvSpPr>
          <p:spPr>
            <a:xfrm>
              <a:off x="-3059324" y="2837886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Subtitel</a:t>
              </a:r>
            </a:p>
          </p:txBody>
        </p:sp>
        <p:sp>
          <p:nvSpPr>
            <p:cNvPr id="175" name="Rechthoek 174">
              <a:extLst>
                <a:ext uri="{FF2B5EF4-FFF2-40B4-BE49-F238E27FC236}">
                  <a16:creationId xmlns:a16="http://schemas.microsoft.com/office/drawing/2014/main" id="{46E7E4FD-C8B8-461F-99CA-A3791CF21D79}"/>
                </a:ext>
              </a:extLst>
            </p:cNvPr>
            <p:cNvSpPr/>
            <p:nvPr userDrawn="1"/>
          </p:nvSpPr>
          <p:spPr>
            <a:xfrm>
              <a:off x="-3420798" y="1139659"/>
              <a:ext cx="3178016" cy="46701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Gebruik,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‘Start’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lijstniveau-knoppen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zoals hierboven aangegeven, om een tekst niveau te kiezen. Kies uit:</a:t>
              </a:r>
            </a:p>
          </p:txBody>
        </p:sp>
        <p:sp>
          <p:nvSpPr>
            <p:cNvPr id="176" name="Rechthoek 175">
              <a:extLst>
                <a:ext uri="{FF2B5EF4-FFF2-40B4-BE49-F238E27FC236}">
                  <a16:creationId xmlns:a16="http://schemas.microsoft.com/office/drawing/2014/main" id="{D0CAAE4E-6345-4056-816A-758BC978CFD6}"/>
                </a:ext>
              </a:extLst>
            </p:cNvPr>
            <p:cNvSpPr/>
            <p:nvPr userDrawn="1"/>
          </p:nvSpPr>
          <p:spPr>
            <a:xfrm>
              <a:off x="-3059324" y="3592540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3538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Sub-numerieke bullet</a:t>
              </a:r>
            </a:p>
          </p:txBody>
        </p:sp>
        <p:sp>
          <p:nvSpPr>
            <p:cNvPr id="177" name="Rechthoek 176">
              <a:extLst>
                <a:ext uri="{FF2B5EF4-FFF2-40B4-BE49-F238E27FC236}">
                  <a16:creationId xmlns:a16="http://schemas.microsoft.com/office/drawing/2014/main" id="{CA077CD2-CABD-4BB7-9DB1-94FD656F887C}"/>
                </a:ext>
              </a:extLst>
            </p:cNvPr>
            <p:cNvSpPr/>
            <p:nvPr userDrawn="1"/>
          </p:nvSpPr>
          <p:spPr>
            <a:xfrm>
              <a:off x="-3059324" y="433936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</p:grpSp>
      <p:pic>
        <p:nvPicPr>
          <p:cNvPr id="293" name="Picture 5">
            <a:extLst>
              <a:ext uri="{FF2B5EF4-FFF2-40B4-BE49-F238E27FC236}">
                <a16:creationId xmlns:a16="http://schemas.microsoft.com/office/drawing/2014/main" id="{B63E010C-DA53-4668-AE47-F1CA7E256B9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510" y="184468"/>
            <a:ext cx="379459" cy="37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0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5" grpId="0"/>
      <p:bldP spid="40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0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1" grpId="0" animBg="1">
        <p:tmplLst>
          <p:tmpl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1000"/>
                        <p:tgtEl>
                          <p:spTgt spid="15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% tekst – 50% Vorm2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Tijdelijke aanduiding voor tekst 9">
            <a:extLst>
              <a:ext uri="{FF2B5EF4-FFF2-40B4-BE49-F238E27FC236}">
                <a16:creationId xmlns:a16="http://schemas.microsoft.com/office/drawing/2014/main" id="{146E5916-C1B7-4126-B21F-9B723F92B0D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08000" y="0"/>
            <a:ext cx="6084000" cy="6880225"/>
          </a:xfrm>
          <a:solidFill>
            <a:schemeClr val="accent2"/>
          </a:solid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sp>
        <p:nvSpPr>
          <p:cNvPr id="405" name="Tijdelijke aanduiding voor titel 1">
            <a:extLst>
              <a:ext uri="{FF2B5EF4-FFF2-40B4-BE49-F238E27FC236}">
                <a16:creationId xmlns:a16="http://schemas.microsoft.com/office/drawing/2014/main" id="{81D8E462-E0CA-4F15-A890-3C267F657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468" y="1024409"/>
            <a:ext cx="5029200" cy="4904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/>
            </a:lvl1pPr>
          </a:lstStyle>
          <a:p>
            <a:r>
              <a:rPr lang="nl-NL" dirty="0"/>
              <a:t>Plaats hier je titel</a:t>
            </a:r>
          </a:p>
        </p:txBody>
      </p:sp>
      <p:sp>
        <p:nvSpPr>
          <p:cNvPr id="408" name="Tijdelijke aanduiding voor verticale tekst 2">
            <a:extLst>
              <a:ext uri="{FF2B5EF4-FFF2-40B4-BE49-F238E27FC236}">
                <a16:creationId xmlns:a16="http://schemas.microsoft.com/office/drawing/2014/main" id="{5626A5BF-B119-4201-B80B-1465E4E17334}"/>
              </a:ext>
            </a:extLst>
          </p:cNvPr>
          <p:cNvSpPr>
            <a:spLocks noGrp="1"/>
          </p:cNvSpPr>
          <p:nvPr>
            <p:ph type="body" orient="vert" idx="16" hasCustomPrompt="1"/>
          </p:nvPr>
        </p:nvSpPr>
        <p:spPr>
          <a:xfrm>
            <a:off x="693737" y="1700547"/>
            <a:ext cx="5027931" cy="4243053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noProof="0" dirty="0"/>
              <a:t>Klik hier om een bullet te plaatsen.</a:t>
            </a:r>
          </a:p>
          <a:p>
            <a:pPr lvl="1"/>
            <a:r>
              <a:rPr lang="nl-NL" noProof="0" dirty="0"/>
              <a:t>Sub-bullet</a:t>
            </a:r>
          </a:p>
          <a:p>
            <a:pPr lvl="2"/>
            <a:r>
              <a:rPr lang="nl-NL" noProof="0" dirty="0"/>
              <a:t>Leestekst</a:t>
            </a:r>
          </a:p>
          <a:p>
            <a:pPr lvl="3"/>
            <a:r>
              <a:rPr lang="nl-NL" noProof="0" dirty="0"/>
              <a:t>Subtitel</a:t>
            </a:r>
          </a:p>
          <a:p>
            <a:pPr lvl="4"/>
            <a:r>
              <a:rPr lang="nl-NL" noProof="0" dirty="0"/>
              <a:t>Numerieke bullet</a:t>
            </a:r>
          </a:p>
          <a:p>
            <a:pPr lvl="5"/>
            <a:r>
              <a:rPr lang="nl-NL" noProof="0" dirty="0"/>
              <a:t>Bullet</a:t>
            </a:r>
          </a:p>
          <a:p>
            <a:pPr lvl="6"/>
            <a:r>
              <a:rPr lang="nl-NL" noProof="0" dirty="0"/>
              <a:t>Sub-bullet</a:t>
            </a:r>
          </a:p>
          <a:p>
            <a:pPr lvl="7"/>
            <a:r>
              <a:rPr lang="nl-NL" noProof="0" dirty="0"/>
              <a:t>Leestekst</a:t>
            </a:r>
          </a:p>
          <a:p>
            <a:pPr lvl="8"/>
            <a:r>
              <a:rPr lang="nl-NL" noProof="0" dirty="0"/>
              <a:t>Titel</a:t>
            </a:r>
          </a:p>
        </p:txBody>
      </p:sp>
      <p:sp>
        <p:nvSpPr>
          <p:cNvPr id="409" name="Tekstvak 408">
            <a:extLst>
              <a:ext uri="{FF2B5EF4-FFF2-40B4-BE49-F238E27FC236}">
                <a16:creationId xmlns:a16="http://schemas.microsoft.com/office/drawing/2014/main" id="{12B4167E-A1A6-4F6F-99A7-0BA2DF8A3758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kern="1200" spc="50" baseline="0" dirty="0">
                <a:solidFill>
                  <a:schemeClr val="accent2"/>
                </a:solidFill>
                <a:latin typeface="+mn-lt"/>
                <a:ea typeface="+mn-ea"/>
                <a:cs typeface="Calibri" panose="020F0502020204030204" pitchFamily="34" charset="0"/>
              </a:rPr>
              <a:t>50% tekst – 50% Vorm2 Blauw</a:t>
            </a:r>
          </a:p>
        </p:txBody>
      </p:sp>
      <p:grpSp>
        <p:nvGrpSpPr>
          <p:cNvPr id="154" name="Instructie">
            <a:extLst>
              <a:ext uri="{FF2B5EF4-FFF2-40B4-BE49-F238E27FC236}">
                <a16:creationId xmlns:a16="http://schemas.microsoft.com/office/drawing/2014/main" id="{4C861D18-331B-4FF6-BE15-FB51FF2C7285}"/>
              </a:ext>
            </a:extLst>
          </p:cNvPr>
          <p:cNvGrpSpPr/>
          <p:nvPr userDrawn="1"/>
        </p:nvGrpSpPr>
        <p:grpSpPr>
          <a:xfrm>
            <a:off x="-3437547" y="1434"/>
            <a:ext cx="3201327" cy="6001164"/>
            <a:chOff x="-3437547" y="1434"/>
            <a:chExt cx="3201327" cy="6001164"/>
          </a:xfrm>
        </p:grpSpPr>
        <p:cxnSp>
          <p:nvCxnSpPr>
            <p:cNvPr id="155" name="Rechte verbindingslijn 154">
              <a:extLst>
                <a:ext uri="{FF2B5EF4-FFF2-40B4-BE49-F238E27FC236}">
                  <a16:creationId xmlns:a16="http://schemas.microsoft.com/office/drawing/2014/main" id="{092DEFED-D6C7-4802-A44A-896F7FD3583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508372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56" name="Ovaal 155">
              <a:extLst>
                <a:ext uri="{FF2B5EF4-FFF2-40B4-BE49-F238E27FC236}">
                  <a16:creationId xmlns:a16="http://schemas.microsoft.com/office/drawing/2014/main" id="{EB691B2A-9B28-4A1A-B9C6-88CEE24D4898}"/>
                </a:ext>
              </a:extLst>
            </p:cNvPr>
            <p:cNvSpPr/>
            <p:nvPr userDrawn="1"/>
          </p:nvSpPr>
          <p:spPr>
            <a:xfrm>
              <a:off x="-3425006" y="358882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6</a:t>
              </a:r>
            </a:p>
          </p:txBody>
        </p:sp>
        <p:sp>
          <p:nvSpPr>
            <p:cNvPr id="157" name="Rechthoek 156">
              <a:extLst>
                <a:ext uri="{FF2B5EF4-FFF2-40B4-BE49-F238E27FC236}">
                  <a16:creationId xmlns:a16="http://schemas.microsoft.com/office/drawing/2014/main" id="{16D5E5A4-DD60-4FF5-AD20-3462E4897B34}"/>
                </a:ext>
              </a:extLst>
            </p:cNvPr>
            <p:cNvSpPr/>
            <p:nvPr userDrawn="1"/>
          </p:nvSpPr>
          <p:spPr>
            <a:xfrm>
              <a:off x="-3059324" y="3221492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0975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Numerieke bullet</a:t>
              </a:r>
            </a:p>
          </p:txBody>
        </p:sp>
        <p:sp>
          <p:nvSpPr>
            <p:cNvPr id="158" name="Ovaal 157">
              <a:extLst>
                <a:ext uri="{FF2B5EF4-FFF2-40B4-BE49-F238E27FC236}">
                  <a16:creationId xmlns:a16="http://schemas.microsoft.com/office/drawing/2014/main" id="{69C2A9A5-89D4-4E7C-94BE-9232D76D9D5D}"/>
                </a:ext>
              </a:extLst>
            </p:cNvPr>
            <p:cNvSpPr/>
            <p:nvPr userDrawn="1"/>
          </p:nvSpPr>
          <p:spPr>
            <a:xfrm>
              <a:off x="-3425006" y="396299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7</a:t>
              </a:r>
            </a:p>
          </p:txBody>
        </p:sp>
        <p:sp>
          <p:nvSpPr>
            <p:cNvPr id="159" name="Rechthoek 158">
              <a:extLst>
                <a:ext uri="{FF2B5EF4-FFF2-40B4-BE49-F238E27FC236}">
                  <a16:creationId xmlns:a16="http://schemas.microsoft.com/office/drawing/2014/main" id="{C83D8FAF-B366-4E70-A982-3C3E05337A72}"/>
                </a:ext>
              </a:extLst>
            </p:cNvPr>
            <p:cNvSpPr/>
            <p:nvPr userDrawn="1"/>
          </p:nvSpPr>
          <p:spPr>
            <a:xfrm>
              <a:off x="-3059324" y="396299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0" indent="-179388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lphaL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Sub-alfabetische bullet</a:t>
              </a:r>
            </a:p>
          </p:txBody>
        </p:sp>
        <p:sp>
          <p:nvSpPr>
            <p:cNvPr id="160" name="Ovaal 159">
              <a:extLst>
                <a:ext uri="{FF2B5EF4-FFF2-40B4-BE49-F238E27FC236}">
                  <a16:creationId xmlns:a16="http://schemas.microsoft.com/office/drawing/2014/main" id="{4CCF4575-2D3F-4C04-A9A5-8A6928E81521}"/>
                </a:ext>
              </a:extLst>
            </p:cNvPr>
            <p:cNvSpPr/>
            <p:nvPr userDrawn="1"/>
          </p:nvSpPr>
          <p:spPr>
            <a:xfrm>
              <a:off x="-3425006" y="43356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8</a:t>
              </a:r>
            </a:p>
          </p:txBody>
        </p:sp>
        <p:sp>
          <p:nvSpPr>
            <p:cNvPr id="161" name="Ovaal 160">
              <a:extLst>
                <a:ext uri="{FF2B5EF4-FFF2-40B4-BE49-F238E27FC236}">
                  <a16:creationId xmlns:a16="http://schemas.microsoft.com/office/drawing/2014/main" id="{0587385F-F9A7-425E-9623-8457818DF72F}"/>
                </a:ext>
              </a:extLst>
            </p:cNvPr>
            <p:cNvSpPr/>
            <p:nvPr userDrawn="1"/>
          </p:nvSpPr>
          <p:spPr>
            <a:xfrm>
              <a:off x="-3425006" y="470890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9</a:t>
              </a:r>
            </a:p>
          </p:txBody>
        </p:sp>
        <p:sp>
          <p:nvSpPr>
            <p:cNvPr id="162" name="Rechthoek 161">
              <a:extLst>
                <a:ext uri="{FF2B5EF4-FFF2-40B4-BE49-F238E27FC236}">
                  <a16:creationId xmlns:a16="http://schemas.microsoft.com/office/drawing/2014/main" id="{BE3DECBD-620E-4A1F-A415-1179A07BC90A}"/>
                </a:ext>
              </a:extLst>
            </p:cNvPr>
            <p:cNvSpPr/>
            <p:nvPr userDrawn="1"/>
          </p:nvSpPr>
          <p:spPr>
            <a:xfrm>
              <a:off x="-3059324" y="470890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Titel</a:t>
              </a:r>
            </a:p>
          </p:txBody>
        </p:sp>
        <p:grpSp>
          <p:nvGrpSpPr>
            <p:cNvPr id="163" name="Meer informatie">
              <a:extLst>
                <a:ext uri="{FF2B5EF4-FFF2-40B4-BE49-F238E27FC236}">
                  <a16:creationId xmlns:a16="http://schemas.microsoft.com/office/drawing/2014/main" id="{A061D723-8E88-42D8-8EE5-231280D543A1}"/>
                </a:ext>
              </a:extLst>
            </p:cNvPr>
            <p:cNvGrpSpPr/>
            <p:nvPr userDrawn="1"/>
          </p:nvGrpSpPr>
          <p:grpSpPr>
            <a:xfrm>
              <a:off x="-3421298" y="5206936"/>
              <a:ext cx="3178515" cy="795662"/>
              <a:chOff x="-3741486" y="3387723"/>
              <a:chExt cx="3178515" cy="795662"/>
            </a:xfrm>
          </p:grpSpPr>
          <p:sp>
            <p:nvSpPr>
              <p:cNvPr id="292" name="Freeform 101">
                <a:extLst>
                  <a:ext uri="{FF2B5EF4-FFF2-40B4-BE49-F238E27FC236}">
                    <a16:creationId xmlns:a16="http://schemas.microsoft.com/office/drawing/2014/main" id="{078554D8-B964-46E3-A638-E8FD9961AB0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7723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293" name="Rechthoek 292">
                <a:extLst>
                  <a:ext uri="{FF2B5EF4-FFF2-40B4-BE49-F238E27FC236}">
                    <a16:creationId xmlns:a16="http://schemas.microsoft.com/office/drawing/2014/main" id="{08D160C6-61E1-438F-86E4-E9D217442D63}"/>
                  </a:ext>
                </a:extLst>
              </p:cNvPr>
              <p:cNvSpPr/>
              <p:nvPr userDrawn="1"/>
            </p:nvSpPr>
            <p:spPr>
              <a:xfrm>
                <a:off x="-3380966" y="3459752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294" name="Rechte verbindingslijn 293">
                <a:extLst>
                  <a:ext uri="{FF2B5EF4-FFF2-40B4-BE49-F238E27FC236}">
                    <a16:creationId xmlns:a16="http://schemas.microsoft.com/office/drawing/2014/main" id="{E1A69E28-1753-4D76-B3E8-5CD85EB58E6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83385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164" name="Rechthoek 163">
              <a:extLst>
                <a:ext uri="{FF2B5EF4-FFF2-40B4-BE49-F238E27FC236}">
                  <a16:creationId xmlns:a16="http://schemas.microsoft.com/office/drawing/2014/main" id="{BF5AD27C-EB61-4E0A-97BD-BDE607CA7926}"/>
                </a:ext>
              </a:extLst>
            </p:cNvPr>
            <p:cNvSpPr/>
            <p:nvPr userDrawn="1"/>
          </p:nvSpPr>
          <p:spPr>
            <a:xfrm>
              <a:off x="-3419345" y="1434"/>
              <a:ext cx="3176012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TEKST</a:t>
              </a:r>
              <a:r>
                <a:rPr kumimoji="0" lang="nl-NL" sz="1400" b="1" i="0" u="none" strike="noStrike" kern="0" cap="all" spc="0" normalizeH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 NIVEAUS kiezen</a:t>
              </a:r>
              <a:endParaRPr kumimoji="0" lang="nl-NL" sz="1400" b="1" i="0" u="none" strike="noStrike" kern="0" cap="all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Segoe UI Light" panose="020B0502040204020203" pitchFamily="34" charset="0"/>
              </a:endParaRPr>
            </a:p>
          </p:txBody>
        </p:sp>
        <p:sp>
          <p:nvSpPr>
            <p:cNvPr id="165" name="Ovaal 164">
              <a:extLst>
                <a:ext uri="{FF2B5EF4-FFF2-40B4-BE49-F238E27FC236}">
                  <a16:creationId xmlns:a16="http://schemas.microsoft.com/office/drawing/2014/main" id="{A37AF835-60DB-4D7C-A4A4-B6527B38A7F5}"/>
                </a:ext>
              </a:extLst>
            </p:cNvPr>
            <p:cNvSpPr/>
            <p:nvPr userDrawn="1"/>
          </p:nvSpPr>
          <p:spPr>
            <a:xfrm>
              <a:off x="-3425006" y="1719144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66" name="Rechte verbindingslijn 165">
              <a:extLst>
                <a:ext uri="{FF2B5EF4-FFF2-40B4-BE49-F238E27FC236}">
                  <a16:creationId xmlns:a16="http://schemas.microsoft.com/office/drawing/2014/main" id="{6EF8E2D1-27CE-4714-93EA-91F770780B3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24306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167" name="Groep 166">
              <a:extLst>
                <a:ext uri="{FF2B5EF4-FFF2-40B4-BE49-F238E27FC236}">
                  <a16:creationId xmlns:a16="http://schemas.microsoft.com/office/drawing/2014/main" id="{6C3C60A0-9368-4C43-B1F8-9E37BC458250}"/>
                </a:ext>
              </a:extLst>
            </p:cNvPr>
            <p:cNvGrpSpPr/>
            <p:nvPr userDrawn="1"/>
          </p:nvGrpSpPr>
          <p:grpSpPr>
            <a:xfrm>
              <a:off x="-3437547" y="349413"/>
              <a:ext cx="2933825" cy="558875"/>
              <a:chOff x="-3419346" y="368233"/>
              <a:chExt cx="3904920" cy="743862"/>
            </a:xfrm>
          </p:grpSpPr>
          <p:sp>
            <p:nvSpPr>
              <p:cNvPr id="240" name="Rechthoek 239">
                <a:extLst>
                  <a:ext uri="{FF2B5EF4-FFF2-40B4-BE49-F238E27FC236}">
                    <a16:creationId xmlns:a16="http://schemas.microsoft.com/office/drawing/2014/main" id="{137F5D65-AC3A-4D8A-9B8D-49B056948FD7}"/>
                  </a:ext>
                </a:extLst>
              </p:cNvPr>
              <p:cNvSpPr/>
              <p:nvPr userDrawn="1"/>
            </p:nvSpPr>
            <p:spPr>
              <a:xfrm>
                <a:off x="-3294549" y="368233"/>
                <a:ext cx="432805" cy="24498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nl-NL" sz="800" b="0" noProof="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Start</a:t>
                </a:r>
              </a:p>
            </p:txBody>
          </p:sp>
          <p:cxnSp>
            <p:nvCxnSpPr>
              <p:cNvPr id="241" name="Rechte verbindingslijn 240">
                <a:extLst>
                  <a:ext uri="{FF2B5EF4-FFF2-40B4-BE49-F238E27FC236}">
                    <a16:creationId xmlns:a16="http://schemas.microsoft.com/office/drawing/2014/main" id="{D679AF68-DC42-4F0D-B1BB-A97F2363447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61744" y="613214"/>
                <a:ext cx="137087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Rechte verbindingslijn 241">
                <a:extLst>
                  <a:ext uri="{FF2B5EF4-FFF2-40B4-BE49-F238E27FC236}">
                    <a16:creationId xmlns:a16="http://schemas.microsoft.com/office/drawing/2014/main" id="{9B9416CE-1B41-432D-9D71-61E5B68F1D1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419346" y="613214"/>
                <a:ext cx="136215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3" name="Rechthoek 242">
                <a:extLst>
                  <a:ext uri="{FF2B5EF4-FFF2-40B4-BE49-F238E27FC236}">
                    <a16:creationId xmlns:a16="http://schemas.microsoft.com/office/drawing/2014/main" id="{A2A5C90E-1904-45EA-B03A-11BE186BC8C4}"/>
                  </a:ext>
                </a:extLst>
              </p:cNvPr>
              <p:cNvSpPr/>
              <p:nvPr userDrawn="1"/>
            </p:nvSpPr>
            <p:spPr>
              <a:xfrm>
                <a:off x="-3289012" y="589683"/>
                <a:ext cx="422160" cy="640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44" name="Groep 243">
                <a:extLst>
                  <a:ext uri="{FF2B5EF4-FFF2-40B4-BE49-F238E27FC236}">
                    <a16:creationId xmlns:a16="http://schemas.microsoft.com/office/drawing/2014/main" id="{EFAB68BC-E809-424C-96EF-09A561528331}"/>
                  </a:ext>
                </a:extLst>
              </p:cNvPr>
              <p:cNvGrpSpPr/>
              <p:nvPr userDrawn="1"/>
            </p:nvGrpSpPr>
            <p:grpSpPr>
              <a:xfrm>
                <a:off x="-3002834" y="720303"/>
                <a:ext cx="182598" cy="143759"/>
                <a:chOff x="-3310843" y="700986"/>
                <a:chExt cx="182598" cy="143759"/>
              </a:xfrm>
            </p:grpSpPr>
            <p:grpSp>
              <p:nvGrpSpPr>
                <p:cNvPr id="283" name="Groep 282">
                  <a:extLst>
                    <a:ext uri="{FF2B5EF4-FFF2-40B4-BE49-F238E27FC236}">
                      <a16:creationId xmlns:a16="http://schemas.microsoft.com/office/drawing/2014/main" id="{279402EE-7945-4F2D-8568-41B77B851857}"/>
                    </a:ext>
                  </a:extLst>
                </p:cNvPr>
                <p:cNvGrpSpPr/>
                <p:nvPr userDrawn="1"/>
              </p:nvGrpSpPr>
              <p:grpSpPr>
                <a:xfrm>
                  <a:off x="-3310843" y="700986"/>
                  <a:ext cx="182598" cy="143759"/>
                  <a:chOff x="-3310843" y="700986"/>
                  <a:chExt cx="182598" cy="143759"/>
                </a:xfrm>
              </p:grpSpPr>
              <p:cxnSp>
                <p:nvCxnSpPr>
                  <p:cNvPr id="287" name="Rechte verbindingslijn 286">
                    <a:extLst>
                      <a:ext uri="{FF2B5EF4-FFF2-40B4-BE49-F238E27FC236}">
                        <a16:creationId xmlns:a16="http://schemas.microsoft.com/office/drawing/2014/main" id="{F75C84BC-F1C2-4D34-8BAA-6FC2EFF5B4C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8" name="Rechte verbindingslijn 287">
                    <a:extLst>
                      <a:ext uri="{FF2B5EF4-FFF2-40B4-BE49-F238E27FC236}">
                        <a16:creationId xmlns:a16="http://schemas.microsoft.com/office/drawing/2014/main" id="{A35396F9-4564-4C6C-AEB8-63221949411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9" name="Rechte verbindingslijn 288">
                    <a:extLst>
                      <a:ext uri="{FF2B5EF4-FFF2-40B4-BE49-F238E27FC236}">
                        <a16:creationId xmlns:a16="http://schemas.microsoft.com/office/drawing/2014/main" id="{177CBE11-A1C5-43A3-86E4-582E945C456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90" name="Rechte verbindingslijn 289">
                    <a:extLst>
                      <a:ext uri="{FF2B5EF4-FFF2-40B4-BE49-F238E27FC236}">
                        <a16:creationId xmlns:a16="http://schemas.microsoft.com/office/drawing/2014/main" id="{92B766B7-E49A-4D58-A344-9E8D9EED9E3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91" name="Rechte verbindingslijn 290">
                    <a:extLst>
                      <a:ext uri="{FF2B5EF4-FFF2-40B4-BE49-F238E27FC236}">
                        <a16:creationId xmlns:a16="http://schemas.microsoft.com/office/drawing/2014/main" id="{08C3BB77-4CD1-43B7-BB5D-92CC40708B4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84" name="Groep 283">
                  <a:extLst>
                    <a:ext uri="{FF2B5EF4-FFF2-40B4-BE49-F238E27FC236}">
                      <a16:creationId xmlns:a16="http://schemas.microsoft.com/office/drawing/2014/main" id="{C84AFF02-7A28-4A23-8643-F85ED8D89B38}"/>
                    </a:ext>
                  </a:extLst>
                </p:cNvPr>
                <p:cNvGrpSpPr/>
                <p:nvPr userDrawn="1"/>
              </p:nvGrpSpPr>
              <p:grpSpPr>
                <a:xfrm flipH="1">
                  <a:off x="-3310774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85" name="Rechthoek 284">
                    <a:extLst>
                      <a:ext uri="{FF2B5EF4-FFF2-40B4-BE49-F238E27FC236}">
                        <a16:creationId xmlns:a16="http://schemas.microsoft.com/office/drawing/2014/main" id="{AC0D0712-87EF-407C-B2D3-6B9695C84D4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6" name="Pijl: punthaak 285">
                    <a:extLst>
                      <a:ext uri="{FF2B5EF4-FFF2-40B4-BE49-F238E27FC236}">
                        <a16:creationId xmlns:a16="http://schemas.microsoft.com/office/drawing/2014/main" id="{229B8E30-F3A3-40DB-BB3D-B5E1DEFA7F7E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245" name="Groep 244">
                <a:extLst>
                  <a:ext uri="{FF2B5EF4-FFF2-40B4-BE49-F238E27FC236}">
                    <a16:creationId xmlns:a16="http://schemas.microsoft.com/office/drawing/2014/main" id="{4B576DF6-8D95-4065-9A15-02E870ECC9D1}"/>
                  </a:ext>
                </a:extLst>
              </p:cNvPr>
              <p:cNvGrpSpPr/>
              <p:nvPr userDrawn="1"/>
            </p:nvGrpSpPr>
            <p:grpSpPr>
              <a:xfrm>
                <a:off x="-3326107" y="720303"/>
                <a:ext cx="182598" cy="143759"/>
                <a:chOff x="-3634116" y="700986"/>
                <a:chExt cx="182598" cy="143759"/>
              </a:xfrm>
            </p:grpSpPr>
            <p:grpSp>
              <p:nvGrpSpPr>
                <p:cNvPr id="274" name="Groep 273">
                  <a:extLst>
                    <a:ext uri="{FF2B5EF4-FFF2-40B4-BE49-F238E27FC236}">
                      <a16:creationId xmlns:a16="http://schemas.microsoft.com/office/drawing/2014/main" id="{854B6046-247D-454C-9103-135546A1E405}"/>
                    </a:ext>
                  </a:extLst>
                </p:cNvPr>
                <p:cNvGrpSpPr/>
                <p:nvPr userDrawn="1"/>
              </p:nvGrpSpPr>
              <p:grpSpPr>
                <a:xfrm>
                  <a:off x="-3634116" y="700986"/>
                  <a:ext cx="182598" cy="143759"/>
                  <a:chOff x="-3634116" y="700986"/>
                  <a:chExt cx="182598" cy="143759"/>
                </a:xfrm>
              </p:grpSpPr>
              <p:cxnSp>
                <p:nvCxnSpPr>
                  <p:cNvPr id="278" name="Rechte verbindingslijn 277">
                    <a:extLst>
                      <a:ext uri="{FF2B5EF4-FFF2-40B4-BE49-F238E27FC236}">
                        <a16:creationId xmlns:a16="http://schemas.microsoft.com/office/drawing/2014/main" id="{6E6082FD-0810-41BA-B623-F5F592D0F8F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9" name="Rechte verbindingslijn 278">
                    <a:extLst>
                      <a:ext uri="{FF2B5EF4-FFF2-40B4-BE49-F238E27FC236}">
                        <a16:creationId xmlns:a16="http://schemas.microsoft.com/office/drawing/2014/main" id="{C81A9974-BFB5-46F1-BD2E-C4B103F0DEE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0" name="Rechte verbindingslijn 279">
                    <a:extLst>
                      <a:ext uri="{FF2B5EF4-FFF2-40B4-BE49-F238E27FC236}">
                        <a16:creationId xmlns:a16="http://schemas.microsoft.com/office/drawing/2014/main" id="{0A2DDED9-BFA4-496A-8C2C-DCFC4895BC3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1" name="Rechte verbindingslijn 280">
                    <a:extLst>
                      <a:ext uri="{FF2B5EF4-FFF2-40B4-BE49-F238E27FC236}">
                        <a16:creationId xmlns:a16="http://schemas.microsoft.com/office/drawing/2014/main" id="{11D1ADE9-8271-462A-ADF4-43FEE1312BE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2" name="Rechte verbindingslijn 281">
                    <a:extLst>
                      <a:ext uri="{FF2B5EF4-FFF2-40B4-BE49-F238E27FC236}">
                        <a16:creationId xmlns:a16="http://schemas.microsoft.com/office/drawing/2014/main" id="{A7D517B6-C0B6-44D5-A1B9-AD7FF101577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75" name="Groep 274">
                  <a:extLst>
                    <a:ext uri="{FF2B5EF4-FFF2-40B4-BE49-F238E27FC236}">
                      <a16:creationId xmlns:a16="http://schemas.microsoft.com/office/drawing/2014/main" id="{4AD4867A-6BA1-4494-896A-BF0652D02551}"/>
                    </a:ext>
                  </a:extLst>
                </p:cNvPr>
                <p:cNvGrpSpPr/>
                <p:nvPr userDrawn="1"/>
              </p:nvGrpSpPr>
              <p:grpSpPr>
                <a:xfrm>
                  <a:off x="-3634047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76" name="Rechthoek 275">
                    <a:extLst>
                      <a:ext uri="{FF2B5EF4-FFF2-40B4-BE49-F238E27FC236}">
                        <a16:creationId xmlns:a16="http://schemas.microsoft.com/office/drawing/2014/main" id="{B612A54E-46EB-4BCB-817A-B57AA213002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7" name="Pijl: punthaak 276">
                    <a:extLst>
                      <a:ext uri="{FF2B5EF4-FFF2-40B4-BE49-F238E27FC236}">
                        <a16:creationId xmlns:a16="http://schemas.microsoft.com/office/drawing/2014/main" id="{04281776-C537-4C75-BF78-78FF1138E504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cxnSp>
            <p:nvCxnSpPr>
              <p:cNvPr id="246" name="Rechte verbindingslijn 245">
                <a:extLst>
                  <a:ext uri="{FF2B5EF4-FFF2-40B4-BE49-F238E27FC236}">
                    <a16:creationId xmlns:a16="http://schemas.microsoft.com/office/drawing/2014/main" id="{D05A2686-B1B2-43A5-B373-6F76F20F24E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136454" y="523622"/>
                <a:ext cx="720437" cy="188422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247" name="Rechte verbindingslijn 246">
                <a:extLst>
                  <a:ext uri="{FF2B5EF4-FFF2-40B4-BE49-F238E27FC236}">
                    <a16:creationId xmlns:a16="http://schemas.microsoft.com/office/drawing/2014/main" id="{4034A50D-A43E-428E-9A63-95070E10802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20570" y="712044"/>
                <a:ext cx="399011" cy="238298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grpSp>
            <p:nvGrpSpPr>
              <p:cNvPr id="248" name="Groep 247">
                <a:extLst>
                  <a:ext uri="{FF2B5EF4-FFF2-40B4-BE49-F238E27FC236}">
                    <a16:creationId xmlns:a16="http://schemas.microsoft.com/office/drawing/2014/main" id="{DEE3A13C-038E-4559-8476-C1B097C94F87}"/>
                  </a:ext>
                </a:extLst>
              </p:cNvPr>
              <p:cNvGrpSpPr/>
              <p:nvPr userDrawn="1"/>
            </p:nvGrpSpPr>
            <p:grpSpPr>
              <a:xfrm>
                <a:off x="-2425037" y="370226"/>
                <a:ext cx="357690" cy="330595"/>
                <a:chOff x="-2721817" y="347336"/>
                <a:chExt cx="432805" cy="400021"/>
              </a:xfrm>
            </p:grpSpPr>
            <p:sp>
              <p:nvSpPr>
                <p:cNvPr id="263" name="Rechthoek 262">
                  <a:extLst>
                    <a:ext uri="{FF2B5EF4-FFF2-40B4-BE49-F238E27FC236}">
                      <a16:creationId xmlns:a16="http://schemas.microsoft.com/office/drawing/2014/main" id="{FABD5EEC-1B3C-44B8-8F6D-9EB9B1A356D8}"/>
                    </a:ext>
                  </a:extLst>
                </p:cNvPr>
                <p:cNvSpPr/>
                <p:nvPr userDrawn="1"/>
              </p:nvSpPr>
              <p:spPr>
                <a:xfrm>
                  <a:off x="-2721817" y="347336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64" name="Groep 263">
                  <a:extLst>
                    <a:ext uri="{FF2B5EF4-FFF2-40B4-BE49-F238E27FC236}">
                      <a16:creationId xmlns:a16="http://schemas.microsoft.com/office/drawing/2014/main" id="{A13AB301-1BB1-4464-99E7-0D6A0867C695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431583"/>
                  <a:ext cx="294076" cy="231526"/>
                  <a:chOff x="-3634116" y="700986"/>
                  <a:chExt cx="182598" cy="143759"/>
                </a:xfrm>
              </p:grpSpPr>
              <p:grpSp>
                <p:nvGrpSpPr>
                  <p:cNvPr id="265" name="Groep 264">
                    <a:extLst>
                      <a:ext uri="{FF2B5EF4-FFF2-40B4-BE49-F238E27FC236}">
                        <a16:creationId xmlns:a16="http://schemas.microsoft.com/office/drawing/2014/main" id="{A833C686-2410-46CB-902D-619879C94252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116" y="700986"/>
                    <a:ext cx="182598" cy="143759"/>
                    <a:chOff x="-3634116" y="700986"/>
                    <a:chExt cx="182598" cy="143759"/>
                  </a:xfrm>
                </p:grpSpPr>
                <p:cxnSp>
                  <p:nvCxnSpPr>
                    <p:cNvPr id="269" name="Rechte verbindingslijn 268">
                      <a:extLst>
                        <a:ext uri="{FF2B5EF4-FFF2-40B4-BE49-F238E27FC236}">
                          <a16:creationId xmlns:a16="http://schemas.microsoft.com/office/drawing/2014/main" id="{5E2D9490-3B80-441D-A5B5-412E2496B82A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0" name="Rechte verbindingslijn 269">
                      <a:extLst>
                        <a:ext uri="{FF2B5EF4-FFF2-40B4-BE49-F238E27FC236}">
                          <a16:creationId xmlns:a16="http://schemas.microsoft.com/office/drawing/2014/main" id="{AF9787C3-6FE8-4DAA-8C79-9F296196277C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1" name="Rechte verbindingslijn 270">
                      <a:extLst>
                        <a:ext uri="{FF2B5EF4-FFF2-40B4-BE49-F238E27FC236}">
                          <a16:creationId xmlns:a16="http://schemas.microsoft.com/office/drawing/2014/main" id="{C4A0B566-1BA8-4476-8956-8C063FE1A94F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2" name="Rechte verbindingslijn 271">
                      <a:extLst>
                        <a:ext uri="{FF2B5EF4-FFF2-40B4-BE49-F238E27FC236}">
                          <a16:creationId xmlns:a16="http://schemas.microsoft.com/office/drawing/2014/main" id="{4BEACC3A-5B01-4A2B-BAA4-7F358A93AAC8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3" name="Rechte verbindingslijn 272">
                      <a:extLst>
                        <a:ext uri="{FF2B5EF4-FFF2-40B4-BE49-F238E27FC236}">
                          <a16:creationId xmlns:a16="http://schemas.microsoft.com/office/drawing/2014/main" id="{40714B03-3DFB-4E73-B303-E5B7BEFA73C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66" name="Groep 265">
                    <a:extLst>
                      <a:ext uri="{FF2B5EF4-FFF2-40B4-BE49-F238E27FC236}">
                        <a16:creationId xmlns:a16="http://schemas.microsoft.com/office/drawing/2014/main" id="{ABBE48E7-DEDA-414F-BBE6-CB7C656827C9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047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67" name="Rechthoek 266">
                      <a:extLst>
                        <a:ext uri="{FF2B5EF4-FFF2-40B4-BE49-F238E27FC236}">
                          <a16:creationId xmlns:a16="http://schemas.microsoft.com/office/drawing/2014/main" id="{237D8913-B42E-4279-974D-A1852B66C661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68" name="Pijl: punthaak 267">
                      <a:extLst>
                        <a:ext uri="{FF2B5EF4-FFF2-40B4-BE49-F238E27FC236}">
                          <a16:creationId xmlns:a16="http://schemas.microsoft.com/office/drawing/2014/main" id="{EB2870EA-38F5-4AE8-83D8-12EA83BAA2A2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249" name="Groep 248">
                <a:extLst>
                  <a:ext uri="{FF2B5EF4-FFF2-40B4-BE49-F238E27FC236}">
                    <a16:creationId xmlns:a16="http://schemas.microsoft.com/office/drawing/2014/main" id="{61385A33-2CB1-48A1-A20A-F17B1E3F88FC}"/>
                  </a:ext>
                </a:extLst>
              </p:cNvPr>
              <p:cNvGrpSpPr/>
              <p:nvPr userDrawn="1"/>
            </p:nvGrpSpPr>
            <p:grpSpPr>
              <a:xfrm>
                <a:off x="-2425037" y="781500"/>
                <a:ext cx="357690" cy="330595"/>
                <a:chOff x="-2721817" y="782525"/>
                <a:chExt cx="432805" cy="400021"/>
              </a:xfrm>
            </p:grpSpPr>
            <p:sp>
              <p:nvSpPr>
                <p:cNvPr id="252" name="Rechthoek 251">
                  <a:extLst>
                    <a:ext uri="{FF2B5EF4-FFF2-40B4-BE49-F238E27FC236}">
                      <a16:creationId xmlns:a16="http://schemas.microsoft.com/office/drawing/2014/main" id="{2CC3F850-D6FD-44D1-A0B1-054E54EE0BA4}"/>
                    </a:ext>
                  </a:extLst>
                </p:cNvPr>
                <p:cNvSpPr/>
                <p:nvPr userDrawn="1"/>
              </p:nvSpPr>
              <p:spPr>
                <a:xfrm>
                  <a:off x="-2721817" y="782525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53" name="Groep 252">
                  <a:extLst>
                    <a:ext uri="{FF2B5EF4-FFF2-40B4-BE49-F238E27FC236}">
                      <a16:creationId xmlns:a16="http://schemas.microsoft.com/office/drawing/2014/main" id="{AA4FCCB0-CF5A-4394-8683-858D6928C80A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866772"/>
                  <a:ext cx="294076" cy="231526"/>
                  <a:chOff x="-3310843" y="700986"/>
                  <a:chExt cx="182598" cy="143759"/>
                </a:xfrm>
              </p:grpSpPr>
              <p:grpSp>
                <p:nvGrpSpPr>
                  <p:cNvPr id="254" name="Groep 253">
                    <a:extLst>
                      <a:ext uri="{FF2B5EF4-FFF2-40B4-BE49-F238E27FC236}">
                        <a16:creationId xmlns:a16="http://schemas.microsoft.com/office/drawing/2014/main" id="{E1DDA156-C1F9-40FD-AA88-544D2C173D54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310843" y="700986"/>
                    <a:ext cx="182598" cy="143759"/>
                    <a:chOff x="-3310843" y="700986"/>
                    <a:chExt cx="182598" cy="143759"/>
                  </a:xfrm>
                </p:grpSpPr>
                <p:cxnSp>
                  <p:nvCxnSpPr>
                    <p:cNvPr id="258" name="Rechte verbindingslijn 257">
                      <a:extLst>
                        <a:ext uri="{FF2B5EF4-FFF2-40B4-BE49-F238E27FC236}">
                          <a16:creationId xmlns:a16="http://schemas.microsoft.com/office/drawing/2014/main" id="{94ED2412-D374-40DD-A471-100E9D012C4B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9" name="Rechte verbindingslijn 258">
                      <a:extLst>
                        <a:ext uri="{FF2B5EF4-FFF2-40B4-BE49-F238E27FC236}">
                          <a16:creationId xmlns:a16="http://schemas.microsoft.com/office/drawing/2014/main" id="{496FBEEF-2074-4EDC-B569-27CCD0C2A39E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0" name="Rechte verbindingslijn 259">
                      <a:extLst>
                        <a:ext uri="{FF2B5EF4-FFF2-40B4-BE49-F238E27FC236}">
                          <a16:creationId xmlns:a16="http://schemas.microsoft.com/office/drawing/2014/main" id="{369CEAC6-3A7F-4D6D-A095-E406491A01FE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1" name="Rechte verbindingslijn 260">
                      <a:extLst>
                        <a:ext uri="{FF2B5EF4-FFF2-40B4-BE49-F238E27FC236}">
                          <a16:creationId xmlns:a16="http://schemas.microsoft.com/office/drawing/2014/main" id="{4CCBD828-397A-4F0F-9A0A-26A02AEE8B1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2" name="Rechte verbindingslijn 261">
                      <a:extLst>
                        <a:ext uri="{FF2B5EF4-FFF2-40B4-BE49-F238E27FC236}">
                          <a16:creationId xmlns:a16="http://schemas.microsoft.com/office/drawing/2014/main" id="{F3C6B5E0-1A24-4995-BE15-D077CC46A446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55" name="Groep 254">
                    <a:extLst>
                      <a:ext uri="{FF2B5EF4-FFF2-40B4-BE49-F238E27FC236}">
                        <a16:creationId xmlns:a16="http://schemas.microsoft.com/office/drawing/2014/main" id="{65829816-F43D-4246-A898-99C78EDE232F}"/>
                      </a:ext>
                    </a:extLst>
                  </p:cNvPr>
                  <p:cNvGrpSpPr/>
                  <p:nvPr userDrawn="1"/>
                </p:nvGrpSpPr>
                <p:grpSpPr>
                  <a:xfrm flipH="1">
                    <a:off x="-3310774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56" name="Rechthoek 255">
                      <a:extLst>
                        <a:ext uri="{FF2B5EF4-FFF2-40B4-BE49-F238E27FC236}">
                          <a16:creationId xmlns:a16="http://schemas.microsoft.com/office/drawing/2014/main" id="{5AFE814A-E48B-414B-9CEE-A7F2E9FCE40E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Pijl: punthaak 256">
                      <a:extLst>
                        <a:ext uri="{FF2B5EF4-FFF2-40B4-BE49-F238E27FC236}">
                          <a16:creationId xmlns:a16="http://schemas.microsoft.com/office/drawing/2014/main" id="{35758C77-33D1-4303-BFFA-F9890859CE94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250" name="Rechthoek 249">
                <a:extLst>
                  <a:ext uri="{FF2B5EF4-FFF2-40B4-BE49-F238E27FC236}">
                    <a16:creationId xmlns:a16="http://schemas.microsoft.com/office/drawing/2014/main" id="{3C1C01D9-1B46-4B48-9FB2-D060F99C4051}"/>
                  </a:ext>
                </a:extLst>
              </p:cNvPr>
              <p:cNvSpPr/>
              <p:nvPr userDrawn="1"/>
            </p:nvSpPr>
            <p:spPr>
              <a:xfrm>
                <a:off x="-1950057" y="439449"/>
                <a:ext cx="2435631" cy="19806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omhoog</a:t>
                </a:r>
              </a:p>
            </p:txBody>
          </p:sp>
          <p:sp>
            <p:nvSpPr>
              <p:cNvPr id="251" name="Rechthoek 250">
                <a:extLst>
                  <a:ext uri="{FF2B5EF4-FFF2-40B4-BE49-F238E27FC236}">
                    <a16:creationId xmlns:a16="http://schemas.microsoft.com/office/drawing/2014/main" id="{26421C1D-7BE7-437D-8CF9-3DAB553E7B5D}"/>
                  </a:ext>
                </a:extLst>
              </p:cNvPr>
              <p:cNvSpPr/>
              <p:nvPr userDrawn="1"/>
            </p:nvSpPr>
            <p:spPr>
              <a:xfrm>
                <a:off x="-1950057" y="848575"/>
                <a:ext cx="2213551" cy="186424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omlaag</a:t>
                </a:r>
              </a:p>
            </p:txBody>
          </p:sp>
        </p:grpSp>
        <p:cxnSp>
          <p:nvCxnSpPr>
            <p:cNvPr id="168" name="Rechte verbindingslijn 167">
              <a:extLst>
                <a:ext uri="{FF2B5EF4-FFF2-40B4-BE49-F238E27FC236}">
                  <a16:creationId xmlns:a16="http://schemas.microsoft.com/office/drawing/2014/main" id="{1AF173E0-BC62-48B7-87C2-3F830328650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1020931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69" name="Rechthoek 168">
              <a:extLst>
                <a:ext uri="{FF2B5EF4-FFF2-40B4-BE49-F238E27FC236}">
                  <a16:creationId xmlns:a16="http://schemas.microsoft.com/office/drawing/2014/main" id="{41B5AFB1-3BC0-43B0-93FB-AFFEB4B963CE}"/>
                </a:ext>
              </a:extLst>
            </p:cNvPr>
            <p:cNvSpPr/>
            <p:nvPr userDrawn="1"/>
          </p:nvSpPr>
          <p:spPr>
            <a:xfrm>
              <a:off x="-3059324" y="1719143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1450" marR="0" lvl="0" indent="-17145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1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Bullet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sp>
          <p:nvSpPr>
            <p:cNvPr id="170" name="Ovaal 169">
              <a:extLst>
                <a:ext uri="{FF2B5EF4-FFF2-40B4-BE49-F238E27FC236}">
                  <a16:creationId xmlns:a16="http://schemas.microsoft.com/office/drawing/2014/main" id="{E6CF6F1D-6BA6-48F2-9CED-8946E3E3EA2D}"/>
                </a:ext>
              </a:extLst>
            </p:cNvPr>
            <p:cNvSpPr/>
            <p:nvPr userDrawn="1"/>
          </p:nvSpPr>
          <p:spPr>
            <a:xfrm>
              <a:off x="-3425006" y="2091065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71" name="Rechthoek 170">
              <a:extLst>
                <a:ext uri="{FF2B5EF4-FFF2-40B4-BE49-F238E27FC236}">
                  <a16:creationId xmlns:a16="http://schemas.microsoft.com/office/drawing/2014/main" id="{617C1F21-879B-4425-BAF3-82873CDC4B5D}"/>
                </a:ext>
              </a:extLst>
            </p:cNvPr>
            <p:cNvSpPr/>
            <p:nvPr userDrawn="1"/>
          </p:nvSpPr>
          <p:spPr>
            <a:xfrm>
              <a:off x="-3059324" y="2091064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1950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Calibri Light" panose="020F0302020204030204" pitchFamily="34" charset="0"/>
                <a:buChar char="→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Sub-bullet #1</a:t>
              </a:r>
            </a:p>
          </p:txBody>
        </p:sp>
        <p:sp>
          <p:nvSpPr>
            <p:cNvPr id="172" name="Ovaal 171">
              <a:extLst>
                <a:ext uri="{FF2B5EF4-FFF2-40B4-BE49-F238E27FC236}">
                  <a16:creationId xmlns:a16="http://schemas.microsoft.com/office/drawing/2014/main" id="{F45C39DB-141B-4537-A98F-B3C86E040714}"/>
                </a:ext>
              </a:extLst>
            </p:cNvPr>
            <p:cNvSpPr/>
            <p:nvPr userDrawn="1"/>
          </p:nvSpPr>
          <p:spPr>
            <a:xfrm>
              <a:off x="-3425006" y="24652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173" name="Ovaal 172">
              <a:extLst>
                <a:ext uri="{FF2B5EF4-FFF2-40B4-BE49-F238E27FC236}">
                  <a16:creationId xmlns:a16="http://schemas.microsoft.com/office/drawing/2014/main" id="{DD3FA3B3-DFB6-4A64-907F-F2AE891B7783}"/>
                </a:ext>
              </a:extLst>
            </p:cNvPr>
            <p:cNvSpPr/>
            <p:nvPr userDrawn="1"/>
          </p:nvSpPr>
          <p:spPr>
            <a:xfrm>
              <a:off x="-3425006" y="283788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4</a:t>
              </a:r>
            </a:p>
          </p:txBody>
        </p:sp>
        <p:sp>
          <p:nvSpPr>
            <p:cNvPr id="174" name="Rechthoek 173">
              <a:extLst>
                <a:ext uri="{FF2B5EF4-FFF2-40B4-BE49-F238E27FC236}">
                  <a16:creationId xmlns:a16="http://schemas.microsoft.com/office/drawing/2014/main" id="{4DE9CC4E-5665-4A0C-B1A5-F02655B5BCBE}"/>
                </a:ext>
              </a:extLst>
            </p:cNvPr>
            <p:cNvSpPr/>
            <p:nvPr userDrawn="1"/>
          </p:nvSpPr>
          <p:spPr>
            <a:xfrm>
              <a:off x="-3059324" y="246524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  <p:sp>
          <p:nvSpPr>
            <p:cNvPr id="175" name="Ovaal 174">
              <a:extLst>
                <a:ext uri="{FF2B5EF4-FFF2-40B4-BE49-F238E27FC236}">
                  <a16:creationId xmlns:a16="http://schemas.microsoft.com/office/drawing/2014/main" id="{9EE17166-013C-485D-BC5A-099CB9C20CB7}"/>
                </a:ext>
              </a:extLst>
            </p:cNvPr>
            <p:cNvSpPr/>
            <p:nvPr userDrawn="1"/>
          </p:nvSpPr>
          <p:spPr>
            <a:xfrm>
              <a:off x="-3425006" y="3221492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5</a:t>
              </a:r>
            </a:p>
          </p:txBody>
        </p:sp>
        <p:sp>
          <p:nvSpPr>
            <p:cNvPr id="176" name="Rechthoek 175">
              <a:extLst>
                <a:ext uri="{FF2B5EF4-FFF2-40B4-BE49-F238E27FC236}">
                  <a16:creationId xmlns:a16="http://schemas.microsoft.com/office/drawing/2014/main" id="{F0C9A80D-DAE8-4412-B299-498DEF10A08F}"/>
                </a:ext>
              </a:extLst>
            </p:cNvPr>
            <p:cNvSpPr/>
            <p:nvPr userDrawn="1"/>
          </p:nvSpPr>
          <p:spPr>
            <a:xfrm>
              <a:off x="-3059324" y="2837886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Subtitel</a:t>
              </a:r>
            </a:p>
          </p:txBody>
        </p:sp>
        <p:sp>
          <p:nvSpPr>
            <p:cNvPr id="177" name="Rechthoek 176">
              <a:extLst>
                <a:ext uri="{FF2B5EF4-FFF2-40B4-BE49-F238E27FC236}">
                  <a16:creationId xmlns:a16="http://schemas.microsoft.com/office/drawing/2014/main" id="{140FAACC-F638-4A51-A047-6A28677640FD}"/>
                </a:ext>
              </a:extLst>
            </p:cNvPr>
            <p:cNvSpPr/>
            <p:nvPr userDrawn="1"/>
          </p:nvSpPr>
          <p:spPr>
            <a:xfrm>
              <a:off x="-3420798" y="1139659"/>
              <a:ext cx="3178016" cy="46701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Gebruik,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‘Start’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lijstniveau-knoppen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zoals hierboven aangegeven, om een tekst niveau te kiezen. Kies uit:</a:t>
              </a:r>
            </a:p>
          </p:txBody>
        </p:sp>
        <p:sp>
          <p:nvSpPr>
            <p:cNvPr id="178" name="Rechthoek 177">
              <a:extLst>
                <a:ext uri="{FF2B5EF4-FFF2-40B4-BE49-F238E27FC236}">
                  <a16:creationId xmlns:a16="http://schemas.microsoft.com/office/drawing/2014/main" id="{B880637A-B0EE-41FC-8304-6CC59774566C}"/>
                </a:ext>
              </a:extLst>
            </p:cNvPr>
            <p:cNvSpPr/>
            <p:nvPr userDrawn="1"/>
          </p:nvSpPr>
          <p:spPr>
            <a:xfrm>
              <a:off x="-3059324" y="3592540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3538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Sub-numerieke bullet</a:t>
              </a:r>
            </a:p>
          </p:txBody>
        </p:sp>
        <p:sp>
          <p:nvSpPr>
            <p:cNvPr id="239" name="Rechthoek 238">
              <a:extLst>
                <a:ext uri="{FF2B5EF4-FFF2-40B4-BE49-F238E27FC236}">
                  <a16:creationId xmlns:a16="http://schemas.microsoft.com/office/drawing/2014/main" id="{3AB32EDD-92A3-4849-BEB7-9AACB2861BB9}"/>
                </a:ext>
              </a:extLst>
            </p:cNvPr>
            <p:cNvSpPr/>
            <p:nvPr userDrawn="1"/>
          </p:nvSpPr>
          <p:spPr>
            <a:xfrm>
              <a:off x="-3059324" y="433936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</p:grpSp>
      <p:pic>
        <p:nvPicPr>
          <p:cNvPr id="301" name="Picture 5">
            <a:extLst>
              <a:ext uri="{FF2B5EF4-FFF2-40B4-BE49-F238E27FC236}">
                <a16:creationId xmlns:a16="http://schemas.microsoft.com/office/drawing/2014/main" id="{6CB27F5B-28CF-4BD6-8FE5-3E6EAA31B4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510" y="184468"/>
            <a:ext cx="379459" cy="379459"/>
          </a:xfrm>
          <a:prstGeom prst="rect">
            <a:avLst/>
          </a:prstGeom>
        </p:spPr>
      </p:pic>
      <p:sp>
        <p:nvSpPr>
          <p:cNvPr id="150" name="Tijdelijke aanduiding voor tekst 149">
            <a:extLst>
              <a:ext uri="{FF2B5EF4-FFF2-40B4-BE49-F238E27FC236}">
                <a16:creationId xmlns:a16="http://schemas.microsoft.com/office/drawing/2014/main" id="{652C6AB6-A278-4BC1-A0FD-5330F805076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08000" y="230235"/>
            <a:ext cx="6086700" cy="6430119"/>
          </a:xfrm>
          <a:custGeom>
            <a:avLst/>
            <a:gdLst>
              <a:gd name="connsiteX0" fmla="*/ 2919530 w 5817062"/>
              <a:gd name="connsiteY0" fmla="*/ 3251947 h 6145267"/>
              <a:gd name="connsiteX1" fmla="*/ 2151264 w 5817062"/>
              <a:gd name="connsiteY1" fmla="*/ 4054607 h 6145267"/>
              <a:gd name="connsiteX2" fmla="*/ 2919530 w 5817062"/>
              <a:gd name="connsiteY2" fmla="*/ 4857268 h 6145267"/>
              <a:gd name="connsiteX3" fmla="*/ 3687794 w 5817062"/>
              <a:gd name="connsiteY3" fmla="*/ 4054607 h 6145267"/>
              <a:gd name="connsiteX4" fmla="*/ 2919530 w 5817062"/>
              <a:gd name="connsiteY4" fmla="*/ 1288040 h 6145267"/>
              <a:gd name="connsiteX5" fmla="*/ 2151264 w 5817062"/>
              <a:gd name="connsiteY5" fmla="*/ 2090700 h 6145267"/>
              <a:gd name="connsiteX6" fmla="*/ 2919530 w 5817062"/>
              <a:gd name="connsiteY6" fmla="*/ 2893380 h 6145267"/>
              <a:gd name="connsiteX7" fmla="*/ 3687794 w 5817062"/>
              <a:gd name="connsiteY7" fmla="*/ 2090700 h 6145267"/>
              <a:gd name="connsiteX8" fmla="*/ 0 w 5817062"/>
              <a:gd name="connsiteY8" fmla="*/ 0 h 6145267"/>
              <a:gd name="connsiteX9" fmla="*/ 2029947 w 5817062"/>
              <a:gd name="connsiteY9" fmla="*/ 0 h 6145267"/>
              <a:gd name="connsiteX10" fmla="*/ 2919530 w 5817062"/>
              <a:gd name="connsiteY10" fmla="*/ 929453 h 6145267"/>
              <a:gd name="connsiteX11" fmla="*/ 3809130 w 5817062"/>
              <a:gd name="connsiteY11" fmla="*/ 0 h 6145267"/>
              <a:gd name="connsiteX12" fmla="*/ 5817062 w 5817062"/>
              <a:gd name="connsiteY12" fmla="*/ 0 h 6145267"/>
              <a:gd name="connsiteX13" fmla="*/ 5817062 w 5817062"/>
              <a:gd name="connsiteY13" fmla="*/ 253545 h 6145267"/>
              <a:gd name="connsiteX14" fmla="*/ 3909630 w 5817062"/>
              <a:gd name="connsiteY14" fmla="*/ 253545 h 6145267"/>
              <a:gd name="connsiteX15" fmla="*/ 3091106 w 5817062"/>
              <a:gd name="connsiteY15" fmla="*/ 1108737 h 6145267"/>
              <a:gd name="connsiteX16" fmla="*/ 3909630 w 5817062"/>
              <a:gd name="connsiteY16" fmla="*/ 1963907 h 6145267"/>
              <a:gd name="connsiteX17" fmla="*/ 5817062 w 5817062"/>
              <a:gd name="connsiteY17" fmla="*/ 1963907 h 6145267"/>
              <a:gd name="connsiteX18" fmla="*/ 5817062 w 5817062"/>
              <a:gd name="connsiteY18" fmla="*/ 1963926 h 6145267"/>
              <a:gd name="connsiteX19" fmla="*/ 5817062 w 5817062"/>
              <a:gd name="connsiteY19" fmla="*/ 2217452 h 6145267"/>
              <a:gd name="connsiteX20" fmla="*/ 3909630 w 5817062"/>
              <a:gd name="connsiteY20" fmla="*/ 2217452 h 6145267"/>
              <a:gd name="connsiteX21" fmla="*/ 3091106 w 5817062"/>
              <a:gd name="connsiteY21" fmla="*/ 3072644 h 6145267"/>
              <a:gd name="connsiteX22" fmla="*/ 3909630 w 5817062"/>
              <a:gd name="connsiteY22" fmla="*/ 3927836 h 6145267"/>
              <a:gd name="connsiteX23" fmla="*/ 5817062 w 5817062"/>
              <a:gd name="connsiteY23" fmla="*/ 3927836 h 6145267"/>
              <a:gd name="connsiteX24" fmla="*/ 5817062 w 5817062"/>
              <a:gd name="connsiteY24" fmla="*/ 4181360 h 6145267"/>
              <a:gd name="connsiteX25" fmla="*/ 5817062 w 5817062"/>
              <a:gd name="connsiteY25" fmla="*/ 4181381 h 6145267"/>
              <a:gd name="connsiteX26" fmla="*/ 3909630 w 5817062"/>
              <a:gd name="connsiteY26" fmla="*/ 4181381 h 6145267"/>
              <a:gd name="connsiteX27" fmla="*/ 3091126 w 5817062"/>
              <a:gd name="connsiteY27" fmla="*/ 5036551 h 6145267"/>
              <a:gd name="connsiteX28" fmla="*/ 3909630 w 5817062"/>
              <a:gd name="connsiteY28" fmla="*/ 5891722 h 6145267"/>
              <a:gd name="connsiteX29" fmla="*/ 5817062 w 5817062"/>
              <a:gd name="connsiteY29" fmla="*/ 5891722 h 6145267"/>
              <a:gd name="connsiteX30" fmla="*/ 5817062 w 5817062"/>
              <a:gd name="connsiteY30" fmla="*/ 6145267 h 6145267"/>
              <a:gd name="connsiteX31" fmla="*/ 3809130 w 5817062"/>
              <a:gd name="connsiteY31" fmla="*/ 6145267 h 6145267"/>
              <a:gd name="connsiteX32" fmla="*/ 2919530 w 5817062"/>
              <a:gd name="connsiteY32" fmla="*/ 5215835 h 6145267"/>
              <a:gd name="connsiteX33" fmla="*/ 2029947 w 5817062"/>
              <a:gd name="connsiteY33" fmla="*/ 6145267 h 6145267"/>
              <a:gd name="connsiteX34" fmla="*/ 0 w 5817062"/>
              <a:gd name="connsiteY34" fmla="*/ 6145267 h 6145267"/>
              <a:gd name="connsiteX35" fmla="*/ 0 w 5817062"/>
              <a:gd name="connsiteY35" fmla="*/ 5891722 h 6145267"/>
              <a:gd name="connsiteX36" fmla="*/ 1929428 w 5817062"/>
              <a:gd name="connsiteY36" fmla="*/ 5891722 h 6145267"/>
              <a:gd name="connsiteX37" fmla="*/ 2747934 w 5817062"/>
              <a:gd name="connsiteY37" fmla="*/ 5036551 h 6145267"/>
              <a:gd name="connsiteX38" fmla="*/ 1929428 w 5817062"/>
              <a:gd name="connsiteY38" fmla="*/ 4181381 h 6145267"/>
              <a:gd name="connsiteX39" fmla="*/ 0 w 5817062"/>
              <a:gd name="connsiteY39" fmla="*/ 4181381 h 6145267"/>
              <a:gd name="connsiteX40" fmla="*/ 0 w 5817062"/>
              <a:gd name="connsiteY40" fmla="*/ 4181360 h 6145267"/>
              <a:gd name="connsiteX41" fmla="*/ 0 w 5817062"/>
              <a:gd name="connsiteY41" fmla="*/ 3927836 h 6145267"/>
              <a:gd name="connsiteX42" fmla="*/ 1929428 w 5817062"/>
              <a:gd name="connsiteY42" fmla="*/ 3927836 h 6145267"/>
              <a:gd name="connsiteX43" fmla="*/ 2747952 w 5817062"/>
              <a:gd name="connsiteY43" fmla="*/ 3072644 h 6145267"/>
              <a:gd name="connsiteX44" fmla="*/ 1929428 w 5817062"/>
              <a:gd name="connsiteY44" fmla="*/ 2217452 h 6145267"/>
              <a:gd name="connsiteX45" fmla="*/ 0 w 5817062"/>
              <a:gd name="connsiteY45" fmla="*/ 2217452 h 6145267"/>
              <a:gd name="connsiteX46" fmla="*/ 0 w 5817062"/>
              <a:gd name="connsiteY46" fmla="*/ 1963926 h 6145267"/>
              <a:gd name="connsiteX47" fmla="*/ 0 w 5817062"/>
              <a:gd name="connsiteY47" fmla="*/ 1963907 h 6145267"/>
              <a:gd name="connsiteX48" fmla="*/ 1929428 w 5817062"/>
              <a:gd name="connsiteY48" fmla="*/ 1963907 h 6145267"/>
              <a:gd name="connsiteX49" fmla="*/ 2747934 w 5817062"/>
              <a:gd name="connsiteY49" fmla="*/ 1108715 h 6145267"/>
              <a:gd name="connsiteX50" fmla="*/ 1929428 w 5817062"/>
              <a:gd name="connsiteY50" fmla="*/ 253545 h 6145267"/>
              <a:gd name="connsiteX51" fmla="*/ 0 w 5817062"/>
              <a:gd name="connsiteY51" fmla="*/ 253545 h 614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817062" h="6145267">
                <a:moveTo>
                  <a:pt x="2919530" y="3251947"/>
                </a:moveTo>
                <a:lnTo>
                  <a:pt x="2151264" y="4054607"/>
                </a:lnTo>
                <a:lnTo>
                  <a:pt x="2919530" y="4857268"/>
                </a:lnTo>
                <a:lnTo>
                  <a:pt x="3687794" y="4054607"/>
                </a:lnTo>
                <a:close/>
                <a:moveTo>
                  <a:pt x="2919530" y="1288040"/>
                </a:moveTo>
                <a:lnTo>
                  <a:pt x="2151264" y="2090700"/>
                </a:lnTo>
                <a:lnTo>
                  <a:pt x="2919530" y="2893380"/>
                </a:lnTo>
                <a:lnTo>
                  <a:pt x="3687794" y="2090700"/>
                </a:lnTo>
                <a:close/>
                <a:moveTo>
                  <a:pt x="0" y="0"/>
                </a:moveTo>
                <a:lnTo>
                  <a:pt x="2029947" y="0"/>
                </a:lnTo>
                <a:lnTo>
                  <a:pt x="2919530" y="929453"/>
                </a:lnTo>
                <a:lnTo>
                  <a:pt x="3809130" y="0"/>
                </a:lnTo>
                <a:lnTo>
                  <a:pt x="5817062" y="0"/>
                </a:lnTo>
                <a:lnTo>
                  <a:pt x="5817062" y="253545"/>
                </a:lnTo>
                <a:lnTo>
                  <a:pt x="3909630" y="253545"/>
                </a:lnTo>
                <a:lnTo>
                  <a:pt x="3091106" y="1108737"/>
                </a:lnTo>
                <a:lnTo>
                  <a:pt x="3909630" y="1963907"/>
                </a:lnTo>
                <a:lnTo>
                  <a:pt x="5817062" y="1963907"/>
                </a:lnTo>
                <a:lnTo>
                  <a:pt x="5817062" y="1963926"/>
                </a:lnTo>
                <a:lnTo>
                  <a:pt x="5817062" y="2217452"/>
                </a:lnTo>
                <a:lnTo>
                  <a:pt x="3909630" y="2217452"/>
                </a:lnTo>
                <a:lnTo>
                  <a:pt x="3091106" y="3072644"/>
                </a:lnTo>
                <a:lnTo>
                  <a:pt x="3909630" y="3927836"/>
                </a:lnTo>
                <a:lnTo>
                  <a:pt x="5817062" y="3927836"/>
                </a:lnTo>
                <a:lnTo>
                  <a:pt x="5817062" y="4181360"/>
                </a:lnTo>
                <a:lnTo>
                  <a:pt x="5817062" y="4181381"/>
                </a:lnTo>
                <a:lnTo>
                  <a:pt x="3909630" y="4181381"/>
                </a:lnTo>
                <a:lnTo>
                  <a:pt x="3091126" y="5036551"/>
                </a:lnTo>
                <a:lnTo>
                  <a:pt x="3909630" y="5891722"/>
                </a:lnTo>
                <a:lnTo>
                  <a:pt x="5817062" y="5891722"/>
                </a:lnTo>
                <a:lnTo>
                  <a:pt x="5817062" y="6145267"/>
                </a:lnTo>
                <a:lnTo>
                  <a:pt x="3809130" y="6145267"/>
                </a:lnTo>
                <a:lnTo>
                  <a:pt x="2919530" y="5215835"/>
                </a:lnTo>
                <a:lnTo>
                  <a:pt x="2029947" y="6145267"/>
                </a:lnTo>
                <a:lnTo>
                  <a:pt x="0" y="6145267"/>
                </a:lnTo>
                <a:lnTo>
                  <a:pt x="0" y="5891722"/>
                </a:lnTo>
                <a:lnTo>
                  <a:pt x="1929428" y="5891722"/>
                </a:lnTo>
                <a:lnTo>
                  <a:pt x="2747934" y="5036551"/>
                </a:lnTo>
                <a:lnTo>
                  <a:pt x="1929428" y="4181381"/>
                </a:lnTo>
                <a:lnTo>
                  <a:pt x="0" y="4181381"/>
                </a:lnTo>
                <a:lnTo>
                  <a:pt x="0" y="4181360"/>
                </a:lnTo>
                <a:lnTo>
                  <a:pt x="0" y="3927836"/>
                </a:lnTo>
                <a:lnTo>
                  <a:pt x="1929428" y="3927836"/>
                </a:lnTo>
                <a:lnTo>
                  <a:pt x="2747952" y="3072644"/>
                </a:lnTo>
                <a:lnTo>
                  <a:pt x="1929428" y="2217452"/>
                </a:lnTo>
                <a:lnTo>
                  <a:pt x="0" y="2217452"/>
                </a:lnTo>
                <a:lnTo>
                  <a:pt x="0" y="1963926"/>
                </a:lnTo>
                <a:lnTo>
                  <a:pt x="0" y="1963907"/>
                </a:lnTo>
                <a:lnTo>
                  <a:pt x="1929428" y="1963907"/>
                </a:lnTo>
                <a:lnTo>
                  <a:pt x="2747934" y="1108715"/>
                </a:lnTo>
                <a:lnTo>
                  <a:pt x="1929428" y="253545"/>
                </a:lnTo>
                <a:lnTo>
                  <a:pt x="0" y="25354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2081145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05" grpId="0"/>
      <p:bldP spid="40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0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0" grpId="0" animBg="1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% tekst – 50% Vorm2 Zal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Tijdelijke aanduiding voor tekst 9">
            <a:extLst>
              <a:ext uri="{FF2B5EF4-FFF2-40B4-BE49-F238E27FC236}">
                <a16:creationId xmlns:a16="http://schemas.microsoft.com/office/drawing/2014/main" id="{146E5916-C1B7-4126-B21F-9B723F92B0D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08000" y="0"/>
            <a:ext cx="6084000" cy="6880225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sp>
        <p:nvSpPr>
          <p:cNvPr id="409" name="Tekstvak 408">
            <a:extLst>
              <a:ext uri="{FF2B5EF4-FFF2-40B4-BE49-F238E27FC236}">
                <a16:creationId xmlns:a16="http://schemas.microsoft.com/office/drawing/2014/main" id="{12B4167E-A1A6-4F6F-99A7-0BA2DF8A3758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kern="1200" spc="50" baseline="0" dirty="0">
                <a:solidFill>
                  <a:schemeClr val="accent2"/>
                </a:solidFill>
                <a:latin typeface="+mn-lt"/>
                <a:ea typeface="+mn-ea"/>
                <a:cs typeface="Calibri" panose="020F0502020204030204" pitchFamily="34" charset="0"/>
              </a:rPr>
              <a:t>50% tekst – 50% Vorm2 Zalm</a:t>
            </a:r>
          </a:p>
        </p:txBody>
      </p:sp>
      <p:grpSp>
        <p:nvGrpSpPr>
          <p:cNvPr id="154" name="Instructie">
            <a:extLst>
              <a:ext uri="{FF2B5EF4-FFF2-40B4-BE49-F238E27FC236}">
                <a16:creationId xmlns:a16="http://schemas.microsoft.com/office/drawing/2014/main" id="{4C861D18-331B-4FF6-BE15-FB51FF2C7285}"/>
              </a:ext>
            </a:extLst>
          </p:cNvPr>
          <p:cNvGrpSpPr/>
          <p:nvPr userDrawn="1"/>
        </p:nvGrpSpPr>
        <p:grpSpPr>
          <a:xfrm>
            <a:off x="-3437547" y="1434"/>
            <a:ext cx="3201327" cy="6001164"/>
            <a:chOff x="-3437547" y="1434"/>
            <a:chExt cx="3201327" cy="6001164"/>
          </a:xfrm>
        </p:grpSpPr>
        <p:cxnSp>
          <p:nvCxnSpPr>
            <p:cNvPr id="155" name="Rechte verbindingslijn 154">
              <a:extLst>
                <a:ext uri="{FF2B5EF4-FFF2-40B4-BE49-F238E27FC236}">
                  <a16:creationId xmlns:a16="http://schemas.microsoft.com/office/drawing/2014/main" id="{092DEFED-D6C7-4802-A44A-896F7FD3583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508372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56" name="Ovaal 155">
              <a:extLst>
                <a:ext uri="{FF2B5EF4-FFF2-40B4-BE49-F238E27FC236}">
                  <a16:creationId xmlns:a16="http://schemas.microsoft.com/office/drawing/2014/main" id="{EB691B2A-9B28-4A1A-B9C6-88CEE24D4898}"/>
                </a:ext>
              </a:extLst>
            </p:cNvPr>
            <p:cNvSpPr/>
            <p:nvPr userDrawn="1"/>
          </p:nvSpPr>
          <p:spPr>
            <a:xfrm>
              <a:off x="-3425006" y="358882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6</a:t>
              </a:r>
            </a:p>
          </p:txBody>
        </p:sp>
        <p:sp>
          <p:nvSpPr>
            <p:cNvPr id="157" name="Rechthoek 156">
              <a:extLst>
                <a:ext uri="{FF2B5EF4-FFF2-40B4-BE49-F238E27FC236}">
                  <a16:creationId xmlns:a16="http://schemas.microsoft.com/office/drawing/2014/main" id="{16D5E5A4-DD60-4FF5-AD20-3462E4897B34}"/>
                </a:ext>
              </a:extLst>
            </p:cNvPr>
            <p:cNvSpPr/>
            <p:nvPr userDrawn="1"/>
          </p:nvSpPr>
          <p:spPr>
            <a:xfrm>
              <a:off x="-3059324" y="3221492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0975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Numerieke bullet</a:t>
              </a:r>
            </a:p>
          </p:txBody>
        </p:sp>
        <p:sp>
          <p:nvSpPr>
            <p:cNvPr id="158" name="Ovaal 157">
              <a:extLst>
                <a:ext uri="{FF2B5EF4-FFF2-40B4-BE49-F238E27FC236}">
                  <a16:creationId xmlns:a16="http://schemas.microsoft.com/office/drawing/2014/main" id="{69C2A9A5-89D4-4E7C-94BE-9232D76D9D5D}"/>
                </a:ext>
              </a:extLst>
            </p:cNvPr>
            <p:cNvSpPr/>
            <p:nvPr userDrawn="1"/>
          </p:nvSpPr>
          <p:spPr>
            <a:xfrm>
              <a:off x="-3425006" y="396299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7</a:t>
              </a:r>
            </a:p>
          </p:txBody>
        </p:sp>
        <p:sp>
          <p:nvSpPr>
            <p:cNvPr id="159" name="Rechthoek 158">
              <a:extLst>
                <a:ext uri="{FF2B5EF4-FFF2-40B4-BE49-F238E27FC236}">
                  <a16:creationId xmlns:a16="http://schemas.microsoft.com/office/drawing/2014/main" id="{C83D8FAF-B366-4E70-A982-3C3E05337A72}"/>
                </a:ext>
              </a:extLst>
            </p:cNvPr>
            <p:cNvSpPr/>
            <p:nvPr userDrawn="1"/>
          </p:nvSpPr>
          <p:spPr>
            <a:xfrm>
              <a:off x="-3059324" y="396299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0" indent="-179388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lphaL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Sub-alfabetische bullet</a:t>
              </a:r>
            </a:p>
          </p:txBody>
        </p:sp>
        <p:sp>
          <p:nvSpPr>
            <p:cNvPr id="160" name="Ovaal 159">
              <a:extLst>
                <a:ext uri="{FF2B5EF4-FFF2-40B4-BE49-F238E27FC236}">
                  <a16:creationId xmlns:a16="http://schemas.microsoft.com/office/drawing/2014/main" id="{4CCF4575-2D3F-4C04-A9A5-8A6928E81521}"/>
                </a:ext>
              </a:extLst>
            </p:cNvPr>
            <p:cNvSpPr/>
            <p:nvPr userDrawn="1"/>
          </p:nvSpPr>
          <p:spPr>
            <a:xfrm>
              <a:off x="-3425006" y="43356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8</a:t>
              </a:r>
            </a:p>
          </p:txBody>
        </p:sp>
        <p:sp>
          <p:nvSpPr>
            <p:cNvPr id="161" name="Ovaal 160">
              <a:extLst>
                <a:ext uri="{FF2B5EF4-FFF2-40B4-BE49-F238E27FC236}">
                  <a16:creationId xmlns:a16="http://schemas.microsoft.com/office/drawing/2014/main" id="{0587385F-F9A7-425E-9623-8457818DF72F}"/>
                </a:ext>
              </a:extLst>
            </p:cNvPr>
            <p:cNvSpPr/>
            <p:nvPr userDrawn="1"/>
          </p:nvSpPr>
          <p:spPr>
            <a:xfrm>
              <a:off x="-3425006" y="470890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9</a:t>
              </a:r>
            </a:p>
          </p:txBody>
        </p:sp>
        <p:sp>
          <p:nvSpPr>
            <p:cNvPr id="162" name="Rechthoek 161">
              <a:extLst>
                <a:ext uri="{FF2B5EF4-FFF2-40B4-BE49-F238E27FC236}">
                  <a16:creationId xmlns:a16="http://schemas.microsoft.com/office/drawing/2014/main" id="{BE3DECBD-620E-4A1F-A415-1179A07BC90A}"/>
                </a:ext>
              </a:extLst>
            </p:cNvPr>
            <p:cNvSpPr/>
            <p:nvPr userDrawn="1"/>
          </p:nvSpPr>
          <p:spPr>
            <a:xfrm>
              <a:off x="-3059324" y="470890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Titel</a:t>
              </a:r>
            </a:p>
          </p:txBody>
        </p:sp>
        <p:grpSp>
          <p:nvGrpSpPr>
            <p:cNvPr id="163" name="Meer informatie">
              <a:extLst>
                <a:ext uri="{FF2B5EF4-FFF2-40B4-BE49-F238E27FC236}">
                  <a16:creationId xmlns:a16="http://schemas.microsoft.com/office/drawing/2014/main" id="{A061D723-8E88-42D8-8EE5-231280D543A1}"/>
                </a:ext>
              </a:extLst>
            </p:cNvPr>
            <p:cNvGrpSpPr/>
            <p:nvPr userDrawn="1"/>
          </p:nvGrpSpPr>
          <p:grpSpPr>
            <a:xfrm>
              <a:off x="-3421298" y="5206936"/>
              <a:ext cx="3178515" cy="795662"/>
              <a:chOff x="-3741486" y="3387723"/>
              <a:chExt cx="3178515" cy="795662"/>
            </a:xfrm>
          </p:grpSpPr>
          <p:sp>
            <p:nvSpPr>
              <p:cNvPr id="292" name="Freeform 101">
                <a:extLst>
                  <a:ext uri="{FF2B5EF4-FFF2-40B4-BE49-F238E27FC236}">
                    <a16:creationId xmlns:a16="http://schemas.microsoft.com/office/drawing/2014/main" id="{078554D8-B964-46E3-A638-E8FD9961AB0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7723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293" name="Rechthoek 292">
                <a:extLst>
                  <a:ext uri="{FF2B5EF4-FFF2-40B4-BE49-F238E27FC236}">
                    <a16:creationId xmlns:a16="http://schemas.microsoft.com/office/drawing/2014/main" id="{08D160C6-61E1-438F-86E4-E9D217442D63}"/>
                  </a:ext>
                </a:extLst>
              </p:cNvPr>
              <p:cNvSpPr/>
              <p:nvPr userDrawn="1"/>
            </p:nvSpPr>
            <p:spPr>
              <a:xfrm>
                <a:off x="-3380966" y="3459752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294" name="Rechte verbindingslijn 293">
                <a:extLst>
                  <a:ext uri="{FF2B5EF4-FFF2-40B4-BE49-F238E27FC236}">
                    <a16:creationId xmlns:a16="http://schemas.microsoft.com/office/drawing/2014/main" id="{E1A69E28-1753-4D76-B3E8-5CD85EB58E6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83385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164" name="Rechthoek 163">
              <a:extLst>
                <a:ext uri="{FF2B5EF4-FFF2-40B4-BE49-F238E27FC236}">
                  <a16:creationId xmlns:a16="http://schemas.microsoft.com/office/drawing/2014/main" id="{BF5AD27C-EB61-4E0A-97BD-BDE607CA7926}"/>
                </a:ext>
              </a:extLst>
            </p:cNvPr>
            <p:cNvSpPr/>
            <p:nvPr userDrawn="1"/>
          </p:nvSpPr>
          <p:spPr>
            <a:xfrm>
              <a:off x="-3419345" y="1434"/>
              <a:ext cx="3176012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TEKST</a:t>
              </a:r>
              <a:r>
                <a:rPr kumimoji="0" lang="nl-NL" sz="1400" b="1" i="0" u="none" strike="noStrike" kern="0" cap="all" spc="0" normalizeH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 NIVEAUS kiezen</a:t>
              </a:r>
              <a:endParaRPr kumimoji="0" lang="nl-NL" sz="1400" b="1" i="0" u="none" strike="noStrike" kern="0" cap="all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Segoe UI Light" panose="020B0502040204020203" pitchFamily="34" charset="0"/>
              </a:endParaRPr>
            </a:p>
          </p:txBody>
        </p:sp>
        <p:sp>
          <p:nvSpPr>
            <p:cNvPr id="165" name="Ovaal 164">
              <a:extLst>
                <a:ext uri="{FF2B5EF4-FFF2-40B4-BE49-F238E27FC236}">
                  <a16:creationId xmlns:a16="http://schemas.microsoft.com/office/drawing/2014/main" id="{A37AF835-60DB-4D7C-A4A4-B6527B38A7F5}"/>
                </a:ext>
              </a:extLst>
            </p:cNvPr>
            <p:cNvSpPr/>
            <p:nvPr userDrawn="1"/>
          </p:nvSpPr>
          <p:spPr>
            <a:xfrm>
              <a:off x="-3425006" y="1719144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66" name="Rechte verbindingslijn 165">
              <a:extLst>
                <a:ext uri="{FF2B5EF4-FFF2-40B4-BE49-F238E27FC236}">
                  <a16:creationId xmlns:a16="http://schemas.microsoft.com/office/drawing/2014/main" id="{6EF8E2D1-27CE-4714-93EA-91F770780B3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24306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167" name="Groep 166">
              <a:extLst>
                <a:ext uri="{FF2B5EF4-FFF2-40B4-BE49-F238E27FC236}">
                  <a16:creationId xmlns:a16="http://schemas.microsoft.com/office/drawing/2014/main" id="{6C3C60A0-9368-4C43-B1F8-9E37BC458250}"/>
                </a:ext>
              </a:extLst>
            </p:cNvPr>
            <p:cNvGrpSpPr/>
            <p:nvPr userDrawn="1"/>
          </p:nvGrpSpPr>
          <p:grpSpPr>
            <a:xfrm>
              <a:off x="-3437547" y="349413"/>
              <a:ext cx="2933825" cy="558875"/>
              <a:chOff x="-3419346" y="368233"/>
              <a:chExt cx="3904920" cy="743862"/>
            </a:xfrm>
          </p:grpSpPr>
          <p:sp>
            <p:nvSpPr>
              <p:cNvPr id="240" name="Rechthoek 239">
                <a:extLst>
                  <a:ext uri="{FF2B5EF4-FFF2-40B4-BE49-F238E27FC236}">
                    <a16:creationId xmlns:a16="http://schemas.microsoft.com/office/drawing/2014/main" id="{137F5D65-AC3A-4D8A-9B8D-49B056948FD7}"/>
                  </a:ext>
                </a:extLst>
              </p:cNvPr>
              <p:cNvSpPr/>
              <p:nvPr userDrawn="1"/>
            </p:nvSpPr>
            <p:spPr>
              <a:xfrm>
                <a:off x="-3294549" y="368233"/>
                <a:ext cx="432805" cy="24498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nl-NL" sz="800" b="0" noProof="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Start</a:t>
                </a:r>
              </a:p>
            </p:txBody>
          </p:sp>
          <p:cxnSp>
            <p:nvCxnSpPr>
              <p:cNvPr id="241" name="Rechte verbindingslijn 240">
                <a:extLst>
                  <a:ext uri="{FF2B5EF4-FFF2-40B4-BE49-F238E27FC236}">
                    <a16:creationId xmlns:a16="http://schemas.microsoft.com/office/drawing/2014/main" id="{D679AF68-DC42-4F0D-B1BB-A97F2363447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61744" y="613214"/>
                <a:ext cx="137087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Rechte verbindingslijn 241">
                <a:extLst>
                  <a:ext uri="{FF2B5EF4-FFF2-40B4-BE49-F238E27FC236}">
                    <a16:creationId xmlns:a16="http://schemas.microsoft.com/office/drawing/2014/main" id="{9B9416CE-1B41-432D-9D71-61E5B68F1D1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419346" y="613214"/>
                <a:ext cx="136215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3" name="Rechthoek 242">
                <a:extLst>
                  <a:ext uri="{FF2B5EF4-FFF2-40B4-BE49-F238E27FC236}">
                    <a16:creationId xmlns:a16="http://schemas.microsoft.com/office/drawing/2014/main" id="{A2A5C90E-1904-45EA-B03A-11BE186BC8C4}"/>
                  </a:ext>
                </a:extLst>
              </p:cNvPr>
              <p:cNvSpPr/>
              <p:nvPr userDrawn="1"/>
            </p:nvSpPr>
            <p:spPr>
              <a:xfrm>
                <a:off x="-3289012" y="589683"/>
                <a:ext cx="422160" cy="640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44" name="Groep 243">
                <a:extLst>
                  <a:ext uri="{FF2B5EF4-FFF2-40B4-BE49-F238E27FC236}">
                    <a16:creationId xmlns:a16="http://schemas.microsoft.com/office/drawing/2014/main" id="{EFAB68BC-E809-424C-96EF-09A561528331}"/>
                  </a:ext>
                </a:extLst>
              </p:cNvPr>
              <p:cNvGrpSpPr/>
              <p:nvPr userDrawn="1"/>
            </p:nvGrpSpPr>
            <p:grpSpPr>
              <a:xfrm>
                <a:off x="-3002834" y="720303"/>
                <a:ext cx="182598" cy="143759"/>
                <a:chOff x="-3310843" y="700986"/>
                <a:chExt cx="182598" cy="143759"/>
              </a:xfrm>
            </p:grpSpPr>
            <p:grpSp>
              <p:nvGrpSpPr>
                <p:cNvPr id="283" name="Groep 282">
                  <a:extLst>
                    <a:ext uri="{FF2B5EF4-FFF2-40B4-BE49-F238E27FC236}">
                      <a16:creationId xmlns:a16="http://schemas.microsoft.com/office/drawing/2014/main" id="{279402EE-7945-4F2D-8568-41B77B851857}"/>
                    </a:ext>
                  </a:extLst>
                </p:cNvPr>
                <p:cNvGrpSpPr/>
                <p:nvPr userDrawn="1"/>
              </p:nvGrpSpPr>
              <p:grpSpPr>
                <a:xfrm>
                  <a:off x="-3310843" y="700986"/>
                  <a:ext cx="182598" cy="143759"/>
                  <a:chOff x="-3310843" y="700986"/>
                  <a:chExt cx="182598" cy="143759"/>
                </a:xfrm>
              </p:grpSpPr>
              <p:cxnSp>
                <p:nvCxnSpPr>
                  <p:cNvPr id="287" name="Rechte verbindingslijn 286">
                    <a:extLst>
                      <a:ext uri="{FF2B5EF4-FFF2-40B4-BE49-F238E27FC236}">
                        <a16:creationId xmlns:a16="http://schemas.microsoft.com/office/drawing/2014/main" id="{F75C84BC-F1C2-4D34-8BAA-6FC2EFF5B4C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8" name="Rechte verbindingslijn 287">
                    <a:extLst>
                      <a:ext uri="{FF2B5EF4-FFF2-40B4-BE49-F238E27FC236}">
                        <a16:creationId xmlns:a16="http://schemas.microsoft.com/office/drawing/2014/main" id="{A35396F9-4564-4C6C-AEB8-63221949411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9" name="Rechte verbindingslijn 288">
                    <a:extLst>
                      <a:ext uri="{FF2B5EF4-FFF2-40B4-BE49-F238E27FC236}">
                        <a16:creationId xmlns:a16="http://schemas.microsoft.com/office/drawing/2014/main" id="{177CBE11-A1C5-43A3-86E4-582E945C456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90" name="Rechte verbindingslijn 289">
                    <a:extLst>
                      <a:ext uri="{FF2B5EF4-FFF2-40B4-BE49-F238E27FC236}">
                        <a16:creationId xmlns:a16="http://schemas.microsoft.com/office/drawing/2014/main" id="{92B766B7-E49A-4D58-A344-9E8D9EED9E3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91" name="Rechte verbindingslijn 290">
                    <a:extLst>
                      <a:ext uri="{FF2B5EF4-FFF2-40B4-BE49-F238E27FC236}">
                        <a16:creationId xmlns:a16="http://schemas.microsoft.com/office/drawing/2014/main" id="{08C3BB77-4CD1-43B7-BB5D-92CC40708B4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84" name="Groep 283">
                  <a:extLst>
                    <a:ext uri="{FF2B5EF4-FFF2-40B4-BE49-F238E27FC236}">
                      <a16:creationId xmlns:a16="http://schemas.microsoft.com/office/drawing/2014/main" id="{C84AFF02-7A28-4A23-8643-F85ED8D89B38}"/>
                    </a:ext>
                  </a:extLst>
                </p:cNvPr>
                <p:cNvGrpSpPr/>
                <p:nvPr userDrawn="1"/>
              </p:nvGrpSpPr>
              <p:grpSpPr>
                <a:xfrm flipH="1">
                  <a:off x="-3310774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85" name="Rechthoek 284">
                    <a:extLst>
                      <a:ext uri="{FF2B5EF4-FFF2-40B4-BE49-F238E27FC236}">
                        <a16:creationId xmlns:a16="http://schemas.microsoft.com/office/drawing/2014/main" id="{AC0D0712-87EF-407C-B2D3-6B9695C84D4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6" name="Pijl: punthaak 285">
                    <a:extLst>
                      <a:ext uri="{FF2B5EF4-FFF2-40B4-BE49-F238E27FC236}">
                        <a16:creationId xmlns:a16="http://schemas.microsoft.com/office/drawing/2014/main" id="{229B8E30-F3A3-40DB-BB3D-B5E1DEFA7F7E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245" name="Groep 244">
                <a:extLst>
                  <a:ext uri="{FF2B5EF4-FFF2-40B4-BE49-F238E27FC236}">
                    <a16:creationId xmlns:a16="http://schemas.microsoft.com/office/drawing/2014/main" id="{4B576DF6-8D95-4065-9A15-02E870ECC9D1}"/>
                  </a:ext>
                </a:extLst>
              </p:cNvPr>
              <p:cNvGrpSpPr/>
              <p:nvPr userDrawn="1"/>
            </p:nvGrpSpPr>
            <p:grpSpPr>
              <a:xfrm>
                <a:off x="-3326107" y="720303"/>
                <a:ext cx="182598" cy="143759"/>
                <a:chOff x="-3634116" y="700986"/>
                <a:chExt cx="182598" cy="143759"/>
              </a:xfrm>
            </p:grpSpPr>
            <p:grpSp>
              <p:nvGrpSpPr>
                <p:cNvPr id="274" name="Groep 273">
                  <a:extLst>
                    <a:ext uri="{FF2B5EF4-FFF2-40B4-BE49-F238E27FC236}">
                      <a16:creationId xmlns:a16="http://schemas.microsoft.com/office/drawing/2014/main" id="{854B6046-247D-454C-9103-135546A1E405}"/>
                    </a:ext>
                  </a:extLst>
                </p:cNvPr>
                <p:cNvGrpSpPr/>
                <p:nvPr userDrawn="1"/>
              </p:nvGrpSpPr>
              <p:grpSpPr>
                <a:xfrm>
                  <a:off x="-3634116" y="700986"/>
                  <a:ext cx="182598" cy="143759"/>
                  <a:chOff x="-3634116" y="700986"/>
                  <a:chExt cx="182598" cy="143759"/>
                </a:xfrm>
              </p:grpSpPr>
              <p:cxnSp>
                <p:nvCxnSpPr>
                  <p:cNvPr id="278" name="Rechte verbindingslijn 277">
                    <a:extLst>
                      <a:ext uri="{FF2B5EF4-FFF2-40B4-BE49-F238E27FC236}">
                        <a16:creationId xmlns:a16="http://schemas.microsoft.com/office/drawing/2014/main" id="{6E6082FD-0810-41BA-B623-F5F592D0F8F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9" name="Rechte verbindingslijn 278">
                    <a:extLst>
                      <a:ext uri="{FF2B5EF4-FFF2-40B4-BE49-F238E27FC236}">
                        <a16:creationId xmlns:a16="http://schemas.microsoft.com/office/drawing/2014/main" id="{C81A9974-BFB5-46F1-BD2E-C4B103F0DEE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0" name="Rechte verbindingslijn 279">
                    <a:extLst>
                      <a:ext uri="{FF2B5EF4-FFF2-40B4-BE49-F238E27FC236}">
                        <a16:creationId xmlns:a16="http://schemas.microsoft.com/office/drawing/2014/main" id="{0A2DDED9-BFA4-496A-8C2C-DCFC4895BC3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1" name="Rechte verbindingslijn 280">
                    <a:extLst>
                      <a:ext uri="{FF2B5EF4-FFF2-40B4-BE49-F238E27FC236}">
                        <a16:creationId xmlns:a16="http://schemas.microsoft.com/office/drawing/2014/main" id="{11D1ADE9-8271-462A-ADF4-43FEE1312BE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2" name="Rechte verbindingslijn 281">
                    <a:extLst>
                      <a:ext uri="{FF2B5EF4-FFF2-40B4-BE49-F238E27FC236}">
                        <a16:creationId xmlns:a16="http://schemas.microsoft.com/office/drawing/2014/main" id="{A7D517B6-C0B6-44D5-A1B9-AD7FF101577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75" name="Groep 274">
                  <a:extLst>
                    <a:ext uri="{FF2B5EF4-FFF2-40B4-BE49-F238E27FC236}">
                      <a16:creationId xmlns:a16="http://schemas.microsoft.com/office/drawing/2014/main" id="{4AD4867A-6BA1-4494-896A-BF0652D02551}"/>
                    </a:ext>
                  </a:extLst>
                </p:cNvPr>
                <p:cNvGrpSpPr/>
                <p:nvPr userDrawn="1"/>
              </p:nvGrpSpPr>
              <p:grpSpPr>
                <a:xfrm>
                  <a:off x="-3634047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76" name="Rechthoek 275">
                    <a:extLst>
                      <a:ext uri="{FF2B5EF4-FFF2-40B4-BE49-F238E27FC236}">
                        <a16:creationId xmlns:a16="http://schemas.microsoft.com/office/drawing/2014/main" id="{B612A54E-46EB-4BCB-817A-B57AA213002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7" name="Pijl: punthaak 276">
                    <a:extLst>
                      <a:ext uri="{FF2B5EF4-FFF2-40B4-BE49-F238E27FC236}">
                        <a16:creationId xmlns:a16="http://schemas.microsoft.com/office/drawing/2014/main" id="{04281776-C537-4C75-BF78-78FF1138E504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cxnSp>
            <p:nvCxnSpPr>
              <p:cNvPr id="246" name="Rechte verbindingslijn 245">
                <a:extLst>
                  <a:ext uri="{FF2B5EF4-FFF2-40B4-BE49-F238E27FC236}">
                    <a16:creationId xmlns:a16="http://schemas.microsoft.com/office/drawing/2014/main" id="{D05A2686-B1B2-43A5-B373-6F76F20F24E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136454" y="523622"/>
                <a:ext cx="720437" cy="188422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247" name="Rechte verbindingslijn 246">
                <a:extLst>
                  <a:ext uri="{FF2B5EF4-FFF2-40B4-BE49-F238E27FC236}">
                    <a16:creationId xmlns:a16="http://schemas.microsoft.com/office/drawing/2014/main" id="{4034A50D-A43E-428E-9A63-95070E10802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20570" y="712044"/>
                <a:ext cx="399011" cy="238298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grpSp>
            <p:nvGrpSpPr>
              <p:cNvPr id="248" name="Groep 247">
                <a:extLst>
                  <a:ext uri="{FF2B5EF4-FFF2-40B4-BE49-F238E27FC236}">
                    <a16:creationId xmlns:a16="http://schemas.microsoft.com/office/drawing/2014/main" id="{DEE3A13C-038E-4559-8476-C1B097C94F87}"/>
                  </a:ext>
                </a:extLst>
              </p:cNvPr>
              <p:cNvGrpSpPr/>
              <p:nvPr userDrawn="1"/>
            </p:nvGrpSpPr>
            <p:grpSpPr>
              <a:xfrm>
                <a:off x="-2425037" y="370226"/>
                <a:ext cx="357690" cy="330595"/>
                <a:chOff x="-2721817" y="347336"/>
                <a:chExt cx="432805" cy="400021"/>
              </a:xfrm>
            </p:grpSpPr>
            <p:sp>
              <p:nvSpPr>
                <p:cNvPr id="263" name="Rechthoek 262">
                  <a:extLst>
                    <a:ext uri="{FF2B5EF4-FFF2-40B4-BE49-F238E27FC236}">
                      <a16:creationId xmlns:a16="http://schemas.microsoft.com/office/drawing/2014/main" id="{FABD5EEC-1B3C-44B8-8F6D-9EB9B1A356D8}"/>
                    </a:ext>
                  </a:extLst>
                </p:cNvPr>
                <p:cNvSpPr/>
                <p:nvPr userDrawn="1"/>
              </p:nvSpPr>
              <p:spPr>
                <a:xfrm>
                  <a:off x="-2721817" y="347336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64" name="Groep 263">
                  <a:extLst>
                    <a:ext uri="{FF2B5EF4-FFF2-40B4-BE49-F238E27FC236}">
                      <a16:creationId xmlns:a16="http://schemas.microsoft.com/office/drawing/2014/main" id="{A13AB301-1BB1-4464-99E7-0D6A0867C695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431583"/>
                  <a:ext cx="294076" cy="231526"/>
                  <a:chOff x="-3634116" y="700986"/>
                  <a:chExt cx="182598" cy="143759"/>
                </a:xfrm>
              </p:grpSpPr>
              <p:grpSp>
                <p:nvGrpSpPr>
                  <p:cNvPr id="265" name="Groep 264">
                    <a:extLst>
                      <a:ext uri="{FF2B5EF4-FFF2-40B4-BE49-F238E27FC236}">
                        <a16:creationId xmlns:a16="http://schemas.microsoft.com/office/drawing/2014/main" id="{A833C686-2410-46CB-902D-619879C94252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116" y="700986"/>
                    <a:ext cx="182598" cy="143759"/>
                    <a:chOff x="-3634116" y="700986"/>
                    <a:chExt cx="182598" cy="143759"/>
                  </a:xfrm>
                </p:grpSpPr>
                <p:cxnSp>
                  <p:nvCxnSpPr>
                    <p:cNvPr id="269" name="Rechte verbindingslijn 268">
                      <a:extLst>
                        <a:ext uri="{FF2B5EF4-FFF2-40B4-BE49-F238E27FC236}">
                          <a16:creationId xmlns:a16="http://schemas.microsoft.com/office/drawing/2014/main" id="{5E2D9490-3B80-441D-A5B5-412E2496B82A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0" name="Rechte verbindingslijn 269">
                      <a:extLst>
                        <a:ext uri="{FF2B5EF4-FFF2-40B4-BE49-F238E27FC236}">
                          <a16:creationId xmlns:a16="http://schemas.microsoft.com/office/drawing/2014/main" id="{AF9787C3-6FE8-4DAA-8C79-9F296196277C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1" name="Rechte verbindingslijn 270">
                      <a:extLst>
                        <a:ext uri="{FF2B5EF4-FFF2-40B4-BE49-F238E27FC236}">
                          <a16:creationId xmlns:a16="http://schemas.microsoft.com/office/drawing/2014/main" id="{C4A0B566-1BA8-4476-8956-8C063FE1A94F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2" name="Rechte verbindingslijn 271">
                      <a:extLst>
                        <a:ext uri="{FF2B5EF4-FFF2-40B4-BE49-F238E27FC236}">
                          <a16:creationId xmlns:a16="http://schemas.microsoft.com/office/drawing/2014/main" id="{4BEACC3A-5B01-4A2B-BAA4-7F358A93AAC8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3" name="Rechte verbindingslijn 272">
                      <a:extLst>
                        <a:ext uri="{FF2B5EF4-FFF2-40B4-BE49-F238E27FC236}">
                          <a16:creationId xmlns:a16="http://schemas.microsoft.com/office/drawing/2014/main" id="{40714B03-3DFB-4E73-B303-E5B7BEFA73C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66" name="Groep 265">
                    <a:extLst>
                      <a:ext uri="{FF2B5EF4-FFF2-40B4-BE49-F238E27FC236}">
                        <a16:creationId xmlns:a16="http://schemas.microsoft.com/office/drawing/2014/main" id="{ABBE48E7-DEDA-414F-BBE6-CB7C656827C9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047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67" name="Rechthoek 266">
                      <a:extLst>
                        <a:ext uri="{FF2B5EF4-FFF2-40B4-BE49-F238E27FC236}">
                          <a16:creationId xmlns:a16="http://schemas.microsoft.com/office/drawing/2014/main" id="{237D8913-B42E-4279-974D-A1852B66C661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68" name="Pijl: punthaak 267">
                      <a:extLst>
                        <a:ext uri="{FF2B5EF4-FFF2-40B4-BE49-F238E27FC236}">
                          <a16:creationId xmlns:a16="http://schemas.microsoft.com/office/drawing/2014/main" id="{EB2870EA-38F5-4AE8-83D8-12EA83BAA2A2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249" name="Groep 248">
                <a:extLst>
                  <a:ext uri="{FF2B5EF4-FFF2-40B4-BE49-F238E27FC236}">
                    <a16:creationId xmlns:a16="http://schemas.microsoft.com/office/drawing/2014/main" id="{61385A33-2CB1-48A1-A20A-F17B1E3F88FC}"/>
                  </a:ext>
                </a:extLst>
              </p:cNvPr>
              <p:cNvGrpSpPr/>
              <p:nvPr userDrawn="1"/>
            </p:nvGrpSpPr>
            <p:grpSpPr>
              <a:xfrm>
                <a:off x="-2425037" y="781500"/>
                <a:ext cx="357690" cy="330595"/>
                <a:chOff x="-2721817" y="782525"/>
                <a:chExt cx="432805" cy="400021"/>
              </a:xfrm>
            </p:grpSpPr>
            <p:sp>
              <p:nvSpPr>
                <p:cNvPr id="252" name="Rechthoek 251">
                  <a:extLst>
                    <a:ext uri="{FF2B5EF4-FFF2-40B4-BE49-F238E27FC236}">
                      <a16:creationId xmlns:a16="http://schemas.microsoft.com/office/drawing/2014/main" id="{2CC3F850-D6FD-44D1-A0B1-054E54EE0BA4}"/>
                    </a:ext>
                  </a:extLst>
                </p:cNvPr>
                <p:cNvSpPr/>
                <p:nvPr userDrawn="1"/>
              </p:nvSpPr>
              <p:spPr>
                <a:xfrm>
                  <a:off x="-2721817" y="782525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53" name="Groep 252">
                  <a:extLst>
                    <a:ext uri="{FF2B5EF4-FFF2-40B4-BE49-F238E27FC236}">
                      <a16:creationId xmlns:a16="http://schemas.microsoft.com/office/drawing/2014/main" id="{AA4FCCB0-CF5A-4394-8683-858D6928C80A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866772"/>
                  <a:ext cx="294076" cy="231526"/>
                  <a:chOff x="-3310843" y="700986"/>
                  <a:chExt cx="182598" cy="143759"/>
                </a:xfrm>
              </p:grpSpPr>
              <p:grpSp>
                <p:nvGrpSpPr>
                  <p:cNvPr id="254" name="Groep 253">
                    <a:extLst>
                      <a:ext uri="{FF2B5EF4-FFF2-40B4-BE49-F238E27FC236}">
                        <a16:creationId xmlns:a16="http://schemas.microsoft.com/office/drawing/2014/main" id="{E1DDA156-C1F9-40FD-AA88-544D2C173D54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310843" y="700986"/>
                    <a:ext cx="182598" cy="143759"/>
                    <a:chOff x="-3310843" y="700986"/>
                    <a:chExt cx="182598" cy="143759"/>
                  </a:xfrm>
                </p:grpSpPr>
                <p:cxnSp>
                  <p:nvCxnSpPr>
                    <p:cNvPr id="258" name="Rechte verbindingslijn 257">
                      <a:extLst>
                        <a:ext uri="{FF2B5EF4-FFF2-40B4-BE49-F238E27FC236}">
                          <a16:creationId xmlns:a16="http://schemas.microsoft.com/office/drawing/2014/main" id="{94ED2412-D374-40DD-A471-100E9D012C4B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9" name="Rechte verbindingslijn 258">
                      <a:extLst>
                        <a:ext uri="{FF2B5EF4-FFF2-40B4-BE49-F238E27FC236}">
                          <a16:creationId xmlns:a16="http://schemas.microsoft.com/office/drawing/2014/main" id="{496FBEEF-2074-4EDC-B569-27CCD0C2A39E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0" name="Rechte verbindingslijn 259">
                      <a:extLst>
                        <a:ext uri="{FF2B5EF4-FFF2-40B4-BE49-F238E27FC236}">
                          <a16:creationId xmlns:a16="http://schemas.microsoft.com/office/drawing/2014/main" id="{369CEAC6-3A7F-4D6D-A095-E406491A01FE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1" name="Rechte verbindingslijn 260">
                      <a:extLst>
                        <a:ext uri="{FF2B5EF4-FFF2-40B4-BE49-F238E27FC236}">
                          <a16:creationId xmlns:a16="http://schemas.microsoft.com/office/drawing/2014/main" id="{4CCBD828-397A-4F0F-9A0A-26A02AEE8B1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2" name="Rechte verbindingslijn 261">
                      <a:extLst>
                        <a:ext uri="{FF2B5EF4-FFF2-40B4-BE49-F238E27FC236}">
                          <a16:creationId xmlns:a16="http://schemas.microsoft.com/office/drawing/2014/main" id="{F3C6B5E0-1A24-4995-BE15-D077CC46A446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55" name="Groep 254">
                    <a:extLst>
                      <a:ext uri="{FF2B5EF4-FFF2-40B4-BE49-F238E27FC236}">
                        <a16:creationId xmlns:a16="http://schemas.microsoft.com/office/drawing/2014/main" id="{65829816-F43D-4246-A898-99C78EDE232F}"/>
                      </a:ext>
                    </a:extLst>
                  </p:cNvPr>
                  <p:cNvGrpSpPr/>
                  <p:nvPr userDrawn="1"/>
                </p:nvGrpSpPr>
                <p:grpSpPr>
                  <a:xfrm flipH="1">
                    <a:off x="-3310774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56" name="Rechthoek 255">
                      <a:extLst>
                        <a:ext uri="{FF2B5EF4-FFF2-40B4-BE49-F238E27FC236}">
                          <a16:creationId xmlns:a16="http://schemas.microsoft.com/office/drawing/2014/main" id="{5AFE814A-E48B-414B-9CEE-A7F2E9FCE40E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Pijl: punthaak 256">
                      <a:extLst>
                        <a:ext uri="{FF2B5EF4-FFF2-40B4-BE49-F238E27FC236}">
                          <a16:creationId xmlns:a16="http://schemas.microsoft.com/office/drawing/2014/main" id="{35758C77-33D1-4303-BFFA-F9890859CE94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250" name="Rechthoek 249">
                <a:extLst>
                  <a:ext uri="{FF2B5EF4-FFF2-40B4-BE49-F238E27FC236}">
                    <a16:creationId xmlns:a16="http://schemas.microsoft.com/office/drawing/2014/main" id="{3C1C01D9-1B46-4B48-9FB2-D060F99C4051}"/>
                  </a:ext>
                </a:extLst>
              </p:cNvPr>
              <p:cNvSpPr/>
              <p:nvPr userDrawn="1"/>
            </p:nvSpPr>
            <p:spPr>
              <a:xfrm>
                <a:off x="-1950057" y="439449"/>
                <a:ext cx="2435631" cy="19806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omhoog</a:t>
                </a:r>
              </a:p>
            </p:txBody>
          </p:sp>
          <p:sp>
            <p:nvSpPr>
              <p:cNvPr id="251" name="Rechthoek 250">
                <a:extLst>
                  <a:ext uri="{FF2B5EF4-FFF2-40B4-BE49-F238E27FC236}">
                    <a16:creationId xmlns:a16="http://schemas.microsoft.com/office/drawing/2014/main" id="{26421C1D-7BE7-437D-8CF9-3DAB553E7B5D}"/>
                  </a:ext>
                </a:extLst>
              </p:cNvPr>
              <p:cNvSpPr/>
              <p:nvPr userDrawn="1"/>
            </p:nvSpPr>
            <p:spPr>
              <a:xfrm>
                <a:off x="-1950057" y="848575"/>
                <a:ext cx="2213551" cy="186424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omlaag</a:t>
                </a:r>
              </a:p>
            </p:txBody>
          </p:sp>
        </p:grpSp>
        <p:cxnSp>
          <p:nvCxnSpPr>
            <p:cNvPr id="168" name="Rechte verbindingslijn 167">
              <a:extLst>
                <a:ext uri="{FF2B5EF4-FFF2-40B4-BE49-F238E27FC236}">
                  <a16:creationId xmlns:a16="http://schemas.microsoft.com/office/drawing/2014/main" id="{1AF173E0-BC62-48B7-87C2-3F830328650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1020931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69" name="Rechthoek 168">
              <a:extLst>
                <a:ext uri="{FF2B5EF4-FFF2-40B4-BE49-F238E27FC236}">
                  <a16:creationId xmlns:a16="http://schemas.microsoft.com/office/drawing/2014/main" id="{41B5AFB1-3BC0-43B0-93FB-AFFEB4B963CE}"/>
                </a:ext>
              </a:extLst>
            </p:cNvPr>
            <p:cNvSpPr/>
            <p:nvPr userDrawn="1"/>
          </p:nvSpPr>
          <p:spPr>
            <a:xfrm>
              <a:off x="-3059324" y="1719143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1450" marR="0" lvl="0" indent="-17145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1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Bullet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sp>
          <p:nvSpPr>
            <p:cNvPr id="170" name="Ovaal 169">
              <a:extLst>
                <a:ext uri="{FF2B5EF4-FFF2-40B4-BE49-F238E27FC236}">
                  <a16:creationId xmlns:a16="http://schemas.microsoft.com/office/drawing/2014/main" id="{E6CF6F1D-6BA6-48F2-9CED-8946E3E3EA2D}"/>
                </a:ext>
              </a:extLst>
            </p:cNvPr>
            <p:cNvSpPr/>
            <p:nvPr userDrawn="1"/>
          </p:nvSpPr>
          <p:spPr>
            <a:xfrm>
              <a:off x="-3425006" y="2091065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71" name="Rechthoek 170">
              <a:extLst>
                <a:ext uri="{FF2B5EF4-FFF2-40B4-BE49-F238E27FC236}">
                  <a16:creationId xmlns:a16="http://schemas.microsoft.com/office/drawing/2014/main" id="{617C1F21-879B-4425-BAF3-82873CDC4B5D}"/>
                </a:ext>
              </a:extLst>
            </p:cNvPr>
            <p:cNvSpPr/>
            <p:nvPr userDrawn="1"/>
          </p:nvSpPr>
          <p:spPr>
            <a:xfrm>
              <a:off x="-3059324" y="2091064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1950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Calibri Light" panose="020F0302020204030204" pitchFamily="34" charset="0"/>
                <a:buChar char="→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Sub-bullet #1</a:t>
              </a:r>
            </a:p>
          </p:txBody>
        </p:sp>
        <p:sp>
          <p:nvSpPr>
            <p:cNvPr id="172" name="Ovaal 171">
              <a:extLst>
                <a:ext uri="{FF2B5EF4-FFF2-40B4-BE49-F238E27FC236}">
                  <a16:creationId xmlns:a16="http://schemas.microsoft.com/office/drawing/2014/main" id="{F45C39DB-141B-4537-A98F-B3C86E040714}"/>
                </a:ext>
              </a:extLst>
            </p:cNvPr>
            <p:cNvSpPr/>
            <p:nvPr userDrawn="1"/>
          </p:nvSpPr>
          <p:spPr>
            <a:xfrm>
              <a:off x="-3425006" y="24652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173" name="Ovaal 172">
              <a:extLst>
                <a:ext uri="{FF2B5EF4-FFF2-40B4-BE49-F238E27FC236}">
                  <a16:creationId xmlns:a16="http://schemas.microsoft.com/office/drawing/2014/main" id="{DD3FA3B3-DFB6-4A64-907F-F2AE891B7783}"/>
                </a:ext>
              </a:extLst>
            </p:cNvPr>
            <p:cNvSpPr/>
            <p:nvPr userDrawn="1"/>
          </p:nvSpPr>
          <p:spPr>
            <a:xfrm>
              <a:off x="-3425006" y="283788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4</a:t>
              </a:r>
            </a:p>
          </p:txBody>
        </p:sp>
        <p:sp>
          <p:nvSpPr>
            <p:cNvPr id="174" name="Rechthoek 173">
              <a:extLst>
                <a:ext uri="{FF2B5EF4-FFF2-40B4-BE49-F238E27FC236}">
                  <a16:creationId xmlns:a16="http://schemas.microsoft.com/office/drawing/2014/main" id="{4DE9CC4E-5665-4A0C-B1A5-F02655B5BCBE}"/>
                </a:ext>
              </a:extLst>
            </p:cNvPr>
            <p:cNvSpPr/>
            <p:nvPr userDrawn="1"/>
          </p:nvSpPr>
          <p:spPr>
            <a:xfrm>
              <a:off x="-3059324" y="246524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  <p:sp>
          <p:nvSpPr>
            <p:cNvPr id="175" name="Ovaal 174">
              <a:extLst>
                <a:ext uri="{FF2B5EF4-FFF2-40B4-BE49-F238E27FC236}">
                  <a16:creationId xmlns:a16="http://schemas.microsoft.com/office/drawing/2014/main" id="{9EE17166-013C-485D-BC5A-099CB9C20CB7}"/>
                </a:ext>
              </a:extLst>
            </p:cNvPr>
            <p:cNvSpPr/>
            <p:nvPr userDrawn="1"/>
          </p:nvSpPr>
          <p:spPr>
            <a:xfrm>
              <a:off x="-3425006" y="3221492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5</a:t>
              </a:r>
            </a:p>
          </p:txBody>
        </p:sp>
        <p:sp>
          <p:nvSpPr>
            <p:cNvPr id="176" name="Rechthoek 175">
              <a:extLst>
                <a:ext uri="{FF2B5EF4-FFF2-40B4-BE49-F238E27FC236}">
                  <a16:creationId xmlns:a16="http://schemas.microsoft.com/office/drawing/2014/main" id="{F0C9A80D-DAE8-4412-B299-498DEF10A08F}"/>
                </a:ext>
              </a:extLst>
            </p:cNvPr>
            <p:cNvSpPr/>
            <p:nvPr userDrawn="1"/>
          </p:nvSpPr>
          <p:spPr>
            <a:xfrm>
              <a:off x="-3059324" y="2837886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Subtitel</a:t>
              </a:r>
            </a:p>
          </p:txBody>
        </p:sp>
        <p:sp>
          <p:nvSpPr>
            <p:cNvPr id="177" name="Rechthoek 176">
              <a:extLst>
                <a:ext uri="{FF2B5EF4-FFF2-40B4-BE49-F238E27FC236}">
                  <a16:creationId xmlns:a16="http://schemas.microsoft.com/office/drawing/2014/main" id="{140FAACC-F638-4A51-A047-6A28677640FD}"/>
                </a:ext>
              </a:extLst>
            </p:cNvPr>
            <p:cNvSpPr/>
            <p:nvPr userDrawn="1"/>
          </p:nvSpPr>
          <p:spPr>
            <a:xfrm>
              <a:off x="-3420798" y="1139659"/>
              <a:ext cx="3178016" cy="46701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Gebruik,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‘Start’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lijstniveau-knoppen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zoals hierboven aangegeven, om een tekst niveau te kiezen. Kies uit:</a:t>
              </a:r>
            </a:p>
          </p:txBody>
        </p:sp>
        <p:sp>
          <p:nvSpPr>
            <p:cNvPr id="178" name="Rechthoek 177">
              <a:extLst>
                <a:ext uri="{FF2B5EF4-FFF2-40B4-BE49-F238E27FC236}">
                  <a16:creationId xmlns:a16="http://schemas.microsoft.com/office/drawing/2014/main" id="{B880637A-B0EE-41FC-8304-6CC59774566C}"/>
                </a:ext>
              </a:extLst>
            </p:cNvPr>
            <p:cNvSpPr/>
            <p:nvPr userDrawn="1"/>
          </p:nvSpPr>
          <p:spPr>
            <a:xfrm>
              <a:off x="-3059324" y="3592540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3538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Sub-numerieke bullet</a:t>
              </a:r>
            </a:p>
          </p:txBody>
        </p:sp>
        <p:sp>
          <p:nvSpPr>
            <p:cNvPr id="239" name="Rechthoek 238">
              <a:extLst>
                <a:ext uri="{FF2B5EF4-FFF2-40B4-BE49-F238E27FC236}">
                  <a16:creationId xmlns:a16="http://schemas.microsoft.com/office/drawing/2014/main" id="{3AB32EDD-92A3-4849-BEB7-9AACB2861BB9}"/>
                </a:ext>
              </a:extLst>
            </p:cNvPr>
            <p:cNvSpPr/>
            <p:nvPr userDrawn="1"/>
          </p:nvSpPr>
          <p:spPr>
            <a:xfrm>
              <a:off x="-3059324" y="433936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</p:grpSp>
      <p:sp>
        <p:nvSpPr>
          <p:cNvPr id="153" name="Tijdelijke aanduiding voor titel 1">
            <a:extLst>
              <a:ext uri="{FF2B5EF4-FFF2-40B4-BE49-F238E27FC236}">
                <a16:creationId xmlns:a16="http://schemas.microsoft.com/office/drawing/2014/main" id="{1C93763F-155B-4B17-9D3F-2CA240CC7D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468" y="1024409"/>
            <a:ext cx="5029200" cy="4904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/>
            </a:lvl1pPr>
          </a:lstStyle>
          <a:p>
            <a:r>
              <a:rPr lang="nl-NL" dirty="0"/>
              <a:t>Plaats hier je titel</a:t>
            </a:r>
          </a:p>
        </p:txBody>
      </p:sp>
      <p:sp>
        <p:nvSpPr>
          <p:cNvPr id="295" name="Tijdelijke aanduiding voor verticale tekst 2">
            <a:extLst>
              <a:ext uri="{FF2B5EF4-FFF2-40B4-BE49-F238E27FC236}">
                <a16:creationId xmlns:a16="http://schemas.microsoft.com/office/drawing/2014/main" id="{94218BF4-D399-4C9E-9FBB-A108CF109994}"/>
              </a:ext>
            </a:extLst>
          </p:cNvPr>
          <p:cNvSpPr>
            <a:spLocks noGrp="1"/>
          </p:cNvSpPr>
          <p:nvPr>
            <p:ph type="body" orient="vert" idx="16" hasCustomPrompt="1"/>
          </p:nvPr>
        </p:nvSpPr>
        <p:spPr>
          <a:xfrm>
            <a:off x="693737" y="1700547"/>
            <a:ext cx="5027931" cy="4243053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noProof="0" dirty="0"/>
              <a:t>Klik hier om een bullet te plaatsen.</a:t>
            </a:r>
          </a:p>
          <a:p>
            <a:pPr lvl="1"/>
            <a:r>
              <a:rPr lang="nl-NL" noProof="0" dirty="0"/>
              <a:t>Sub-bullet</a:t>
            </a:r>
          </a:p>
          <a:p>
            <a:pPr lvl="2"/>
            <a:r>
              <a:rPr lang="nl-NL" noProof="0" dirty="0"/>
              <a:t>Leestekst</a:t>
            </a:r>
          </a:p>
          <a:p>
            <a:pPr lvl="3"/>
            <a:r>
              <a:rPr lang="nl-NL" noProof="0" dirty="0"/>
              <a:t>Subtitel</a:t>
            </a:r>
          </a:p>
          <a:p>
            <a:pPr lvl="4"/>
            <a:r>
              <a:rPr lang="nl-NL" noProof="0" dirty="0"/>
              <a:t>Numerieke bullet</a:t>
            </a:r>
          </a:p>
          <a:p>
            <a:pPr lvl="5"/>
            <a:r>
              <a:rPr lang="nl-NL" noProof="0" dirty="0"/>
              <a:t>Bullet</a:t>
            </a:r>
          </a:p>
          <a:p>
            <a:pPr lvl="6"/>
            <a:r>
              <a:rPr lang="nl-NL" noProof="0" dirty="0"/>
              <a:t>Sub-bullet</a:t>
            </a:r>
          </a:p>
          <a:p>
            <a:pPr lvl="7"/>
            <a:r>
              <a:rPr lang="nl-NL" noProof="0" dirty="0"/>
              <a:t>Leestekst</a:t>
            </a:r>
          </a:p>
          <a:p>
            <a:pPr lvl="8"/>
            <a:r>
              <a:rPr lang="nl-NL" noProof="0" dirty="0"/>
              <a:t>Titel</a:t>
            </a:r>
          </a:p>
        </p:txBody>
      </p:sp>
      <p:pic>
        <p:nvPicPr>
          <p:cNvPr id="297" name="Picture 5">
            <a:extLst>
              <a:ext uri="{FF2B5EF4-FFF2-40B4-BE49-F238E27FC236}">
                <a16:creationId xmlns:a16="http://schemas.microsoft.com/office/drawing/2014/main" id="{9DE8ABBA-21D7-4858-B222-DDA7DF7E43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510" y="184468"/>
            <a:ext cx="379459" cy="379459"/>
          </a:xfrm>
          <a:prstGeom prst="rect">
            <a:avLst/>
          </a:prstGeom>
        </p:spPr>
      </p:pic>
      <p:sp>
        <p:nvSpPr>
          <p:cNvPr id="150" name="Tijdelijke aanduiding voor tekst 149">
            <a:extLst>
              <a:ext uri="{FF2B5EF4-FFF2-40B4-BE49-F238E27FC236}">
                <a16:creationId xmlns:a16="http://schemas.microsoft.com/office/drawing/2014/main" id="{3B0FFB00-B6B1-4BD3-8B41-36B54911FC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08000" y="230235"/>
            <a:ext cx="6086700" cy="6430119"/>
          </a:xfrm>
          <a:custGeom>
            <a:avLst/>
            <a:gdLst>
              <a:gd name="connsiteX0" fmla="*/ 2919530 w 5817062"/>
              <a:gd name="connsiteY0" fmla="*/ 3251947 h 6145267"/>
              <a:gd name="connsiteX1" fmla="*/ 2151264 w 5817062"/>
              <a:gd name="connsiteY1" fmla="*/ 4054607 h 6145267"/>
              <a:gd name="connsiteX2" fmla="*/ 2919530 w 5817062"/>
              <a:gd name="connsiteY2" fmla="*/ 4857268 h 6145267"/>
              <a:gd name="connsiteX3" fmla="*/ 3687794 w 5817062"/>
              <a:gd name="connsiteY3" fmla="*/ 4054607 h 6145267"/>
              <a:gd name="connsiteX4" fmla="*/ 2919530 w 5817062"/>
              <a:gd name="connsiteY4" fmla="*/ 1288040 h 6145267"/>
              <a:gd name="connsiteX5" fmla="*/ 2151264 w 5817062"/>
              <a:gd name="connsiteY5" fmla="*/ 2090700 h 6145267"/>
              <a:gd name="connsiteX6" fmla="*/ 2919530 w 5817062"/>
              <a:gd name="connsiteY6" fmla="*/ 2893380 h 6145267"/>
              <a:gd name="connsiteX7" fmla="*/ 3687794 w 5817062"/>
              <a:gd name="connsiteY7" fmla="*/ 2090700 h 6145267"/>
              <a:gd name="connsiteX8" fmla="*/ 0 w 5817062"/>
              <a:gd name="connsiteY8" fmla="*/ 0 h 6145267"/>
              <a:gd name="connsiteX9" fmla="*/ 2029947 w 5817062"/>
              <a:gd name="connsiteY9" fmla="*/ 0 h 6145267"/>
              <a:gd name="connsiteX10" fmla="*/ 2919530 w 5817062"/>
              <a:gd name="connsiteY10" fmla="*/ 929453 h 6145267"/>
              <a:gd name="connsiteX11" fmla="*/ 3809130 w 5817062"/>
              <a:gd name="connsiteY11" fmla="*/ 0 h 6145267"/>
              <a:gd name="connsiteX12" fmla="*/ 5817062 w 5817062"/>
              <a:gd name="connsiteY12" fmla="*/ 0 h 6145267"/>
              <a:gd name="connsiteX13" fmla="*/ 5817062 w 5817062"/>
              <a:gd name="connsiteY13" fmla="*/ 253545 h 6145267"/>
              <a:gd name="connsiteX14" fmla="*/ 3909630 w 5817062"/>
              <a:gd name="connsiteY14" fmla="*/ 253545 h 6145267"/>
              <a:gd name="connsiteX15" fmla="*/ 3091106 w 5817062"/>
              <a:gd name="connsiteY15" fmla="*/ 1108737 h 6145267"/>
              <a:gd name="connsiteX16" fmla="*/ 3909630 w 5817062"/>
              <a:gd name="connsiteY16" fmla="*/ 1963907 h 6145267"/>
              <a:gd name="connsiteX17" fmla="*/ 5817062 w 5817062"/>
              <a:gd name="connsiteY17" fmla="*/ 1963907 h 6145267"/>
              <a:gd name="connsiteX18" fmla="*/ 5817062 w 5817062"/>
              <a:gd name="connsiteY18" fmla="*/ 1963926 h 6145267"/>
              <a:gd name="connsiteX19" fmla="*/ 5817062 w 5817062"/>
              <a:gd name="connsiteY19" fmla="*/ 2217452 h 6145267"/>
              <a:gd name="connsiteX20" fmla="*/ 3909630 w 5817062"/>
              <a:gd name="connsiteY20" fmla="*/ 2217452 h 6145267"/>
              <a:gd name="connsiteX21" fmla="*/ 3091106 w 5817062"/>
              <a:gd name="connsiteY21" fmla="*/ 3072644 h 6145267"/>
              <a:gd name="connsiteX22" fmla="*/ 3909630 w 5817062"/>
              <a:gd name="connsiteY22" fmla="*/ 3927836 h 6145267"/>
              <a:gd name="connsiteX23" fmla="*/ 5817062 w 5817062"/>
              <a:gd name="connsiteY23" fmla="*/ 3927836 h 6145267"/>
              <a:gd name="connsiteX24" fmla="*/ 5817062 w 5817062"/>
              <a:gd name="connsiteY24" fmla="*/ 4181360 h 6145267"/>
              <a:gd name="connsiteX25" fmla="*/ 5817062 w 5817062"/>
              <a:gd name="connsiteY25" fmla="*/ 4181381 h 6145267"/>
              <a:gd name="connsiteX26" fmla="*/ 3909630 w 5817062"/>
              <a:gd name="connsiteY26" fmla="*/ 4181381 h 6145267"/>
              <a:gd name="connsiteX27" fmla="*/ 3091126 w 5817062"/>
              <a:gd name="connsiteY27" fmla="*/ 5036551 h 6145267"/>
              <a:gd name="connsiteX28" fmla="*/ 3909630 w 5817062"/>
              <a:gd name="connsiteY28" fmla="*/ 5891722 h 6145267"/>
              <a:gd name="connsiteX29" fmla="*/ 5817062 w 5817062"/>
              <a:gd name="connsiteY29" fmla="*/ 5891722 h 6145267"/>
              <a:gd name="connsiteX30" fmla="*/ 5817062 w 5817062"/>
              <a:gd name="connsiteY30" fmla="*/ 6145267 h 6145267"/>
              <a:gd name="connsiteX31" fmla="*/ 3809130 w 5817062"/>
              <a:gd name="connsiteY31" fmla="*/ 6145267 h 6145267"/>
              <a:gd name="connsiteX32" fmla="*/ 2919530 w 5817062"/>
              <a:gd name="connsiteY32" fmla="*/ 5215835 h 6145267"/>
              <a:gd name="connsiteX33" fmla="*/ 2029947 w 5817062"/>
              <a:gd name="connsiteY33" fmla="*/ 6145267 h 6145267"/>
              <a:gd name="connsiteX34" fmla="*/ 0 w 5817062"/>
              <a:gd name="connsiteY34" fmla="*/ 6145267 h 6145267"/>
              <a:gd name="connsiteX35" fmla="*/ 0 w 5817062"/>
              <a:gd name="connsiteY35" fmla="*/ 5891722 h 6145267"/>
              <a:gd name="connsiteX36" fmla="*/ 1929428 w 5817062"/>
              <a:gd name="connsiteY36" fmla="*/ 5891722 h 6145267"/>
              <a:gd name="connsiteX37" fmla="*/ 2747934 w 5817062"/>
              <a:gd name="connsiteY37" fmla="*/ 5036551 h 6145267"/>
              <a:gd name="connsiteX38" fmla="*/ 1929428 w 5817062"/>
              <a:gd name="connsiteY38" fmla="*/ 4181381 h 6145267"/>
              <a:gd name="connsiteX39" fmla="*/ 0 w 5817062"/>
              <a:gd name="connsiteY39" fmla="*/ 4181381 h 6145267"/>
              <a:gd name="connsiteX40" fmla="*/ 0 w 5817062"/>
              <a:gd name="connsiteY40" fmla="*/ 4181360 h 6145267"/>
              <a:gd name="connsiteX41" fmla="*/ 0 w 5817062"/>
              <a:gd name="connsiteY41" fmla="*/ 3927836 h 6145267"/>
              <a:gd name="connsiteX42" fmla="*/ 1929428 w 5817062"/>
              <a:gd name="connsiteY42" fmla="*/ 3927836 h 6145267"/>
              <a:gd name="connsiteX43" fmla="*/ 2747952 w 5817062"/>
              <a:gd name="connsiteY43" fmla="*/ 3072644 h 6145267"/>
              <a:gd name="connsiteX44" fmla="*/ 1929428 w 5817062"/>
              <a:gd name="connsiteY44" fmla="*/ 2217452 h 6145267"/>
              <a:gd name="connsiteX45" fmla="*/ 0 w 5817062"/>
              <a:gd name="connsiteY45" fmla="*/ 2217452 h 6145267"/>
              <a:gd name="connsiteX46" fmla="*/ 0 w 5817062"/>
              <a:gd name="connsiteY46" fmla="*/ 1963926 h 6145267"/>
              <a:gd name="connsiteX47" fmla="*/ 0 w 5817062"/>
              <a:gd name="connsiteY47" fmla="*/ 1963907 h 6145267"/>
              <a:gd name="connsiteX48" fmla="*/ 1929428 w 5817062"/>
              <a:gd name="connsiteY48" fmla="*/ 1963907 h 6145267"/>
              <a:gd name="connsiteX49" fmla="*/ 2747934 w 5817062"/>
              <a:gd name="connsiteY49" fmla="*/ 1108715 h 6145267"/>
              <a:gd name="connsiteX50" fmla="*/ 1929428 w 5817062"/>
              <a:gd name="connsiteY50" fmla="*/ 253545 h 6145267"/>
              <a:gd name="connsiteX51" fmla="*/ 0 w 5817062"/>
              <a:gd name="connsiteY51" fmla="*/ 253545 h 614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817062" h="6145267">
                <a:moveTo>
                  <a:pt x="2919530" y="3251947"/>
                </a:moveTo>
                <a:lnTo>
                  <a:pt x="2151264" y="4054607"/>
                </a:lnTo>
                <a:lnTo>
                  <a:pt x="2919530" y="4857268"/>
                </a:lnTo>
                <a:lnTo>
                  <a:pt x="3687794" y="4054607"/>
                </a:lnTo>
                <a:close/>
                <a:moveTo>
                  <a:pt x="2919530" y="1288040"/>
                </a:moveTo>
                <a:lnTo>
                  <a:pt x="2151264" y="2090700"/>
                </a:lnTo>
                <a:lnTo>
                  <a:pt x="2919530" y="2893380"/>
                </a:lnTo>
                <a:lnTo>
                  <a:pt x="3687794" y="2090700"/>
                </a:lnTo>
                <a:close/>
                <a:moveTo>
                  <a:pt x="0" y="0"/>
                </a:moveTo>
                <a:lnTo>
                  <a:pt x="2029947" y="0"/>
                </a:lnTo>
                <a:lnTo>
                  <a:pt x="2919530" y="929453"/>
                </a:lnTo>
                <a:lnTo>
                  <a:pt x="3809130" y="0"/>
                </a:lnTo>
                <a:lnTo>
                  <a:pt x="5817062" y="0"/>
                </a:lnTo>
                <a:lnTo>
                  <a:pt x="5817062" y="253545"/>
                </a:lnTo>
                <a:lnTo>
                  <a:pt x="3909630" y="253545"/>
                </a:lnTo>
                <a:lnTo>
                  <a:pt x="3091106" y="1108737"/>
                </a:lnTo>
                <a:lnTo>
                  <a:pt x="3909630" y="1963907"/>
                </a:lnTo>
                <a:lnTo>
                  <a:pt x="5817062" y="1963907"/>
                </a:lnTo>
                <a:lnTo>
                  <a:pt x="5817062" y="1963926"/>
                </a:lnTo>
                <a:lnTo>
                  <a:pt x="5817062" y="2217452"/>
                </a:lnTo>
                <a:lnTo>
                  <a:pt x="3909630" y="2217452"/>
                </a:lnTo>
                <a:lnTo>
                  <a:pt x="3091106" y="3072644"/>
                </a:lnTo>
                <a:lnTo>
                  <a:pt x="3909630" y="3927836"/>
                </a:lnTo>
                <a:lnTo>
                  <a:pt x="5817062" y="3927836"/>
                </a:lnTo>
                <a:lnTo>
                  <a:pt x="5817062" y="4181360"/>
                </a:lnTo>
                <a:lnTo>
                  <a:pt x="5817062" y="4181381"/>
                </a:lnTo>
                <a:lnTo>
                  <a:pt x="3909630" y="4181381"/>
                </a:lnTo>
                <a:lnTo>
                  <a:pt x="3091126" y="5036551"/>
                </a:lnTo>
                <a:lnTo>
                  <a:pt x="3909630" y="5891722"/>
                </a:lnTo>
                <a:lnTo>
                  <a:pt x="5817062" y="5891722"/>
                </a:lnTo>
                <a:lnTo>
                  <a:pt x="5817062" y="6145267"/>
                </a:lnTo>
                <a:lnTo>
                  <a:pt x="3809130" y="6145267"/>
                </a:lnTo>
                <a:lnTo>
                  <a:pt x="2919530" y="5215835"/>
                </a:lnTo>
                <a:lnTo>
                  <a:pt x="2029947" y="6145267"/>
                </a:lnTo>
                <a:lnTo>
                  <a:pt x="0" y="6145267"/>
                </a:lnTo>
                <a:lnTo>
                  <a:pt x="0" y="5891722"/>
                </a:lnTo>
                <a:lnTo>
                  <a:pt x="1929428" y="5891722"/>
                </a:lnTo>
                <a:lnTo>
                  <a:pt x="2747934" y="5036551"/>
                </a:lnTo>
                <a:lnTo>
                  <a:pt x="1929428" y="4181381"/>
                </a:lnTo>
                <a:lnTo>
                  <a:pt x="0" y="4181381"/>
                </a:lnTo>
                <a:lnTo>
                  <a:pt x="0" y="4181360"/>
                </a:lnTo>
                <a:lnTo>
                  <a:pt x="0" y="3927836"/>
                </a:lnTo>
                <a:lnTo>
                  <a:pt x="1929428" y="3927836"/>
                </a:lnTo>
                <a:lnTo>
                  <a:pt x="2747952" y="3072644"/>
                </a:lnTo>
                <a:lnTo>
                  <a:pt x="1929428" y="2217452"/>
                </a:lnTo>
                <a:lnTo>
                  <a:pt x="0" y="2217452"/>
                </a:lnTo>
                <a:lnTo>
                  <a:pt x="0" y="1963926"/>
                </a:lnTo>
                <a:lnTo>
                  <a:pt x="0" y="1963907"/>
                </a:lnTo>
                <a:lnTo>
                  <a:pt x="1929428" y="1963907"/>
                </a:lnTo>
                <a:lnTo>
                  <a:pt x="2747934" y="1108715"/>
                </a:lnTo>
                <a:lnTo>
                  <a:pt x="1929428" y="253545"/>
                </a:lnTo>
                <a:lnTo>
                  <a:pt x="0" y="253545"/>
                </a:lnTo>
                <a:close/>
              </a:path>
            </a:pathLst>
          </a:custGeom>
          <a:solidFill>
            <a:schemeClr val="accent6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82130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3" grpId="0"/>
      <p:bldP spid="295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95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0" grpId="0" animBg="1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% tekst – 50% Vorm2 Grij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Tijdelijke aanduiding voor tekst 9">
            <a:extLst>
              <a:ext uri="{FF2B5EF4-FFF2-40B4-BE49-F238E27FC236}">
                <a16:creationId xmlns:a16="http://schemas.microsoft.com/office/drawing/2014/main" id="{146E5916-C1B7-4126-B21F-9B723F92B0D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08000" y="0"/>
            <a:ext cx="6084000" cy="6880225"/>
          </a:xfrm>
          <a:solidFill>
            <a:schemeClr val="accent6"/>
          </a:solid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sp>
        <p:nvSpPr>
          <p:cNvPr id="409" name="Tekstvak 408">
            <a:extLst>
              <a:ext uri="{FF2B5EF4-FFF2-40B4-BE49-F238E27FC236}">
                <a16:creationId xmlns:a16="http://schemas.microsoft.com/office/drawing/2014/main" id="{12B4167E-A1A6-4F6F-99A7-0BA2DF8A3758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kern="1200" spc="50" baseline="0" dirty="0">
                <a:solidFill>
                  <a:schemeClr val="accent2"/>
                </a:solidFill>
                <a:latin typeface="+mn-lt"/>
                <a:ea typeface="+mn-ea"/>
                <a:cs typeface="Calibri" panose="020F0502020204030204" pitchFamily="34" charset="0"/>
              </a:rPr>
              <a:t>50% tekst – 50% Vorm2 Grijs</a:t>
            </a:r>
          </a:p>
        </p:txBody>
      </p:sp>
      <p:grpSp>
        <p:nvGrpSpPr>
          <p:cNvPr id="154" name="Instructie">
            <a:extLst>
              <a:ext uri="{FF2B5EF4-FFF2-40B4-BE49-F238E27FC236}">
                <a16:creationId xmlns:a16="http://schemas.microsoft.com/office/drawing/2014/main" id="{4C861D18-331B-4FF6-BE15-FB51FF2C7285}"/>
              </a:ext>
            </a:extLst>
          </p:cNvPr>
          <p:cNvGrpSpPr/>
          <p:nvPr userDrawn="1"/>
        </p:nvGrpSpPr>
        <p:grpSpPr>
          <a:xfrm>
            <a:off x="-3437547" y="1434"/>
            <a:ext cx="3201327" cy="6001164"/>
            <a:chOff x="-3437547" y="1434"/>
            <a:chExt cx="3201327" cy="6001164"/>
          </a:xfrm>
        </p:grpSpPr>
        <p:cxnSp>
          <p:nvCxnSpPr>
            <p:cNvPr id="155" name="Rechte verbindingslijn 154">
              <a:extLst>
                <a:ext uri="{FF2B5EF4-FFF2-40B4-BE49-F238E27FC236}">
                  <a16:creationId xmlns:a16="http://schemas.microsoft.com/office/drawing/2014/main" id="{092DEFED-D6C7-4802-A44A-896F7FD3583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508372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56" name="Ovaal 155">
              <a:extLst>
                <a:ext uri="{FF2B5EF4-FFF2-40B4-BE49-F238E27FC236}">
                  <a16:creationId xmlns:a16="http://schemas.microsoft.com/office/drawing/2014/main" id="{EB691B2A-9B28-4A1A-B9C6-88CEE24D4898}"/>
                </a:ext>
              </a:extLst>
            </p:cNvPr>
            <p:cNvSpPr/>
            <p:nvPr userDrawn="1"/>
          </p:nvSpPr>
          <p:spPr>
            <a:xfrm>
              <a:off x="-3425006" y="358882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6</a:t>
              </a:r>
            </a:p>
          </p:txBody>
        </p:sp>
        <p:sp>
          <p:nvSpPr>
            <p:cNvPr id="157" name="Rechthoek 156">
              <a:extLst>
                <a:ext uri="{FF2B5EF4-FFF2-40B4-BE49-F238E27FC236}">
                  <a16:creationId xmlns:a16="http://schemas.microsoft.com/office/drawing/2014/main" id="{16D5E5A4-DD60-4FF5-AD20-3462E4897B34}"/>
                </a:ext>
              </a:extLst>
            </p:cNvPr>
            <p:cNvSpPr/>
            <p:nvPr userDrawn="1"/>
          </p:nvSpPr>
          <p:spPr>
            <a:xfrm>
              <a:off x="-3059324" y="3221492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0975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Numerieke bullet</a:t>
              </a:r>
            </a:p>
          </p:txBody>
        </p:sp>
        <p:sp>
          <p:nvSpPr>
            <p:cNvPr id="158" name="Ovaal 157">
              <a:extLst>
                <a:ext uri="{FF2B5EF4-FFF2-40B4-BE49-F238E27FC236}">
                  <a16:creationId xmlns:a16="http://schemas.microsoft.com/office/drawing/2014/main" id="{69C2A9A5-89D4-4E7C-94BE-9232D76D9D5D}"/>
                </a:ext>
              </a:extLst>
            </p:cNvPr>
            <p:cNvSpPr/>
            <p:nvPr userDrawn="1"/>
          </p:nvSpPr>
          <p:spPr>
            <a:xfrm>
              <a:off x="-3425006" y="396299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7</a:t>
              </a:r>
            </a:p>
          </p:txBody>
        </p:sp>
        <p:sp>
          <p:nvSpPr>
            <p:cNvPr id="159" name="Rechthoek 158">
              <a:extLst>
                <a:ext uri="{FF2B5EF4-FFF2-40B4-BE49-F238E27FC236}">
                  <a16:creationId xmlns:a16="http://schemas.microsoft.com/office/drawing/2014/main" id="{C83D8FAF-B366-4E70-A982-3C3E05337A72}"/>
                </a:ext>
              </a:extLst>
            </p:cNvPr>
            <p:cNvSpPr/>
            <p:nvPr userDrawn="1"/>
          </p:nvSpPr>
          <p:spPr>
            <a:xfrm>
              <a:off x="-3059324" y="396299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0" indent="-179388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lphaL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Sub-alfabetische bullet</a:t>
              </a:r>
            </a:p>
          </p:txBody>
        </p:sp>
        <p:sp>
          <p:nvSpPr>
            <p:cNvPr id="160" name="Ovaal 159">
              <a:extLst>
                <a:ext uri="{FF2B5EF4-FFF2-40B4-BE49-F238E27FC236}">
                  <a16:creationId xmlns:a16="http://schemas.microsoft.com/office/drawing/2014/main" id="{4CCF4575-2D3F-4C04-A9A5-8A6928E81521}"/>
                </a:ext>
              </a:extLst>
            </p:cNvPr>
            <p:cNvSpPr/>
            <p:nvPr userDrawn="1"/>
          </p:nvSpPr>
          <p:spPr>
            <a:xfrm>
              <a:off x="-3425006" y="43356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8</a:t>
              </a:r>
            </a:p>
          </p:txBody>
        </p:sp>
        <p:sp>
          <p:nvSpPr>
            <p:cNvPr id="161" name="Ovaal 160">
              <a:extLst>
                <a:ext uri="{FF2B5EF4-FFF2-40B4-BE49-F238E27FC236}">
                  <a16:creationId xmlns:a16="http://schemas.microsoft.com/office/drawing/2014/main" id="{0587385F-F9A7-425E-9623-8457818DF72F}"/>
                </a:ext>
              </a:extLst>
            </p:cNvPr>
            <p:cNvSpPr/>
            <p:nvPr userDrawn="1"/>
          </p:nvSpPr>
          <p:spPr>
            <a:xfrm>
              <a:off x="-3425006" y="470890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9</a:t>
              </a:r>
            </a:p>
          </p:txBody>
        </p:sp>
        <p:sp>
          <p:nvSpPr>
            <p:cNvPr id="162" name="Rechthoek 161">
              <a:extLst>
                <a:ext uri="{FF2B5EF4-FFF2-40B4-BE49-F238E27FC236}">
                  <a16:creationId xmlns:a16="http://schemas.microsoft.com/office/drawing/2014/main" id="{BE3DECBD-620E-4A1F-A415-1179A07BC90A}"/>
                </a:ext>
              </a:extLst>
            </p:cNvPr>
            <p:cNvSpPr/>
            <p:nvPr userDrawn="1"/>
          </p:nvSpPr>
          <p:spPr>
            <a:xfrm>
              <a:off x="-3059324" y="470890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Titel</a:t>
              </a:r>
            </a:p>
          </p:txBody>
        </p:sp>
        <p:grpSp>
          <p:nvGrpSpPr>
            <p:cNvPr id="163" name="Meer informatie">
              <a:extLst>
                <a:ext uri="{FF2B5EF4-FFF2-40B4-BE49-F238E27FC236}">
                  <a16:creationId xmlns:a16="http://schemas.microsoft.com/office/drawing/2014/main" id="{A061D723-8E88-42D8-8EE5-231280D543A1}"/>
                </a:ext>
              </a:extLst>
            </p:cNvPr>
            <p:cNvGrpSpPr/>
            <p:nvPr userDrawn="1"/>
          </p:nvGrpSpPr>
          <p:grpSpPr>
            <a:xfrm>
              <a:off x="-3421298" y="5206936"/>
              <a:ext cx="3178515" cy="795662"/>
              <a:chOff x="-3741486" y="3387723"/>
              <a:chExt cx="3178515" cy="795662"/>
            </a:xfrm>
          </p:grpSpPr>
          <p:sp>
            <p:nvSpPr>
              <p:cNvPr id="292" name="Freeform 101">
                <a:extLst>
                  <a:ext uri="{FF2B5EF4-FFF2-40B4-BE49-F238E27FC236}">
                    <a16:creationId xmlns:a16="http://schemas.microsoft.com/office/drawing/2014/main" id="{078554D8-B964-46E3-A638-E8FD9961AB0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7723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293" name="Rechthoek 292">
                <a:extLst>
                  <a:ext uri="{FF2B5EF4-FFF2-40B4-BE49-F238E27FC236}">
                    <a16:creationId xmlns:a16="http://schemas.microsoft.com/office/drawing/2014/main" id="{08D160C6-61E1-438F-86E4-E9D217442D63}"/>
                  </a:ext>
                </a:extLst>
              </p:cNvPr>
              <p:cNvSpPr/>
              <p:nvPr userDrawn="1"/>
            </p:nvSpPr>
            <p:spPr>
              <a:xfrm>
                <a:off x="-3380966" y="3459752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294" name="Rechte verbindingslijn 293">
                <a:extLst>
                  <a:ext uri="{FF2B5EF4-FFF2-40B4-BE49-F238E27FC236}">
                    <a16:creationId xmlns:a16="http://schemas.microsoft.com/office/drawing/2014/main" id="{E1A69E28-1753-4D76-B3E8-5CD85EB58E6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83385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164" name="Rechthoek 163">
              <a:extLst>
                <a:ext uri="{FF2B5EF4-FFF2-40B4-BE49-F238E27FC236}">
                  <a16:creationId xmlns:a16="http://schemas.microsoft.com/office/drawing/2014/main" id="{BF5AD27C-EB61-4E0A-97BD-BDE607CA7926}"/>
                </a:ext>
              </a:extLst>
            </p:cNvPr>
            <p:cNvSpPr/>
            <p:nvPr userDrawn="1"/>
          </p:nvSpPr>
          <p:spPr>
            <a:xfrm>
              <a:off x="-3419345" y="1434"/>
              <a:ext cx="3176012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TEKST</a:t>
              </a:r>
              <a:r>
                <a:rPr kumimoji="0" lang="nl-NL" sz="1400" b="1" i="0" u="none" strike="noStrike" kern="0" cap="all" spc="0" normalizeH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 NIVEAUS kiezen</a:t>
              </a:r>
              <a:endParaRPr kumimoji="0" lang="nl-NL" sz="1400" b="1" i="0" u="none" strike="noStrike" kern="0" cap="all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Segoe UI Light" panose="020B0502040204020203" pitchFamily="34" charset="0"/>
              </a:endParaRPr>
            </a:p>
          </p:txBody>
        </p:sp>
        <p:sp>
          <p:nvSpPr>
            <p:cNvPr id="165" name="Ovaal 164">
              <a:extLst>
                <a:ext uri="{FF2B5EF4-FFF2-40B4-BE49-F238E27FC236}">
                  <a16:creationId xmlns:a16="http://schemas.microsoft.com/office/drawing/2014/main" id="{A37AF835-60DB-4D7C-A4A4-B6527B38A7F5}"/>
                </a:ext>
              </a:extLst>
            </p:cNvPr>
            <p:cNvSpPr/>
            <p:nvPr userDrawn="1"/>
          </p:nvSpPr>
          <p:spPr>
            <a:xfrm>
              <a:off x="-3425006" y="1719144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66" name="Rechte verbindingslijn 165">
              <a:extLst>
                <a:ext uri="{FF2B5EF4-FFF2-40B4-BE49-F238E27FC236}">
                  <a16:creationId xmlns:a16="http://schemas.microsoft.com/office/drawing/2014/main" id="{6EF8E2D1-27CE-4714-93EA-91F770780B3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24306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167" name="Groep 166">
              <a:extLst>
                <a:ext uri="{FF2B5EF4-FFF2-40B4-BE49-F238E27FC236}">
                  <a16:creationId xmlns:a16="http://schemas.microsoft.com/office/drawing/2014/main" id="{6C3C60A0-9368-4C43-B1F8-9E37BC458250}"/>
                </a:ext>
              </a:extLst>
            </p:cNvPr>
            <p:cNvGrpSpPr/>
            <p:nvPr userDrawn="1"/>
          </p:nvGrpSpPr>
          <p:grpSpPr>
            <a:xfrm>
              <a:off x="-3437547" y="349413"/>
              <a:ext cx="2933825" cy="558875"/>
              <a:chOff x="-3419346" y="368233"/>
              <a:chExt cx="3904920" cy="743862"/>
            </a:xfrm>
          </p:grpSpPr>
          <p:sp>
            <p:nvSpPr>
              <p:cNvPr id="240" name="Rechthoek 239">
                <a:extLst>
                  <a:ext uri="{FF2B5EF4-FFF2-40B4-BE49-F238E27FC236}">
                    <a16:creationId xmlns:a16="http://schemas.microsoft.com/office/drawing/2014/main" id="{137F5D65-AC3A-4D8A-9B8D-49B056948FD7}"/>
                  </a:ext>
                </a:extLst>
              </p:cNvPr>
              <p:cNvSpPr/>
              <p:nvPr userDrawn="1"/>
            </p:nvSpPr>
            <p:spPr>
              <a:xfrm>
                <a:off x="-3294549" y="368233"/>
                <a:ext cx="432805" cy="24498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nl-NL" sz="800" b="0" noProof="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Start</a:t>
                </a:r>
              </a:p>
            </p:txBody>
          </p:sp>
          <p:cxnSp>
            <p:nvCxnSpPr>
              <p:cNvPr id="241" name="Rechte verbindingslijn 240">
                <a:extLst>
                  <a:ext uri="{FF2B5EF4-FFF2-40B4-BE49-F238E27FC236}">
                    <a16:creationId xmlns:a16="http://schemas.microsoft.com/office/drawing/2014/main" id="{D679AF68-DC42-4F0D-B1BB-A97F2363447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61744" y="613214"/>
                <a:ext cx="137087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Rechte verbindingslijn 241">
                <a:extLst>
                  <a:ext uri="{FF2B5EF4-FFF2-40B4-BE49-F238E27FC236}">
                    <a16:creationId xmlns:a16="http://schemas.microsoft.com/office/drawing/2014/main" id="{9B9416CE-1B41-432D-9D71-61E5B68F1D1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419346" y="613214"/>
                <a:ext cx="136215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3" name="Rechthoek 242">
                <a:extLst>
                  <a:ext uri="{FF2B5EF4-FFF2-40B4-BE49-F238E27FC236}">
                    <a16:creationId xmlns:a16="http://schemas.microsoft.com/office/drawing/2014/main" id="{A2A5C90E-1904-45EA-B03A-11BE186BC8C4}"/>
                  </a:ext>
                </a:extLst>
              </p:cNvPr>
              <p:cNvSpPr/>
              <p:nvPr userDrawn="1"/>
            </p:nvSpPr>
            <p:spPr>
              <a:xfrm>
                <a:off x="-3289012" y="589683"/>
                <a:ext cx="422160" cy="640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44" name="Groep 243">
                <a:extLst>
                  <a:ext uri="{FF2B5EF4-FFF2-40B4-BE49-F238E27FC236}">
                    <a16:creationId xmlns:a16="http://schemas.microsoft.com/office/drawing/2014/main" id="{EFAB68BC-E809-424C-96EF-09A561528331}"/>
                  </a:ext>
                </a:extLst>
              </p:cNvPr>
              <p:cNvGrpSpPr/>
              <p:nvPr userDrawn="1"/>
            </p:nvGrpSpPr>
            <p:grpSpPr>
              <a:xfrm>
                <a:off x="-3002834" y="720303"/>
                <a:ext cx="182598" cy="143759"/>
                <a:chOff x="-3310843" y="700986"/>
                <a:chExt cx="182598" cy="143759"/>
              </a:xfrm>
            </p:grpSpPr>
            <p:grpSp>
              <p:nvGrpSpPr>
                <p:cNvPr id="283" name="Groep 282">
                  <a:extLst>
                    <a:ext uri="{FF2B5EF4-FFF2-40B4-BE49-F238E27FC236}">
                      <a16:creationId xmlns:a16="http://schemas.microsoft.com/office/drawing/2014/main" id="{279402EE-7945-4F2D-8568-41B77B851857}"/>
                    </a:ext>
                  </a:extLst>
                </p:cNvPr>
                <p:cNvGrpSpPr/>
                <p:nvPr userDrawn="1"/>
              </p:nvGrpSpPr>
              <p:grpSpPr>
                <a:xfrm>
                  <a:off x="-3310843" y="700986"/>
                  <a:ext cx="182598" cy="143759"/>
                  <a:chOff x="-3310843" y="700986"/>
                  <a:chExt cx="182598" cy="143759"/>
                </a:xfrm>
              </p:grpSpPr>
              <p:cxnSp>
                <p:nvCxnSpPr>
                  <p:cNvPr id="287" name="Rechte verbindingslijn 286">
                    <a:extLst>
                      <a:ext uri="{FF2B5EF4-FFF2-40B4-BE49-F238E27FC236}">
                        <a16:creationId xmlns:a16="http://schemas.microsoft.com/office/drawing/2014/main" id="{F75C84BC-F1C2-4D34-8BAA-6FC2EFF5B4C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8" name="Rechte verbindingslijn 287">
                    <a:extLst>
                      <a:ext uri="{FF2B5EF4-FFF2-40B4-BE49-F238E27FC236}">
                        <a16:creationId xmlns:a16="http://schemas.microsoft.com/office/drawing/2014/main" id="{A35396F9-4564-4C6C-AEB8-63221949411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9" name="Rechte verbindingslijn 288">
                    <a:extLst>
                      <a:ext uri="{FF2B5EF4-FFF2-40B4-BE49-F238E27FC236}">
                        <a16:creationId xmlns:a16="http://schemas.microsoft.com/office/drawing/2014/main" id="{177CBE11-A1C5-43A3-86E4-582E945C456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90" name="Rechte verbindingslijn 289">
                    <a:extLst>
                      <a:ext uri="{FF2B5EF4-FFF2-40B4-BE49-F238E27FC236}">
                        <a16:creationId xmlns:a16="http://schemas.microsoft.com/office/drawing/2014/main" id="{92B766B7-E49A-4D58-A344-9E8D9EED9E3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91" name="Rechte verbindingslijn 290">
                    <a:extLst>
                      <a:ext uri="{FF2B5EF4-FFF2-40B4-BE49-F238E27FC236}">
                        <a16:creationId xmlns:a16="http://schemas.microsoft.com/office/drawing/2014/main" id="{08C3BB77-4CD1-43B7-BB5D-92CC40708B4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84" name="Groep 283">
                  <a:extLst>
                    <a:ext uri="{FF2B5EF4-FFF2-40B4-BE49-F238E27FC236}">
                      <a16:creationId xmlns:a16="http://schemas.microsoft.com/office/drawing/2014/main" id="{C84AFF02-7A28-4A23-8643-F85ED8D89B38}"/>
                    </a:ext>
                  </a:extLst>
                </p:cNvPr>
                <p:cNvGrpSpPr/>
                <p:nvPr userDrawn="1"/>
              </p:nvGrpSpPr>
              <p:grpSpPr>
                <a:xfrm flipH="1">
                  <a:off x="-3310774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85" name="Rechthoek 284">
                    <a:extLst>
                      <a:ext uri="{FF2B5EF4-FFF2-40B4-BE49-F238E27FC236}">
                        <a16:creationId xmlns:a16="http://schemas.microsoft.com/office/drawing/2014/main" id="{AC0D0712-87EF-407C-B2D3-6B9695C84D4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6" name="Pijl: punthaak 285">
                    <a:extLst>
                      <a:ext uri="{FF2B5EF4-FFF2-40B4-BE49-F238E27FC236}">
                        <a16:creationId xmlns:a16="http://schemas.microsoft.com/office/drawing/2014/main" id="{229B8E30-F3A3-40DB-BB3D-B5E1DEFA7F7E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245" name="Groep 244">
                <a:extLst>
                  <a:ext uri="{FF2B5EF4-FFF2-40B4-BE49-F238E27FC236}">
                    <a16:creationId xmlns:a16="http://schemas.microsoft.com/office/drawing/2014/main" id="{4B576DF6-8D95-4065-9A15-02E870ECC9D1}"/>
                  </a:ext>
                </a:extLst>
              </p:cNvPr>
              <p:cNvGrpSpPr/>
              <p:nvPr userDrawn="1"/>
            </p:nvGrpSpPr>
            <p:grpSpPr>
              <a:xfrm>
                <a:off x="-3326107" y="720303"/>
                <a:ext cx="182598" cy="143759"/>
                <a:chOff x="-3634116" y="700986"/>
                <a:chExt cx="182598" cy="143759"/>
              </a:xfrm>
            </p:grpSpPr>
            <p:grpSp>
              <p:nvGrpSpPr>
                <p:cNvPr id="274" name="Groep 273">
                  <a:extLst>
                    <a:ext uri="{FF2B5EF4-FFF2-40B4-BE49-F238E27FC236}">
                      <a16:creationId xmlns:a16="http://schemas.microsoft.com/office/drawing/2014/main" id="{854B6046-247D-454C-9103-135546A1E405}"/>
                    </a:ext>
                  </a:extLst>
                </p:cNvPr>
                <p:cNvGrpSpPr/>
                <p:nvPr userDrawn="1"/>
              </p:nvGrpSpPr>
              <p:grpSpPr>
                <a:xfrm>
                  <a:off x="-3634116" y="700986"/>
                  <a:ext cx="182598" cy="143759"/>
                  <a:chOff x="-3634116" y="700986"/>
                  <a:chExt cx="182598" cy="143759"/>
                </a:xfrm>
              </p:grpSpPr>
              <p:cxnSp>
                <p:nvCxnSpPr>
                  <p:cNvPr id="278" name="Rechte verbindingslijn 277">
                    <a:extLst>
                      <a:ext uri="{FF2B5EF4-FFF2-40B4-BE49-F238E27FC236}">
                        <a16:creationId xmlns:a16="http://schemas.microsoft.com/office/drawing/2014/main" id="{6E6082FD-0810-41BA-B623-F5F592D0F8F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9" name="Rechte verbindingslijn 278">
                    <a:extLst>
                      <a:ext uri="{FF2B5EF4-FFF2-40B4-BE49-F238E27FC236}">
                        <a16:creationId xmlns:a16="http://schemas.microsoft.com/office/drawing/2014/main" id="{C81A9974-BFB5-46F1-BD2E-C4B103F0DEE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0" name="Rechte verbindingslijn 279">
                    <a:extLst>
                      <a:ext uri="{FF2B5EF4-FFF2-40B4-BE49-F238E27FC236}">
                        <a16:creationId xmlns:a16="http://schemas.microsoft.com/office/drawing/2014/main" id="{0A2DDED9-BFA4-496A-8C2C-DCFC4895BC3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1" name="Rechte verbindingslijn 280">
                    <a:extLst>
                      <a:ext uri="{FF2B5EF4-FFF2-40B4-BE49-F238E27FC236}">
                        <a16:creationId xmlns:a16="http://schemas.microsoft.com/office/drawing/2014/main" id="{11D1ADE9-8271-462A-ADF4-43FEE1312BE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2" name="Rechte verbindingslijn 281">
                    <a:extLst>
                      <a:ext uri="{FF2B5EF4-FFF2-40B4-BE49-F238E27FC236}">
                        <a16:creationId xmlns:a16="http://schemas.microsoft.com/office/drawing/2014/main" id="{A7D517B6-C0B6-44D5-A1B9-AD7FF101577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75" name="Groep 274">
                  <a:extLst>
                    <a:ext uri="{FF2B5EF4-FFF2-40B4-BE49-F238E27FC236}">
                      <a16:creationId xmlns:a16="http://schemas.microsoft.com/office/drawing/2014/main" id="{4AD4867A-6BA1-4494-896A-BF0652D02551}"/>
                    </a:ext>
                  </a:extLst>
                </p:cNvPr>
                <p:cNvGrpSpPr/>
                <p:nvPr userDrawn="1"/>
              </p:nvGrpSpPr>
              <p:grpSpPr>
                <a:xfrm>
                  <a:off x="-3634047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76" name="Rechthoek 275">
                    <a:extLst>
                      <a:ext uri="{FF2B5EF4-FFF2-40B4-BE49-F238E27FC236}">
                        <a16:creationId xmlns:a16="http://schemas.microsoft.com/office/drawing/2014/main" id="{B612A54E-46EB-4BCB-817A-B57AA213002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7" name="Pijl: punthaak 276">
                    <a:extLst>
                      <a:ext uri="{FF2B5EF4-FFF2-40B4-BE49-F238E27FC236}">
                        <a16:creationId xmlns:a16="http://schemas.microsoft.com/office/drawing/2014/main" id="{04281776-C537-4C75-BF78-78FF1138E504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cxnSp>
            <p:nvCxnSpPr>
              <p:cNvPr id="246" name="Rechte verbindingslijn 245">
                <a:extLst>
                  <a:ext uri="{FF2B5EF4-FFF2-40B4-BE49-F238E27FC236}">
                    <a16:creationId xmlns:a16="http://schemas.microsoft.com/office/drawing/2014/main" id="{D05A2686-B1B2-43A5-B373-6F76F20F24E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136454" y="523622"/>
                <a:ext cx="720437" cy="188422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247" name="Rechte verbindingslijn 246">
                <a:extLst>
                  <a:ext uri="{FF2B5EF4-FFF2-40B4-BE49-F238E27FC236}">
                    <a16:creationId xmlns:a16="http://schemas.microsoft.com/office/drawing/2014/main" id="{4034A50D-A43E-428E-9A63-95070E10802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20570" y="712044"/>
                <a:ext cx="399011" cy="238298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grpSp>
            <p:nvGrpSpPr>
              <p:cNvPr id="248" name="Groep 247">
                <a:extLst>
                  <a:ext uri="{FF2B5EF4-FFF2-40B4-BE49-F238E27FC236}">
                    <a16:creationId xmlns:a16="http://schemas.microsoft.com/office/drawing/2014/main" id="{DEE3A13C-038E-4559-8476-C1B097C94F87}"/>
                  </a:ext>
                </a:extLst>
              </p:cNvPr>
              <p:cNvGrpSpPr/>
              <p:nvPr userDrawn="1"/>
            </p:nvGrpSpPr>
            <p:grpSpPr>
              <a:xfrm>
                <a:off x="-2425037" y="370226"/>
                <a:ext cx="357690" cy="330595"/>
                <a:chOff x="-2721817" y="347336"/>
                <a:chExt cx="432805" cy="400021"/>
              </a:xfrm>
            </p:grpSpPr>
            <p:sp>
              <p:nvSpPr>
                <p:cNvPr id="263" name="Rechthoek 262">
                  <a:extLst>
                    <a:ext uri="{FF2B5EF4-FFF2-40B4-BE49-F238E27FC236}">
                      <a16:creationId xmlns:a16="http://schemas.microsoft.com/office/drawing/2014/main" id="{FABD5EEC-1B3C-44B8-8F6D-9EB9B1A356D8}"/>
                    </a:ext>
                  </a:extLst>
                </p:cNvPr>
                <p:cNvSpPr/>
                <p:nvPr userDrawn="1"/>
              </p:nvSpPr>
              <p:spPr>
                <a:xfrm>
                  <a:off x="-2721817" y="347336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64" name="Groep 263">
                  <a:extLst>
                    <a:ext uri="{FF2B5EF4-FFF2-40B4-BE49-F238E27FC236}">
                      <a16:creationId xmlns:a16="http://schemas.microsoft.com/office/drawing/2014/main" id="{A13AB301-1BB1-4464-99E7-0D6A0867C695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431583"/>
                  <a:ext cx="294076" cy="231526"/>
                  <a:chOff x="-3634116" y="700986"/>
                  <a:chExt cx="182598" cy="143759"/>
                </a:xfrm>
              </p:grpSpPr>
              <p:grpSp>
                <p:nvGrpSpPr>
                  <p:cNvPr id="265" name="Groep 264">
                    <a:extLst>
                      <a:ext uri="{FF2B5EF4-FFF2-40B4-BE49-F238E27FC236}">
                        <a16:creationId xmlns:a16="http://schemas.microsoft.com/office/drawing/2014/main" id="{A833C686-2410-46CB-902D-619879C94252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116" y="700986"/>
                    <a:ext cx="182598" cy="143759"/>
                    <a:chOff x="-3634116" y="700986"/>
                    <a:chExt cx="182598" cy="143759"/>
                  </a:xfrm>
                </p:grpSpPr>
                <p:cxnSp>
                  <p:nvCxnSpPr>
                    <p:cNvPr id="269" name="Rechte verbindingslijn 268">
                      <a:extLst>
                        <a:ext uri="{FF2B5EF4-FFF2-40B4-BE49-F238E27FC236}">
                          <a16:creationId xmlns:a16="http://schemas.microsoft.com/office/drawing/2014/main" id="{5E2D9490-3B80-441D-A5B5-412E2496B82A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0" name="Rechte verbindingslijn 269">
                      <a:extLst>
                        <a:ext uri="{FF2B5EF4-FFF2-40B4-BE49-F238E27FC236}">
                          <a16:creationId xmlns:a16="http://schemas.microsoft.com/office/drawing/2014/main" id="{AF9787C3-6FE8-4DAA-8C79-9F296196277C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1" name="Rechte verbindingslijn 270">
                      <a:extLst>
                        <a:ext uri="{FF2B5EF4-FFF2-40B4-BE49-F238E27FC236}">
                          <a16:creationId xmlns:a16="http://schemas.microsoft.com/office/drawing/2014/main" id="{C4A0B566-1BA8-4476-8956-8C063FE1A94F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2" name="Rechte verbindingslijn 271">
                      <a:extLst>
                        <a:ext uri="{FF2B5EF4-FFF2-40B4-BE49-F238E27FC236}">
                          <a16:creationId xmlns:a16="http://schemas.microsoft.com/office/drawing/2014/main" id="{4BEACC3A-5B01-4A2B-BAA4-7F358A93AAC8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3" name="Rechte verbindingslijn 272">
                      <a:extLst>
                        <a:ext uri="{FF2B5EF4-FFF2-40B4-BE49-F238E27FC236}">
                          <a16:creationId xmlns:a16="http://schemas.microsoft.com/office/drawing/2014/main" id="{40714B03-3DFB-4E73-B303-E5B7BEFA73C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66" name="Groep 265">
                    <a:extLst>
                      <a:ext uri="{FF2B5EF4-FFF2-40B4-BE49-F238E27FC236}">
                        <a16:creationId xmlns:a16="http://schemas.microsoft.com/office/drawing/2014/main" id="{ABBE48E7-DEDA-414F-BBE6-CB7C656827C9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047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67" name="Rechthoek 266">
                      <a:extLst>
                        <a:ext uri="{FF2B5EF4-FFF2-40B4-BE49-F238E27FC236}">
                          <a16:creationId xmlns:a16="http://schemas.microsoft.com/office/drawing/2014/main" id="{237D8913-B42E-4279-974D-A1852B66C661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68" name="Pijl: punthaak 267">
                      <a:extLst>
                        <a:ext uri="{FF2B5EF4-FFF2-40B4-BE49-F238E27FC236}">
                          <a16:creationId xmlns:a16="http://schemas.microsoft.com/office/drawing/2014/main" id="{EB2870EA-38F5-4AE8-83D8-12EA83BAA2A2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249" name="Groep 248">
                <a:extLst>
                  <a:ext uri="{FF2B5EF4-FFF2-40B4-BE49-F238E27FC236}">
                    <a16:creationId xmlns:a16="http://schemas.microsoft.com/office/drawing/2014/main" id="{61385A33-2CB1-48A1-A20A-F17B1E3F88FC}"/>
                  </a:ext>
                </a:extLst>
              </p:cNvPr>
              <p:cNvGrpSpPr/>
              <p:nvPr userDrawn="1"/>
            </p:nvGrpSpPr>
            <p:grpSpPr>
              <a:xfrm>
                <a:off x="-2425037" y="781500"/>
                <a:ext cx="357690" cy="330595"/>
                <a:chOff x="-2721817" y="782525"/>
                <a:chExt cx="432805" cy="400021"/>
              </a:xfrm>
            </p:grpSpPr>
            <p:sp>
              <p:nvSpPr>
                <p:cNvPr id="252" name="Rechthoek 251">
                  <a:extLst>
                    <a:ext uri="{FF2B5EF4-FFF2-40B4-BE49-F238E27FC236}">
                      <a16:creationId xmlns:a16="http://schemas.microsoft.com/office/drawing/2014/main" id="{2CC3F850-D6FD-44D1-A0B1-054E54EE0BA4}"/>
                    </a:ext>
                  </a:extLst>
                </p:cNvPr>
                <p:cNvSpPr/>
                <p:nvPr userDrawn="1"/>
              </p:nvSpPr>
              <p:spPr>
                <a:xfrm>
                  <a:off x="-2721817" y="782525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53" name="Groep 252">
                  <a:extLst>
                    <a:ext uri="{FF2B5EF4-FFF2-40B4-BE49-F238E27FC236}">
                      <a16:creationId xmlns:a16="http://schemas.microsoft.com/office/drawing/2014/main" id="{AA4FCCB0-CF5A-4394-8683-858D6928C80A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866772"/>
                  <a:ext cx="294076" cy="231526"/>
                  <a:chOff x="-3310843" y="700986"/>
                  <a:chExt cx="182598" cy="143759"/>
                </a:xfrm>
              </p:grpSpPr>
              <p:grpSp>
                <p:nvGrpSpPr>
                  <p:cNvPr id="254" name="Groep 253">
                    <a:extLst>
                      <a:ext uri="{FF2B5EF4-FFF2-40B4-BE49-F238E27FC236}">
                        <a16:creationId xmlns:a16="http://schemas.microsoft.com/office/drawing/2014/main" id="{E1DDA156-C1F9-40FD-AA88-544D2C173D54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310843" y="700986"/>
                    <a:ext cx="182598" cy="143759"/>
                    <a:chOff x="-3310843" y="700986"/>
                    <a:chExt cx="182598" cy="143759"/>
                  </a:xfrm>
                </p:grpSpPr>
                <p:cxnSp>
                  <p:nvCxnSpPr>
                    <p:cNvPr id="258" name="Rechte verbindingslijn 257">
                      <a:extLst>
                        <a:ext uri="{FF2B5EF4-FFF2-40B4-BE49-F238E27FC236}">
                          <a16:creationId xmlns:a16="http://schemas.microsoft.com/office/drawing/2014/main" id="{94ED2412-D374-40DD-A471-100E9D012C4B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9" name="Rechte verbindingslijn 258">
                      <a:extLst>
                        <a:ext uri="{FF2B5EF4-FFF2-40B4-BE49-F238E27FC236}">
                          <a16:creationId xmlns:a16="http://schemas.microsoft.com/office/drawing/2014/main" id="{496FBEEF-2074-4EDC-B569-27CCD0C2A39E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0" name="Rechte verbindingslijn 259">
                      <a:extLst>
                        <a:ext uri="{FF2B5EF4-FFF2-40B4-BE49-F238E27FC236}">
                          <a16:creationId xmlns:a16="http://schemas.microsoft.com/office/drawing/2014/main" id="{369CEAC6-3A7F-4D6D-A095-E406491A01FE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1" name="Rechte verbindingslijn 260">
                      <a:extLst>
                        <a:ext uri="{FF2B5EF4-FFF2-40B4-BE49-F238E27FC236}">
                          <a16:creationId xmlns:a16="http://schemas.microsoft.com/office/drawing/2014/main" id="{4CCBD828-397A-4F0F-9A0A-26A02AEE8B1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2" name="Rechte verbindingslijn 261">
                      <a:extLst>
                        <a:ext uri="{FF2B5EF4-FFF2-40B4-BE49-F238E27FC236}">
                          <a16:creationId xmlns:a16="http://schemas.microsoft.com/office/drawing/2014/main" id="{F3C6B5E0-1A24-4995-BE15-D077CC46A446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55" name="Groep 254">
                    <a:extLst>
                      <a:ext uri="{FF2B5EF4-FFF2-40B4-BE49-F238E27FC236}">
                        <a16:creationId xmlns:a16="http://schemas.microsoft.com/office/drawing/2014/main" id="{65829816-F43D-4246-A898-99C78EDE232F}"/>
                      </a:ext>
                    </a:extLst>
                  </p:cNvPr>
                  <p:cNvGrpSpPr/>
                  <p:nvPr userDrawn="1"/>
                </p:nvGrpSpPr>
                <p:grpSpPr>
                  <a:xfrm flipH="1">
                    <a:off x="-3310774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56" name="Rechthoek 255">
                      <a:extLst>
                        <a:ext uri="{FF2B5EF4-FFF2-40B4-BE49-F238E27FC236}">
                          <a16:creationId xmlns:a16="http://schemas.microsoft.com/office/drawing/2014/main" id="{5AFE814A-E48B-414B-9CEE-A7F2E9FCE40E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Pijl: punthaak 256">
                      <a:extLst>
                        <a:ext uri="{FF2B5EF4-FFF2-40B4-BE49-F238E27FC236}">
                          <a16:creationId xmlns:a16="http://schemas.microsoft.com/office/drawing/2014/main" id="{35758C77-33D1-4303-BFFA-F9890859CE94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250" name="Rechthoek 249">
                <a:extLst>
                  <a:ext uri="{FF2B5EF4-FFF2-40B4-BE49-F238E27FC236}">
                    <a16:creationId xmlns:a16="http://schemas.microsoft.com/office/drawing/2014/main" id="{3C1C01D9-1B46-4B48-9FB2-D060F99C4051}"/>
                  </a:ext>
                </a:extLst>
              </p:cNvPr>
              <p:cNvSpPr/>
              <p:nvPr userDrawn="1"/>
            </p:nvSpPr>
            <p:spPr>
              <a:xfrm>
                <a:off x="-1950057" y="439449"/>
                <a:ext cx="2435631" cy="19806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omhoog</a:t>
                </a:r>
              </a:p>
            </p:txBody>
          </p:sp>
          <p:sp>
            <p:nvSpPr>
              <p:cNvPr id="251" name="Rechthoek 250">
                <a:extLst>
                  <a:ext uri="{FF2B5EF4-FFF2-40B4-BE49-F238E27FC236}">
                    <a16:creationId xmlns:a16="http://schemas.microsoft.com/office/drawing/2014/main" id="{26421C1D-7BE7-437D-8CF9-3DAB553E7B5D}"/>
                  </a:ext>
                </a:extLst>
              </p:cNvPr>
              <p:cNvSpPr/>
              <p:nvPr userDrawn="1"/>
            </p:nvSpPr>
            <p:spPr>
              <a:xfrm>
                <a:off x="-1950057" y="848575"/>
                <a:ext cx="2213551" cy="186424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omlaag</a:t>
                </a:r>
              </a:p>
            </p:txBody>
          </p:sp>
        </p:grpSp>
        <p:cxnSp>
          <p:nvCxnSpPr>
            <p:cNvPr id="168" name="Rechte verbindingslijn 167">
              <a:extLst>
                <a:ext uri="{FF2B5EF4-FFF2-40B4-BE49-F238E27FC236}">
                  <a16:creationId xmlns:a16="http://schemas.microsoft.com/office/drawing/2014/main" id="{1AF173E0-BC62-48B7-87C2-3F830328650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1020931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69" name="Rechthoek 168">
              <a:extLst>
                <a:ext uri="{FF2B5EF4-FFF2-40B4-BE49-F238E27FC236}">
                  <a16:creationId xmlns:a16="http://schemas.microsoft.com/office/drawing/2014/main" id="{41B5AFB1-3BC0-43B0-93FB-AFFEB4B963CE}"/>
                </a:ext>
              </a:extLst>
            </p:cNvPr>
            <p:cNvSpPr/>
            <p:nvPr userDrawn="1"/>
          </p:nvSpPr>
          <p:spPr>
            <a:xfrm>
              <a:off x="-3059324" y="1719143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1450" marR="0" lvl="0" indent="-17145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1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Bullet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sp>
          <p:nvSpPr>
            <p:cNvPr id="170" name="Ovaal 169">
              <a:extLst>
                <a:ext uri="{FF2B5EF4-FFF2-40B4-BE49-F238E27FC236}">
                  <a16:creationId xmlns:a16="http://schemas.microsoft.com/office/drawing/2014/main" id="{E6CF6F1D-6BA6-48F2-9CED-8946E3E3EA2D}"/>
                </a:ext>
              </a:extLst>
            </p:cNvPr>
            <p:cNvSpPr/>
            <p:nvPr userDrawn="1"/>
          </p:nvSpPr>
          <p:spPr>
            <a:xfrm>
              <a:off x="-3425006" y="2091065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71" name="Rechthoek 170">
              <a:extLst>
                <a:ext uri="{FF2B5EF4-FFF2-40B4-BE49-F238E27FC236}">
                  <a16:creationId xmlns:a16="http://schemas.microsoft.com/office/drawing/2014/main" id="{617C1F21-879B-4425-BAF3-82873CDC4B5D}"/>
                </a:ext>
              </a:extLst>
            </p:cNvPr>
            <p:cNvSpPr/>
            <p:nvPr userDrawn="1"/>
          </p:nvSpPr>
          <p:spPr>
            <a:xfrm>
              <a:off x="-3059324" y="2091064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1950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Calibri Light" panose="020F0302020204030204" pitchFamily="34" charset="0"/>
                <a:buChar char="→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Sub-bullet #1</a:t>
              </a:r>
            </a:p>
          </p:txBody>
        </p:sp>
        <p:sp>
          <p:nvSpPr>
            <p:cNvPr id="172" name="Ovaal 171">
              <a:extLst>
                <a:ext uri="{FF2B5EF4-FFF2-40B4-BE49-F238E27FC236}">
                  <a16:creationId xmlns:a16="http://schemas.microsoft.com/office/drawing/2014/main" id="{F45C39DB-141B-4537-A98F-B3C86E040714}"/>
                </a:ext>
              </a:extLst>
            </p:cNvPr>
            <p:cNvSpPr/>
            <p:nvPr userDrawn="1"/>
          </p:nvSpPr>
          <p:spPr>
            <a:xfrm>
              <a:off x="-3425006" y="24652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173" name="Ovaal 172">
              <a:extLst>
                <a:ext uri="{FF2B5EF4-FFF2-40B4-BE49-F238E27FC236}">
                  <a16:creationId xmlns:a16="http://schemas.microsoft.com/office/drawing/2014/main" id="{DD3FA3B3-DFB6-4A64-907F-F2AE891B7783}"/>
                </a:ext>
              </a:extLst>
            </p:cNvPr>
            <p:cNvSpPr/>
            <p:nvPr userDrawn="1"/>
          </p:nvSpPr>
          <p:spPr>
            <a:xfrm>
              <a:off x="-3425006" y="283788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4</a:t>
              </a:r>
            </a:p>
          </p:txBody>
        </p:sp>
        <p:sp>
          <p:nvSpPr>
            <p:cNvPr id="174" name="Rechthoek 173">
              <a:extLst>
                <a:ext uri="{FF2B5EF4-FFF2-40B4-BE49-F238E27FC236}">
                  <a16:creationId xmlns:a16="http://schemas.microsoft.com/office/drawing/2014/main" id="{4DE9CC4E-5665-4A0C-B1A5-F02655B5BCBE}"/>
                </a:ext>
              </a:extLst>
            </p:cNvPr>
            <p:cNvSpPr/>
            <p:nvPr userDrawn="1"/>
          </p:nvSpPr>
          <p:spPr>
            <a:xfrm>
              <a:off x="-3059324" y="246524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  <p:sp>
          <p:nvSpPr>
            <p:cNvPr id="175" name="Ovaal 174">
              <a:extLst>
                <a:ext uri="{FF2B5EF4-FFF2-40B4-BE49-F238E27FC236}">
                  <a16:creationId xmlns:a16="http://schemas.microsoft.com/office/drawing/2014/main" id="{9EE17166-013C-485D-BC5A-099CB9C20CB7}"/>
                </a:ext>
              </a:extLst>
            </p:cNvPr>
            <p:cNvSpPr/>
            <p:nvPr userDrawn="1"/>
          </p:nvSpPr>
          <p:spPr>
            <a:xfrm>
              <a:off x="-3425006" y="3221492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5</a:t>
              </a:r>
            </a:p>
          </p:txBody>
        </p:sp>
        <p:sp>
          <p:nvSpPr>
            <p:cNvPr id="176" name="Rechthoek 175">
              <a:extLst>
                <a:ext uri="{FF2B5EF4-FFF2-40B4-BE49-F238E27FC236}">
                  <a16:creationId xmlns:a16="http://schemas.microsoft.com/office/drawing/2014/main" id="{F0C9A80D-DAE8-4412-B299-498DEF10A08F}"/>
                </a:ext>
              </a:extLst>
            </p:cNvPr>
            <p:cNvSpPr/>
            <p:nvPr userDrawn="1"/>
          </p:nvSpPr>
          <p:spPr>
            <a:xfrm>
              <a:off x="-3059324" y="2837886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Subtitel</a:t>
              </a:r>
            </a:p>
          </p:txBody>
        </p:sp>
        <p:sp>
          <p:nvSpPr>
            <p:cNvPr id="177" name="Rechthoek 176">
              <a:extLst>
                <a:ext uri="{FF2B5EF4-FFF2-40B4-BE49-F238E27FC236}">
                  <a16:creationId xmlns:a16="http://schemas.microsoft.com/office/drawing/2014/main" id="{140FAACC-F638-4A51-A047-6A28677640FD}"/>
                </a:ext>
              </a:extLst>
            </p:cNvPr>
            <p:cNvSpPr/>
            <p:nvPr userDrawn="1"/>
          </p:nvSpPr>
          <p:spPr>
            <a:xfrm>
              <a:off x="-3420798" y="1139659"/>
              <a:ext cx="3178016" cy="46701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Gebruik,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‘Start’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lijstniveau-knoppen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zoals hierboven aangegeven, om een tekst niveau te kiezen. Kies uit:</a:t>
              </a:r>
            </a:p>
          </p:txBody>
        </p:sp>
        <p:sp>
          <p:nvSpPr>
            <p:cNvPr id="178" name="Rechthoek 177">
              <a:extLst>
                <a:ext uri="{FF2B5EF4-FFF2-40B4-BE49-F238E27FC236}">
                  <a16:creationId xmlns:a16="http://schemas.microsoft.com/office/drawing/2014/main" id="{B880637A-B0EE-41FC-8304-6CC59774566C}"/>
                </a:ext>
              </a:extLst>
            </p:cNvPr>
            <p:cNvSpPr/>
            <p:nvPr userDrawn="1"/>
          </p:nvSpPr>
          <p:spPr>
            <a:xfrm>
              <a:off x="-3059324" y="3592540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3538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Sub-numerieke bullet</a:t>
              </a:r>
            </a:p>
          </p:txBody>
        </p:sp>
        <p:sp>
          <p:nvSpPr>
            <p:cNvPr id="239" name="Rechthoek 238">
              <a:extLst>
                <a:ext uri="{FF2B5EF4-FFF2-40B4-BE49-F238E27FC236}">
                  <a16:creationId xmlns:a16="http://schemas.microsoft.com/office/drawing/2014/main" id="{3AB32EDD-92A3-4849-BEB7-9AACB2861BB9}"/>
                </a:ext>
              </a:extLst>
            </p:cNvPr>
            <p:cNvSpPr/>
            <p:nvPr userDrawn="1"/>
          </p:nvSpPr>
          <p:spPr>
            <a:xfrm>
              <a:off x="-3059324" y="433936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</p:grpSp>
      <p:sp>
        <p:nvSpPr>
          <p:cNvPr id="295" name="Tijdelijke aanduiding voor titel 1">
            <a:extLst>
              <a:ext uri="{FF2B5EF4-FFF2-40B4-BE49-F238E27FC236}">
                <a16:creationId xmlns:a16="http://schemas.microsoft.com/office/drawing/2014/main" id="{98B373B9-2F3F-4FC3-B505-E770F1358A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468" y="1024409"/>
            <a:ext cx="5029200" cy="4904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/>
            </a:lvl1pPr>
          </a:lstStyle>
          <a:p>
            <a:r>
              <a:rPr lang="nl-NL" dirty="0"/>
              <a:t>Plaats hier je titel</a:t>
            </a:r>
          </a:p>
        </p:txBody>
      </p:sp>
      <p:sp>
        <p:nvSpPr>
          <p:cNvPr id="297" name="Tijdelijke aanduiding voor verticale tekst 2">
            <a:extLst>
              <a:ext uri="{FF2B5EF4-FFF2-40B4-BE49-F238E27FC236}">
                <a16:creationId xmlns:a16="http://schemas.microsoft.com/office/drawing/2014/main" id="{B7397E06-4213-4227-BF73-B3E4DC5BB8F5}"/>
              </a:ext>
            </a:extLst>
          </p:cNvPr>
          <p:cNvSpPr>
            <a:spLocks noGrp="1"/>
          </p:cNvSpPr>
          <p:nvPr>
            <p:ph type="body" orient="vert" idx="16" hasCustomPrompt="1"/>
          </p:nvPr>
        </p:nvSpPr>
        <p:spPr>
          <a:xfrm>
            <a:off x="693737" y="1700547"/>
            <a:ext cx="5027931" cy="4243053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noProof="0" dirty="0"/>
              <a:t>Klik hier om een bullet te plaatsen.</a:t>
            </a:r>
          </a:p>
          <a:p>
            <a:pPr lvl="1"/>
            <a:r>
              <a:rPr lang="nl-NL" noProof="0" dirty="0"/>
              <a:t>Sub-bullet</a:t>
            </a:r>
          </a:p>
          <a:p>
            <a:pPr lvl="2"/>
            <a:r>
              <a:rPr lang="nl-NL" noProof="0" dirty="0"/>
              <a:t>Leestekst</a:t>
            </a:r>
          </a:p>
          <a:p>
            <a:pPr lvl="3"/>
            <a:r>
              <a:rPr lang="nl-NL" noProof="0" dirty="0"/>
              <a:t>Subtitel</a:t>
            </a:r>
          </a:p>
          <a:p>
            <a:pPr lvl="4"/>
            <a:r>
              <a:rPr lang="nl-NL" noProof="0" dirty="0"/>
              <a:t>Numerieke bullet</a:t>
            </a:r>
          </a:p>
          <a:p>
            <a:pPr lvl="5"/>
            <a:r>
              <a:rPr lang="nl-NL" noProof="0" dirty="0"/>
              <a:t>Bullet</a:t>
            </a:r>
          </a:p>
          <a:p>
            <a:pPr lvl="6"/>
            <a:r>
              <a:rPr lang="nl-NL" noProof="0" dirty="0"/>
              <a:t>Sub-bullet</a:t>
            </a:r>
          </a:p>
          <a:p>
            <a:pPr lvl="7"/>
            <a:r>
              <a:rPr lang="nl-NL" noProof="0" dirty="0"/>
              <a:t>Leestekst</a:t>
            </a:r>
          </a:p>
          <a:p>
            <a:pPr lvl="8"/>
            <a:r>
              <a:rPr lang="nl-NL" noProof="0" dirty="0"/>
              <a:t>Titel</a:t>
            </a:r>
          </a:p>
        </p:txBody>
      </p:sp>
      <p:sp>
        <p:nvSpPr>
          <p:cNvPr id="149" name="Tijdelijke aanduiding voor tekst 148">
            <a:extLst>
              <a:ext uri="{FF2B5EF4-FFF2-40B4-BE49-F238E27FC236}">
                <a16:creationId xmlns:a16="http://schemas.microsoft.com/office/drawing/2014/main" id="{C395A54F-3905-4098-A3D9-9C22DA84237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08000" y="230235"/>
            <a:ext cx="6086700" cy="6430119"/>
          </a:xfrm>
          <a:custGeom>
            <a:avLst/>
            <a:gdLst>
              <a:gd name="connsiteX0" fmla="*/ 2919530 w 5817062"/>
              <a:gd name="connsiteY0" fmla="*/ 3251947 h 6145267"/>
              <a:gd name="connsiteX1" fmla="*/ 2151264 w 5817062"/>
              <a:gd name="connsiteY1" fmla="*/ 4054607 h 6145267"/>
              <a:gd name="connsiteX2" fmla="*/ 2919530 w 5817062"/>
              <a:gd name="connsiteY2" fmla="*/ 4857268 h 6145267"/>
              <a:gd name="connsiteX3" fmla="*/ 3687794 w 5817062"/>
              <a:gd name="connsiteY3" fmla="*/ 4054607 h 6145267"/>
              <a:gd name="connsiteX4" fmla="*/ 2919530 w 5817062"/>
              <a:gd name="connsiteY4" fmla="*/ 1288040 h 6145267"/>
              <a:gd name="connsiteX5" fmla="*/ 2151264 w 5817062"/>
              <a:gd name="connsiteY5" fmla="*/ 2090700 h 6145267"/>
              <a:gd name="connsiteX6" fmla="*/ 2919530 w 5817062"/>
              <a:gd name="connsiteY6" fmla="*/ 2893380 h 6145267"/>
              <a:gd name="connsiteX7" fmla="*/ 3687794 w 5817062"/>
              <a:gd name="connsiteY7" fmla="*/ 2090700 h 6145267"/>
              <a:gd name="connsiteX8" fmla="*/ 0 w 5817062"/>
              <a:gd name="connsiteY8" fmla="*/ 0 h 6145267"/>
              <a:gd name="connsiteX9" fmla="*/ 2029947 w 5817062"/>
              <a:gd name="connsiteY9" fmla="*/ 0 h 6145267"/>
              <a:gd name="connsiteX10" fmla="*/ 2919530 w 5817062"/>
              <a:gd name="connsiteY10" fmla="*/ 929453 h 6145267"/>
              <a:gd name="connsiteX11" fmla="*/ 3809130 w 5817062"/>
              <a:gd name="connsiteY11" fmla="*/ 0 h 6145267"/>
              <a:gd name="connsiteX12" fmla="*/ 5817062 w 5817062"/>
              <a:gd name="connsiteY12" fmla="*/ 0 h 6145267"/>
              <a:gd name="connsiteX13" fmla="*/ 5817062 w 5817062"/>
              <a:gd name="connsiteY13" fmla="*/ 253545 h 6145267"/>
              <a:gd name="connsiteX14" fmla="*/ 3909630 w 5817062"/>
              <a:gd name="connsiteY14" fmla="*/ 253545 h 6145267"/>
              <a:gd name="connsiteX15" fmla="*/ 3091106 w 5817062"/>
              <a:gd name="connsiteY15" fmla="*/ 1108737 h 6145267"/>
              <a:gd name="connsiteX16" fmla="*/ 3909630 w 5817062"/>
              <a:gd name="connsiteY16" fmla="*/ 1963907 h 6145267"/>
              <a:gd name="connsiteX17" fmla="*/ 5817062 w 5817062"/>
              <a:gd name="connsiteY17" fmla="*/ 1963907 h 6145267"/>
              <a:gd name="connsiteX18" fmla="*/ 5817062 w 5817062"/>
              <a:gd name="connsiteY18" fmla="*/ 1963926 h 6145267"/>
              <a:gd name="connsiteX19" fmla="*/ 5817062 w 5817062"/>
              <a:gd name="connsiteY19" fmla="*/ 2217452 h 6145267"/>
              <a:gd name="connsiteX20" fmla="*/ 3909630 w 5817062"/>
              <a:gd name="connsiteY20" fmla="*/ 2217452 h 6145267"/>
              <a:gd name="connsiteX21" fmla="*/ 3091106 w 5817062"/>
              <a:gd name="connsiteY21" fmla="*/ 3072644 h 6145267"/>
              <a:gd name="connsiteX22" fmla="*/ 3909630 w 5817062"/>
              <a:gd name="connsiteY22" fmla="*/ 3927836 h 6145267"/>
              <a:gd name="connsiteX23" fmla="*/ 5817062 w 5817062"/>
              <a:gd name="connsiteY23" fmla="*/ 3927836 h 6145267"/>
              <a:gd name="connsiteX24" fmla="*/ 5817062 w 5817062"/>
              <a:gd name="connsiteY24" fmla="*/ 4181360 h 6145267"/>
              <a:gd name="connsiteX25" fmla="*/ 5817062 w 5817062"/>
              <a:gd name="connsiteY25" fmla="*/ 4181381 h 6145267"/>
              <a:gd name="connsiteX26" fmla="*/ 3909630 w 5817062"/>
              <a:gd name="connsiteY26" fmla="*/ 4181381 h 6145267"/>
              <a:gd name="connsiteX27" fmla="*/ 3091126 w 5817062"/>
              <a:gd name="connsiteY27" fmla="*/ 5036551 h 6145267"/>
              <a:gd name="connsiteX28" fmla="*/ 3909630 w 5817062"/>
              <a:gd name="connsiteY28" fmla="*/ 5891722 h 6145267"/>
              <a:gd name="connsiteX29" fmla="*/ 5817062 w 5817062"/>
              <a:gd name="connsiteY29" fmla="*/ 5891722 h 6145267"/>
              <a:gd name="connsiteX30" fmla="*/ 5817062 w 5817062"/>
              <a:gd name="connsiteY30" fmla="*/ 6145267 h 6145267"/>
              <a:gd name="connsiteX31" fmla="*/ 3809130 w 5817062"/>
              <a:gd name="connsiteY31" fmla="*/ 6145267 h 6145267"/>
              <a:gd name="connsiteX32" fmla="*/ 2919530 w 5817062"/>
              <a:gd name="connsiteY32" fmla="*/ 5215835 h 6145267"/>
              <a:gd name="connsiteX33" fmla="*/ 2029947 w 5817062"/>
              <a:gd name="connsiteY33" fmla="*/ 6145267 h 6145267"/>
              <a:gd name="connsiteX34" fmla="*/ 0 w 5817062"/>
              <a:gd name="connsiteY34" fmla="*/ 6145267 h 6145267"/>
              <a:gd name="connsiteX35" fmla="*/ 0 w 5817062"/>
              <a:gd name="connsiteY35" fmla="*/ 5891722 h 6145267"/>
              <a:gd name="connsiteX36" fmla="*/ 1929428 w 5817062"/>
              <a:gd name="connsiteY36" fmla="*/ 5891722 h 6145267"/>
              <a:gd name="connsiteX37" fmla="*/ 2747934 w 5817062"/>
              <a:gd name="connsiteY37" fmla="*/ 5036551 h 6145267"/>
              <a:gd name="connsiteX38" fmla="*/ 1929428 w 5817062"/>
              <a:gd name="connsiteY38" fmla="*/ 4181381 h 6145267"/>
              <a:gd name="connsiteX39" fmla="*/ 0 w 5817062"/>
              <a:gd name="connsiteY39" fmla="*/ 4181381 h 6145267"/>
              <a:gd name="connsiteX40" fmla="*/ 0 w 5817062"/>
              <a:gd name="connsiteY40" fmla="*/ 4181360 h 6145267"/>
              <a:gd name="connsiteX41" fmla="*/ 0 w 5817062"/>
              <a:gd name="connsiteY41" fmla="*/ 3927836 h 6145267"/>
              <a:gd name="connsiteX42" fmla="*/ 1929428 w 5817062"/>
              <a:gd name="connsiteY42" fmla="*/ 3927836 h 6145267"/>
              <a:gd name="connsiteX43" fmla="*/ 2747952 w 5817062"/>
              <a:gd name="connsiteY43" fmla="*/ 3072644 h 6145267"/>
              <a:gd name="connsiteX44" fmla="*/ 1929428 w 5817062"/>
              <a:gd name="connsiteY44" fmla="*/ 2217452 h 6145267"/>
              <a:gd name="connsiteX45" fmla="*/ 0 w 5817062"/>
              <a:gd name="connsiteY45" fmla="*/ 2217452 h 6145267"/>
              <a:gd name="connsiteX46" fmla="*/ 0 w 5817062"/>
              <a:gd name="connsiteY46" fmla="*/ 1963926 h 6145267"/>
              <a:gd name="connsiteX47" fmla="*/ 0 w 5817062"/>
              <a:gd name="connsiteY47" fmla="*/ 1963907 h 6145267"/>
              <a:gd name="connsiteX48" fmla="*/ 1929428 w 5817062"/>
              <a:gd name="connsiteY48" fmla="*/ 1963907 h 6145267"/>
              <a:gd name="connsiteX49" fmla="*/ 2747934 w 5817062"/>
              <a:gd name="connsiteY49" fmla="*/ 1108715 h 6145267"/>
              <a:gd name="connsiteX50" fmla="*/ 1929428 w 5817062"/>
              <a:gd name="connsiteY50" fmla="*/ 253545 h 6145267"/>
              <a:gd name="connsiteX51" fmla="*/ 0 w 5817062"/>
              <a:gd name="connsiteY51" fmla="*/ 253545 h 614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817062" h="6145267">
                <a:moveTo>
                  <a:pt x="2919530" y="3251947"/>
                </a:moveTo>
                <a:lnTo>
                  <a:pt x="2151264" y="4054607"/>
                </a:lnTo>
                <a:lnTo>
                  <a:pt x="2919530" y="4857268"/>
                </a:lnTo>
                <a:lnTo>
                  <a:pt x="3687794" y="4054607"/>
                </a:lnTo>
                <a:close/>
                <a:moveTo>
                  <a:pt x="2919530" y="1288040"/>
                </a:moveTo>
                <a:lnTo>
                  <a:pt x="2151264" y="2090700"/>
                </a:lnTo>
                <a:lnTo>
                  <a:pt x="2919530" y="2893380"/>
                </a:lnTo>
                <a:lnTo>
                  <a:pt x="3687794" y="2090700"/>
                </a:lnTo>
                <a:close/>
                <a:moveTo>
                  <a:pt x="0" y="0"/>
                </a:moveTo>
                <a:lnTo>
                  <a:pt x="2029947" y="0"/>
                </a:lnTo>
                <a:lnTo>
                  <a:pt x="2919530" y="929453"/>
                </a:lnTo>
                <a:lnTo>
                  <a:pt x="3809130" y="0"/>
                </a:lnTo>
                <a:lnTo>
                  <a:pt x="5817062" y="0"/>
                </a:lnTo>
                <a:lnTo>
                  <a:pt x="5817062" y="253545"/>
                </a:lnTo>
                <a:lnTo>
                  <a:pt x="3909630" y="253545"/>
                </a:lnTo>
                <a:lnTo>
                  <a:pt x="3091106" y="1108737"/>
                </a:lnTo>
                <a:lnTo>
                  <a:pt x="3909630" y="1963907"/>
                </a:lnTo>
                <a:lnTo>
                  <a:pt x="5817062" y="1963907"/>
                </a:lnTo>
                <a:lnTo>
                  <a:pt x="5817062" y="1963926"/>
                </a:lnTo>
                <a:lnTo>
                  <a:pt x="5817062" y="2217452"/>
                </a:lnTo>
                <a:lnTo>
                  <a:pt x="3909630" y="2217452"/>
                </a:lnTo>
                <a:lnTo>
                  <a:pt x="3091106" y="3072644"/>
                </a:lnTo>
                <a:lnTo>
                  <a:pt x="3909630" y="3927836"/>
                </a:lnTo>
                <a:lnTo>
                  <a:pt x="5817062" y="3927836"/>
                </a:lnTo>
                <a:lnTo>
                  <a:pt x="5817062" y="4181360"/>
                </a:lnTo>
                <a:lnTo>
                  <a:pt x="5817062" y="4181381"/>
                </a:lnTo>
                <a:lnTo>
                  <a:pt x="3909630" y="4181381"/>
                </a:lnTo>
                <a:lnTo>
                  <a:pt x="3091126" y="5036551"/>
                </a:lnTo>
                <a:lnTo>
                  <a:pt x="3909630" y="5891722"/>
                </a:lnTo>
                <a:lnTo>
                  <a:pt x="5817062" y="5891722"/>
                </a:lnTo>
                <a:lnTo>
                  <a:pt x="5817062" y="6145267"/>
                </a:lnTo>
                <a:lnTo>
                  <a:pt x="3809130" y="6145267"/>
                </a:lnTo>
                <a:lnTo>
                  <a:pt x="2919530" y="5215835"/>
                </a:lnTo>
                <a:lnTo>
                  <a:pt x="2029947" y="6145267"/>
                </a:lnTo>
                <a:lnTo>
                  <a:pt x="0" y="6145267"/>
                </a:lnTo>
                <a:lnTo>
                  <a:pt x="0" y="5891722"/>
                </a:lnTo>
                <a:lnTo>
                  <a:pt x="1929428" y="5891722"/>
                </a:lnTo>
                <a:lnTo>
                  <a:pt x="2747934" y="5036551"/>
                </a:lnTo>
                <a:lnTo>
                  <a:pt x="1929428" y="4181381"/>
                </a:lnTo>
                <a:lnTo>
                  <a:pt x="0" y="4181381"/>
                </a:lnTo>
                <a:lnTo>
                  <a:pt x="0" y="4181360"/>
                </a:lnTo>
                <a:lnTo>
                  <a:pt x="0" y="3927836"/>
                </a:lnTo>
                <a:lnTo>
                  <a:pt x="1929428" y="3927836"/>
                </a:lnTo>
                <a:lnTo>
                  <a:pt x="2747952" y="3072644"/>
                </a:lnTo>
                <a:lnTo>
                  <a:pt x="1929428" y="2217452"/>
                </a:lnTo>
                <a:lnTo>
                  <a:pt x="0" y="2217452"/>
                </a:lnTo>
                <a:lnTo>
                  <a:pt x="0" y="1963926"/>
                </a:lnTo>
                <a:lnTo>
                  <a:pt x="0" y="1963907"/>
                </a:lnTo>
                <a:lnTo>
                  <a:pt x="1929428" y="1963907"/>
                </a:lnTo>
                <a:lnTo>
                  <a:pt x="2747934" y="1108715"/>
                </a:lnTo>
                <a:lnTo>
                  <a:pt x="1929428" y="253545"/>
                </a:lnTo>
                <a:lnTo>
                  <a:pt x="0" y="253545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  </a:t>
            </a:r>
          </a:p>
        </p:txBody>
      </p:sp>
      <p:pic>
        <p:nvPicPr>
          <p:cNvPr id="150" name="Picture 5">
            <a:extLst>
              <a:ext uri="{FF2B5EF4-FFF2-40B4-BE49-F238E27FC236}">
                <a16:creationId xmlns:a16="http://schemas.microsoft.com/office/drawing/2014/main" id="{F423D214-1DDC-4CCF-AEFC-5C7975743D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510" y="184468"/>
            <a:ext cx="379459" cy="37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34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5" grpId="0"/>
      <p:bldP spid="29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9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49" grpId="0" animBg="1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4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4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% tekst – 50% Vorm2 Pa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Tijdelijke aanduiding voor tekst 9">
            <a:extLst>
              <a:ext uri="{FF2B5EF4-FFF2-40B4-BE49-F238E27FC236}">
                <a16:creationId xmlns:a16="http://schemas.microsoft.com/office/drawing/2014/main" id="{146E5916-C1B7-4126-B21F-9B723F92B0D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08000" y="0"/>
            <a:ext cx="6084000" cy="6880225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sp>
        <p:nvSpPr>
          <p:cNvPr id="409" name="Tekstvak 408">
            <a:extLst>
              <a:ext uri="{FF2B5EF4-FFF2-40B4-BE49-F238E27FC236}">
                <a16:creationId xmlns:a16="http://schemas.microsoft.com/office/drawing/2014/main" id="{12B4167E-A1A6-4F6F-99A7-0BA2DF8A3758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kern="1200" spc="50" baseline="0" dirty="0">
                <a:solidFill>
                  <a:schemeClr val="accent2"/>
                </a:solidFill>
                <a:latin typeface="+mn-lt"/>
                <a:ea typeface="+mn-ea"/>
                <a:cs typeface="Calibri" panose="020F0502020204030204" pitchFamily="34" charset="0"/>
              </a:rPr>
              <a:t>50% tekst – 50% Vorm2 Paars</a:t>
            </a:r>
          </a:p>
        </p:txBody>
      </p:sp>
      <p:grpSp>
        <p:nvGrpSpPr>
          <p:cNvPr id="154" name="Instructie">
            <a:extLst>
              <a:ext uri="{FF2B5EF4-FFF2-40B4-BE49-F238E27FC236}">
                <a16:creationId xmlns:a16="http://schemas.microsoft.com/office/drawing/2014/main" id="{4C861D18-331B-4FF6-BE15-FB51FF2C7285}"/>
              </a:ext>
            </a:extLst>
          </p:cNvPr>
          <p:cNvGrpSpPr/>
          <p:nvPr userDrawn="1"/>
        </p:nvGrpSpPr>
        <p:grpSpPr>
          <a:xfrm>
            <a:off x="-3437547" y="1434"/>
            <a:ext cx="3201327" cy="6001164"/>
            <a:chOff x="-3437547" y="1434"/>
            <a:chExt cx="3201327" cy="6001164"/>
          </a:xfrm>
        </p:grpSpPr>
        <p:cxnSp>
          <p:nvCxnSpPr>
            <p:cNvPr id="155" name="Rechte verbindingslijn 154">
              <a:extLst>
                <a:ext uri="{FF2B5EF4-FFF2-40B4-BE49-F238E27FC236}">
                  <a16:creationId xmlns:a16="http://schemas.microsoft.com/office/drawing/2014/main" id="{092DEFED-D6C7-4802-A44A-896F7FD3583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508372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56" name="Ovaal 155">
              <a:extLst>
                <a:ext uri="{FF2B5EF4-FFF2-40B4-BE49-F238E27FC236}">
                  <a16:creationId xmlns:a16="http://schemas.microsoft.com/office/drawing/2014/main" id="{EB691B2A-9B28-4A1A-B9C6-88CEE24D4898}"/>
                </a:ext>
              </a:extLst>
            </p:cNvPr>
            <p:cNvSpPr/>
            <p:nvPr userDrawn="1"/>
          </p:nvSpPr>
          <p:spPr>
            <a:xfrm>
              <a:off x="-3425006" y="358882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6</a:t>
              </a:r>
            </a:p>
          </p:txBody>
        </p:sp>
        <p:sp>
          <p:nvSpPr>
            <p:cNvPr id="157" name="Rechthoek 156">
              <a:extLst>
                <a:ext uri="{FF2B5EF4-FFF2-40B4-BE49-F238E27FC236}">
                  <a16:creationId xmlns:a16="http://schemas.microsoft.com/office/drawing/2014/main" id="{16D5E5A4-DD60-4FF5-AD20-3462E4897B34}"/>
                </a:ext>
              </a:extLst>
            </p:cNvPr>
            <p:cNvSpPr/>
            <p:nvPr userDrawn="1"/>
          </p:nvSpPr>
          <p:spPr>
            <a:xfrm>
              <a:off x="-3059324" y="3221492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0975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Numerieke bullet</a:t>
              </a:r>
            </a:p>
          </p:txBody>
        </p:sp>
        <p:sp>
          <p:nvSpPr>
            <p:cNvPr id="158" name="Ovaal 157">
              <a:extLst>
                <a:ext uri="{FF2B5EF4-FFF2-40B4-BE49-F238E27FC236}">
                  <a16:creationId xmlns:a16="http://schemas.microsoft.com/office/drawing/2014/main" id="{69C2A9A5-89D4-4E7C-94BE-9232D76D9D5D}"/>
                </a:ext>
              </a:extLst>
            </p:cNvPr>
            <p:cNvSpPr/>
            <p:nvPr userDrawn="1"/>
          </p:nvSpPr>
          <p:spPr>
            <a:xfrm>
              <a:off x="-3425006" y="396299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7</a:t>
              </a:r>
            </a:p>
          </p:txBody>
        </p:sp>
        <p:sp>
          <p:nvSpPr>
            <p:cNvPr id="159" name="Rechthoek 158">
              <a:extLst>
                <a:ext uri="{FF2B5EF4-FFF2-40B4-BE49-F238E27FC236}">
                  <a16:creationId xmlns:a16="http://schemas.microsoft.com/office/drawing/2014/main" id="{C83D8FAF-B366-4E70-A982-3C3E05337A72}"/>
                </a:ext>
              </a:extLst>
            </p:cNvPr>
            <p:cNvSpPr/>
            <p:nvPr userDrawn="1"/>
          </p:nvSpPr>
          <p:spPr>
            <a:xfrm>
              <a:off x="-3059324" y="396299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0" indent="-179388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lphaL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Sub-alfabetische bullet</a:t>
              </a:r>
            </a:p>
          </p:txBody>
        </p:sp>
        <p:sp>
          <p:nvSpPr>
            <p:cNvPr id="160" name="Ovaal 159">
              <a:extLst>
                <a:ext uri="{FF2B5EF4-FFF2-40B4-BE49-F238E27FC236}">
                  <a16:creationId xmlns:a16="http://schemas.microsoft.com/office/drawing/2014/main" id="{4CCF4575-2D3F-4C04-A9A5-8A6928E81521}"/>
                </a:ext>
              </a:extLst>
            </p:cNvPr>
            <p:cNvSpPr/>
            <p:nvPr userDrawn="1"/>
          </p:nvSpPr>
          <p:spPr>
            <a:xfrm>
              <a:off x="-3425006" y="43356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8</a:t>
              </a:r>
            </a:p>
          </p:txBody>
        </p:sp>
        <p:sp>
          <p:nvSpPr>
            <p:cNvPr id="161" name="Ovaal 160">
              <a:extLst>
                <a:ext uri="{FF2B5EF4-FFF2-40B4-BE49-F238E27FC236}">
                  <a16:creationId xmlns:a16="http://schemas.microsoft.com/office/drawing/2014/main" id="{0587385F-F9A7-425E-9623-8457818DF72F}"/>
                </a:ext>
              </a:extLst>
            </p:cNvPr>
            <p:cNvSpPr/>
            <p:nvPr userDrawn="1"/>
          </p:nvSpPr>
          <p:spPr>
            <a:xfrm>
              <a:off x="-3425006" y="470890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9</a:t>
              </a:r>
            </a:p>
          </p:txBody>
        </p:sp>
        <p:sp>
          <p:nvSpPr>
            <p:cNvPr id="162" name="Rechthoek 161">
              <a:extLst>
                <a:ext uri="{FF2B5EF4-FFF2-40B4-BE49-F238E27FC236}">
                  <a16:creationId xmlns:a16="http://schemas.microsoft.com/office/drawing/2014/main" id="{BE3DECBD-620E-4A1F-A415-1179A07BC90A}"/>
                </a:ext>
              </a:extLst>
            </p:cNvPr>
            <p:cNvSpPr/>
            <p:nvPr userDrawn="1"/>
          </p:nvSpPr>
          <p:spPr>
            <a:xfrm>
              <a:off x="-3059324" y="470890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Titel</a:t>
              </a:r>
            </a:p>
          </p:txBody>
        </p:sp>
        <p:grpSp>
          <p:nvGrpSpPr>
            <p:cNvPr id="163" name="Meer informatie">
              <a:extLst>
                <a:ext uri="{FF2B5EF4-FFF2-40B4-BE49-F238E27FC236}">
                  <a16:creationId xmlns:a16="http://schemas.microsoft.com/office/drawing/2014/main" id="{A061D723-8E88-42D8-8EE5-231280D543A1}"/>
                </a:ext>
              </a:extLst>
            </p:cNvPr>
            <p:cNvGrpSpPr/>
            <p:nvPr userDrawn="1"/>
          </p:nvGrpSpPr>
          <p:grpSpPr>
            <a:xfrm>
              <a:off x="-3421298" y="5206936"/>
              <a:ext cx="3178515" cy="795662"/>
              <a:chOff x="-3741486" y="3387723"/>
              <a:chExt cx="3178515" cy="795662"/>
            </a:xfrm>
          </p:grpSpPr>
          <p:sp>
            <p:nvSpPr>
              <p:cNvPr id="292" name="Freeform 101">
                <a:extLst>
                  <a:ext uri="{FF2B5EF4-FFF2-40B4-BE49-F238E27FC236}">
                    <a16:creationId xmlns:a16="http://schemas.microsoft.com/office/drawing/2014/main" id="{078554D8-B964-46E3-A638-E8FD9961AB0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7723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293" name="Rechthoek 292">
                <a:extLst>
                  <a:ext uri="{FF2B5EF4-FFF2-40B4-BE49-F238E27FC236}">
                    <a16:creationId xmlns:a16="http://schemas.microsoft.com/office/drawing/2014/main" id="{08D160C6-61E1-438F-86E4-E9D217442D63}"/>
                  </a:ext>
                </a:extLst>
              </p:cNvPr>
              <p:cNvSpPr/>
              <p:nvPr userDrawn="1"/>
            </p:nvSpPr>
            <p:spPr>
              <a:xfrm>
                <a:off x="-3380966" y="3459752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294" name="Rechte verbindingslijn 293">
                <a:extLst>
                  <a:ext uri="{FF2B5EF4-FFF2-40B4-BE49-F238E27FC236}">
                    <a16:creationId xmlns:a16="http://schemas.microsoft.com/office/drawing/2014/main" id="{E1A69E28-1753-4D76-B3E8-5CD85EB58E6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83385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164" name="Rechthoek 163">
              <a:extLst>
                <a:ext uri="{FF2B5EF4-FFF2-40B4-BE49-F238E27FC236}">
                  <a16:creationId xmlns:a16="http://schemas.microsoft.com/office/drawing/2014/main" id="{BF5AD27C-EB61-4E0A-97BD-BDE607CA7926}"/>
                </a:ext>
              </a:extLst>
            </p:cNvPr>
            <p:cNvSpPr/>
            <p:nvPr userDrawn="1"/>
          </p:nvSpPr>
          <p:spPr>
            <a:xfrm>
              <a:off x="-3419345" y="1434"/>
              <a:ext cx="3176012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TEKST</a:t>
              </a:r>
              <a:r>
                <a:rPr kumimoji="0" lang="nl-NL" sz="1400" b="1" i="0" u="none" strike="noStrike" kern="0" cap="all" spc="0" normalizeH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 NIVEAUS kiezen</a:t>
              </a:r>
              <a:endParaRPr kumimoji="0" lang="nl-NL" sz="1400" b="1" i="0" u="none" strike="noStrike" kern="0" cap="all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Segoe UI Light" panose="020B0502040204020203" pitchFamily="34" charset="0"/>
              </a:endParaRPr>
            </a:p>
          </p:txBody>
        </p:sp>
        <p:sp>
          <p:nvSpPr>
            <p:cNvPr id="165" name="Ovaal 164">
              <a:extLst>
                <a:ext uri="{FF2B5EF4-FFF2-40B4-BE49-F238E27FC236}">
                  <a16:creationId xmlns:a16="http://schemas.microsoft.com/office/drawing/2014/main" id="{A37AF835-60DB-4D7C-A4A4-B6527B38A7F5}"/>
                </a:ext>
              </a:extLst>
            </p:cNvPr>
            <p:cNvSpPr/>
            <p:nvPr userDrawn="1"/>
          </p:nvSpPr>
          <p:spPr>
            <a:xfrm>
              <a:off x="-3425006" y="1719144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66" name="Rechte verbindingslijn 165">
              <a:extLst>
                <a:ext uri="{FF2B5EF4-FFF2-40B4-BE49-F238E27FC236}">
                  <a16:creationId xmlns:a16="http://schemas.microsoft.com/office/drawing/2014/main" id="{6EF8E2D1-27CE-4714-93EA-91F770780B3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24306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167" name="Groep 166">
              <a:extLst>
                <a:ext uri="{FF2B5EF4-FFF2-40B4-BE49-F238E27FC236}">
                  <a16:creationId xmlns:a16="http://schemas.microsoft.com/office/drawing/2014/main" id="{6C3C60A0-9368-4C43-B1F8-9E37BC458250}"/>
                </a:ext>
              </a:extLst>
            </p:cNvPr>
            <p:cNvGrpSpPr/>
            <p:nvPr userDrawn="1"/>
          </p:nvGrpSpPr>
          <p:grpSpPr>
            <a:xfrm>
              <a:off x="-3437547" y="349413"/>
              <a:ext cx="2933825" cy="558875"/>
              <a:chOff x="-3419346" y="368233"/>
              <a:chExt cx="3904920" cy="743862"/>
            </a:xfrm>
          </p:grpSpPr>
          <p:sp>
            <p:nvSpPr>
              <p:cNvPr id="240" name="Rechthoek 239">
                <a:extLst>
                  <a:ext uri="{FF2B5EF4-FFF2-40B4-BE49-F238E27FC236}">
                    <a16:creationId xmlns:a16="http://schemas.microsoft.com/office/drawing/2014/main" id="{137F5D65-AC3A-4D8A-9B8D-49B056948FD7}"/>
                  </a:ext>
                </a:extLst>
              </p:cNvPr>
              <p:cNvSpPr/>
              <p:nvPr userDrawn="1"/>
            </p:nvSpPr>
            <p:spPr>
              <a:xfrm>
                <a:off x="-3294549" y="368233"/>
                <a:ext cx="432805" cy="24498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nl-NL" sz="800" b="0" noProof="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Start</a:t>
                </a:r>
              </a:p>
            </p:txBody>
          </p:sp>
          <p:cxnSp>
            <p:nvCxnSpPr>
              <p:cNvPr id="241" name="Rechte verbindingslijn 240">
                <a:extLst>
                  <a:ext uri="{FF2B5EF4-FFF2-40B4-BE49-F238E27FC236}">
                    <a16:creationId xmlns:a16="http://schemas.microsoft.com/office/drawing/2014/main" id="{D679AF68-DC42-4F0D-B1BB-A97F2363447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61744" y="613214"/>
                <a:ext cx="137087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Rechte verbindingslijn 241">
                <a:extLst>
                  <a:ext uri="{FF2B5EF4-FFF2-40B4-BE49-F238E27FC236}">
                    <a16:creationId xmlns:a16="http://schemas.microsoft.com/office/drawing/2014/main" id="{9B9416CE-1B41-432D-9D71-61E5B68F1D1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419346" y="613214"/>
                <a:ext cx="136215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3" name="Rechthoek 242">
                <a:extLst>
                  <a:ext uri="{FF2B5EF4-FFF2-40B4-BE49-F238E27FC236}">
                    <a16:creationId xmlns:a16="http://schemas.microsoft.com/office/drawing/2014/main" id="{A2A5C90E-1904-45EA-B03A-11BE186BC8C4}"/>
                  </a:ext>
                </a:extLst>
              </p:cNvPr>
              <p:cNvSpPr/>
              <p:nvPr userDrawn="1"/>
            </p:nvSpPr>
            <p:spPr>
              <a:xfrm>
                <a:off x="-3289012" y="589683"/>
                <a:ext cx="422160" cy="640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44" name="Groep 243">
                <a:extLst>
                  <a:ext uri="{FF2B5EF4-FFF2-40B4-BE49-F238E27FC236}">
                    <a16:creationId xmlns:a16="http://schemas.microsoft.com/office/drawing/2014/main" id="{EFAB68BC-E809-424C-96EF-09A561528331}"/>
                  </a:ext>
                </a:extLst>
              </p:cNvPr>
              <p:cNvGrpSpPr/>
              <p:nvPr userDrawn="1"/>
            </p:nvGrpSpPr>
            <p:grpSpPr>
              <a:xfrm>
                <a:off x="-3002834" y="720303"/>
                <a:ext cx="182598" cy="143759"/>
                <a:chOff x="-3310843" y="700986"/>
                <a:chExt cx="182598" cy="143759"/>
              </a:xfrm>
            </p:grpSpPr>
            <p:grpSp>
              <p:nvGrpSpPr>
                <p:cNvPr id="283" name="Groep 282">
                  <a:extLst>
                    <a:ext uri="{FF2B5EF4-FFF2-40B4-BE49-F238E27FC236}">
                      <a16:creationId xmlns:a16="http://schemas.microsoft.com/office/drawing/2014/main" id="{279402EE-7945-4F2D-8568-41B77B851857}"/>
                    </a:ext>
                  </a:extLst>
                </p:cNvPr>
                <p:cNvGrpSpPr/>
                <p:nvPr userDrawn="1"/>
              </p:nvGrpSpPr>
              <p:grpSpPr>
                <a:xfrm>
                  <a:off x="-3310843" y="700986"/>
                  <a:ext cx="182598" cy="143759"/>
                  <a:chOff x="-3310843" y="700986"/>
                  <a:chExt cx="182598" cy="143759"/>
                </a:xfrm>
              </p:grpSpPr>
              <p:cxnSp>
                <p:nvCxnSpPr>
                  <p:cNvPr id="287" name="Rechte verbindingslijn 286">
                    <a:extLst>
                      <a:ext uri="{FF2B5EF4-FFF2-40B4-BE49-F238E27FC236}">
                        <a16:creationId xmlns:a16="http://schemas.microsoft.com/office/drawing/2014/main" id="{F75C84BC-F1C2-4D34-8BAA-6FC2EFF5B4C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8" name="Rechte verbindingslijn 287">
                    <a:extLst>
                      <a:ext uri="{FF2B5EF4-FFF2-40B4-BE49-F238E27FC236}">
                        <a16:creationId xmlns:a16="http://schemas.microsoft.com/office/drawing/2014/main" id="{A35396F9-4564-4C6C-AEB8-63221949411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9" name="Rechte verbindingslijn 288">
                    <a:extLst>
                      <a:ext uri="{FF2B5EF4-FFF2-40B4-BE49-F238E27FC236}">
                        <a16:creationId xmlns:a16="http://schemas.microsoft.com/office/drawing/2014/main" id="{177CBE11-A1C5-43A3-86E4-582E945C456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90" name="Rechte verbindingslijn 289">
                    <a:extLst>
                      <a:ext uri="{FF2B5EF4-FFF2-40B4-BE49-F238E27FC236}">
                        <a16:creationId xmlns:a16="http://schemas.microsoft.com/office/drawing/2014/main" id="{92B766B7-E49A-4D58-A344-9E8D9EED9E3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91" name="Rechte verbindingslijn 290">
                    <a:extLst>
                      <a:ext uri="{FF2B5EF4-FFF2-40B4-BE49-F238E27FC236}">
                        <a16:creationId xmlns:a16="http://schemas.microsoft.com/office/drawing/2014/main" id="{08C3BB77-4CD1-43B7-BB5D-92CC40708B4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84" name="Groep 283">
                  <a:extLst>
                    <a:ext uri="{FF2B5EF4-FFF2-40B4-BE49-F238E27FC236}">
                      <a16:creationId xmlns:a16="http://schemas.microsoft.com/office/drawing/2014/main" id="{C84AFF02-7A28-4A23-8643-F85ED8D89B38}"/>
                    </a:ext>
                  </a:extLst>
                </p:cNvPr>
                <p:cNvGrpSpPr/>
                <p:nvPr userDrawn="1"/>
              </p:nvGrpSpPr>
              <p:grpSpPr>
                <a:xfrm flipH="1">
                  <a:off x="-3310774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85" name="Rechthoek 284">
                    <a:extLst>
                      <a:ext uri="{FF2B5EF4-FFF2-40B4-BE49-F238E27FC236}">
                        <a16:creationId xmlns:a16="http://schemas.microsoft.com/office/drawing/2014/main" id="{AC0D0712-87EF-407C-B2D3-6B9695C84D4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6" name="Pijl: punthaak 285">
                    <a:extLst>
                      <a:ext uri="{FF2B5EF4-FFF2-40B4-BE49-F238E27FC236}">
                        <a16:creationId xmlns:a16="http://schemas.microsoft.com/office/drawing/2014/main" id="{229B8E30-F3A3-40DB-BB3D-B5E1DEFA7F7E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245" name="Groep 244">
                <a:extLst>
                  <a:ext uri="{FF2B5EF4-FFF2-40B4-BE49-F238E27FC236}">
                    <a16:creationId xmlns:a16="http://schemas.microsoft.com/office/drawing/2014/main" id="{4B576DF6-8D95-4065-9A15-02E870ECC9D1}"/>
                  </a:ext>
                </a:extLst>
              </p:cNvPr>
              <p:cNvGrpSpPr/>
              <p:nvPr userDrawn="1"/>
            </p:nvGrpSpPr>
            <p:grpSpPr>
              <a:xfrm>
                <a:off x="-3326107" y="720303"/>
                <a:ext cx="182598" cy="143759"/>
                <a:chOff x="-3634116" y="700986"/>
                <a:chExt cx="182598" cy="143759"/>
              </a:xfrm>
            </p:grpSpPr>
            <p:grpSp>
              <p:nvGrpSpPr>
                <p:cNvPr id="274" name="Groep 273">
                  <a:extLst>
                    <a:ext uri="{FF2B5EF4-FFF2-40B4-BE49-F238E27FC236}">
                      <a16:creationId xmlns:a16="http://schemas.microsoft.com/office/drawing/2014/main" id="{854B6046-247D-454C-9103-135546A1E405}"/>
                    </a:ext>
                  </a:extLst>
                </p:cNvPr>
                <p:cNvGrpSpPr/>
                <p:nvPr userDrawn="1"/>
              </p:nvGrpSpPr>
              <p:grpSpPr>
                <a:xfrm>
                  <a:off x="-3634116" y="700986"/>
                  <a:ext cx="182598" cy="143759"/>
                  <a:chOff x="-3634116" y="700986"/>
                  <a:chExt cx="182598" cy="143759"/>
                </a:xfrm>
              </p:grpSpPr>
              <p:cxnSp>
                <p:nvCxnSpPr>
                  <p:cNvPr id="278" name="Rechte verbindingslijn 277">
                    <a:extLst>
                      <a:ext uri="{FF2B5EF4-FFF2-40B4-BE49-F238E27FC236}">
                        <a16:creationId xmlns:a16="http://schemas.microsoft.com/office/drawing/2014/main" id="{6E6082FD-0810-41BA-B623-F5F592D0F8F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9" name="Rechte verbindingslijn 278">
                    <a:extLst>
                      <a:ext uri="{FF2B5EF4-FFF2-40B4-BE49-F238E27FC236}">
                        <a16:creationId xmlns:a16="http://schemas.microsoft.com/office/drawing/2014/main" id="{C81A9974-BFB5-46F1-BD2E-C4B103F0DEE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0" name="Rechte verbindingslijn 279">
                    <a:extLst>
                      <a:ext uri="{FF2B5EF4-FFF2-40B4-BE49-F238E27FC236}">
                        <a16:creationId xmlns:a16="http://schemas.microsoft.com/office/drawing/2014/main" id="{0A2DDED9-BFA4-496A-8C2C-DCFC4895BC3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1" name="Rechte verbindingslijn 280">
                    <a:extLst>
                      <a:ext uri="{FF2B5EF4-FFF2-40B4-BE49-F238E27FC236}">
                        <a16:creationId xmlns:a16="http://schemas.microsoft.com/office/drawing/2014/main" id="{11D1ADE9-8271-462A-ADF4-43FEE1312BE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2" name="Rechte verbindingslijn 281">
                    <a:extLst>
                      <a:ext uri="{FF2B5EF4-FFF2-40B4-BE49-F238E27FC236}">
                        <a16:creationId xmlns:a16="http://schemas.microsoft.com/office/drawing/2014/main" id="{A7D517B6-C0B6-44D5-A1B9-AD7FF101577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75" name="Groep 274">
                  <a:extLst>
                    <a:ext uri="{FF2B5EF4-FFF2-40B4-BE49-F238E27FC236}">
                      <a16:creationId xmlns:a16="http://schemas.microsoft.com/office/drawing/2014/main" id="{4AD4867A-6BA1-4494-896A-BF0652D02551}"/>
                    </a:ext>
                  </a:extLst>
                </p:cNvPr>
                <p:cNvGrpSpPr/>
                <p:nvPr userDrawn="1"/>
              </p:nvGrpSpPr>
              <p:grpSpPr>
                <a:xfrm>
                  <a:off x="-3634047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76" name="Rechthoek 275">
                    <a:extLst>
                      <a:ext uri="{FF2B5EF4-FFF2-40B4-BE49-F238E27FC236}">
                        <a16:creationId xmlns:a16="http://schemas.microsoft.com/office/drawing/2014/main" id="{B612A54E-46EB-4BCB-817A-B57AA213002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7" name="Pijl: punthaak 276">
                    <a:extLst>
                      <a:ext uri="{FF2B5EF4-FFF2-40B4-BE49-F238E27FC236}">
                        <a16:creationId xmlns:a16="http://schemas.microsoft.com/office/drawing/2014/main" id="{04281776-C537-4C75-BF78-78FF1138E504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cxnSp>
            <p:nvCxnSpPr>
              <p:cNvPr id="246" name="Rechte verbindingslijn 245">
                <a:extLst>
                  <a:ext uri="{FF2B5EF4-FFF2-40B4-BE49-F238E27FC236}">
                    <a16:creationId xmlns:a16="http://schemas.microsoft.com/office/drawing/2014/main" id="{D05A2686-B1B2-43A5-B373-6F76F20F24E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136454" y="523622"/>
                <a:ext cx="720437" cy="188422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247" name="Rechte verbindingslijn 246">
                <a:extLst>
                  <a:ext uri="{FF2B5EF4-FFF2-40B4-BE49-F238E27FC236}">
                    <a16:creationId xmlns:a16="http://schemas.microsoft.com/office/drawing/2014/main" id="{4034A50D-A43E-428E-9A63-95070E10802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20570" y="712044"/>
                <a:ext cx="399011" cy="238298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grpSp>
            <p:nvGrpSpPr>
              <p:cNvPr id="248" name="Groep 247">
                <a:extLst>
                  <a:ext uri="{FF2B5EF4-FFF2-40B4-BE49-F238E27FC236}">
                    <a16:creationId xmlns:a16="http://schemas.microsoft.com/office/drawing/2014/main" id="{DEE3A13C-038E-4559-8476-C1B097C94F87}"/>
                  </a:ext>
                </a:extLst>
              </p:cNvPr>
              <p:cNvGrpSpPr/>
              <p:nvPr userDrawn="1"/>
            </p:nvGrpSpPr>
            <p:grpSpPr>
              <a:xfrm>
                <a:off x="-2425037" y="370226"/>
                <a:ext cx="357690" cy="330595"/>
                <a:chOff x="-2721817" y="347336"/>
                <a:chExt cx="432805" cy="400021"/>
              </a:xfrm>
            </p:grpSpPr>
            <p:sp>
              <p:nvSpPr>
                <p:cNvPr id="263" name="Rechthoek 262">
                  <a:extLst>
                    <a:ext uri="{FF2B5EF4-FFF2-40B4-BE49-F238E27FC236}">
                      <a16:creationId xmlns:a16="http://schemas.microsoft.com/office/drawing/2014/main" id="{FABD5EEC-1B3C-44B8-8F6D-9EB9B1A356D8}"/>
                    </a:ext>
                  </a:extLst>
                </p:cNvPr>
                <p:cNvSpPr/>
                <p:nvPr userDrawn="1"/>
              </p:nvSpPr>
              <p:spPr>
                <a:xfrm>
                  <a:off x="-2721817" y="347336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64" name="Groep 263">
                  <a:extLst>
                    <a:ext uri="{FF2B5EF4-FFF2-40B4-BE49-F238E27FC236}">
                      <a16:creationId xmlns:a16="http://schemas.microsoft.com/office/drawing/2014/main" id="{A13AB301-1BB1-4464-99E7-0D6A0867C695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431583"/>
                  <a:ext cx="294076" cy="231526"/>
                  <a:chOff x="-3634116" y="700986"/>
                  <a:chExt cx="182598" cy="143759"/>
                </a:xfrm>
              </p:grpSpPr>
              <p:grpSp>
                <p:nvGrpSpPr>
                  <p:cNvPr id="265" name="Groep 264">
                    <a:extLst>
                      <a:ext uri="{FF2B5EF4-FFF2-40B4-BE49-F238E27FC236}">
                        <a16:creationId xmlns:a16="http://schemas.microsoft.com/office/drawing/2014/main" id="{A833C686-2410-46CB-902D-619879C94252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116" y="700986"/>
                    <a:ext cx="182598" cy="143759"/>
                    <a:chOff x="-3634116" y="700986"/>
                    <a:chExt cx="182598" cy="143759"/>
                  </a:xfrm>
                </p:grpSpPr>
                <p:cxnSp>
                  <p:nvCxnSpPr>
                    <p:cNvPr id="269" name="Rechte verbindingslijn 268">
                      <a:extLst>
                        <a:ext uri="{FF2B5EF4-FFF2-40B4-BE49-F238E27FC236}">
                          <a16:creationId xmlns:a16="http://schemas.microsoft.com/office/drawing/2014/main" id="{5E2D9490-3B80-441D-A5B5-412E2496B82A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0" name="Rechte verbindingslijn 269">
                      <a:extLst>
                        <a:ext uri="{FF2B5EF4-FFF2-40B4-BE49-F238E27FC236}">
                          <a16:creationId xmlns:a16="http://schemas.microsoft.com/office/drawing/2014/main" id="{AF9787C3-6FE8-4DAA-8C79-9F296196277C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1" name="Rechte verbindingslijn 270">
                      <a:extLst>
                        <a:ext uri="{FF2B5EF4-FFF2-40B4-BE49-F238E27FC236}">
                          <a16:creationId xmlns:a16="http://schemas.microsoft.com/office/drawing/2014/main" id="{C4A0B566-1BA8-4476-8956-8C063FE1A94F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2" name="Rechte verbindingslijn 271">
                      <a:extLst>
                        <a:ext uri="{FF2B5EF4-FFF2-40B4-BE49-F238E27FC236}">
                          <a16:creationId xmlns:a16="http://schemas.microsoft.com/office/drawing/2014/main" id="{4BEACC3A-5B01-4A2B-BAA4-7F358A93AAC8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3" name="Rechte verbindingslijn 272">
                      <a:extLst>
                        <a:ext uri="{FF2B5EF4-FFF2-40B4-BE49-F238E27FC236}">
                          <a16:creationId xmlns:a16="http://schemas.microsoft.com/office/drawing/2014/main" id="{40714B03-3DFB-4E73-B303-E5B7BEFA73C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66" name="Groep 265">
                    <a:extLst>
                      <a:ext uri="{FF2B5EF4-FFF2-40B4-BE49-F238E27FC236}">
                        <a16:creationId xmlns:a16="http://schemas.microsoft.com/office/drawing/2014/main" id="{ABBE48E7-DEDA-414F-BBE6-CB7C656827C9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047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67" name="Rechthoek 266">
                      <a:extLst>
                        <a:ext uri="{FF2B5EF4-FFF2-40B4-BE49-F238E27FC236}">
                          <a16:creationId xmlns:a16="http://schemas.microsoft.com/office/drawing/2014/main" id="{237D8913-B42E-4279-974D-A1852B66C661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68" name="Pijl: punthaak 267">
                      <a:extLst>
                        <a:ext uri="{FF2B5EF4-FFF2-40B4-BE49-F238E27FC236}">
                          <a16:creationId xmlns:a16="http://schemas.microsoft.com/office/drawing/2014/main" id="{EB2870EA-38F5-4AE8-83D8-12EA83BAA2A2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249" name="Groep 248">
                <a:extLst>
                  <a:ext uri="{FF2B5EF4-FFF2-40B4-BE49-F238E27FC236}">
                    <a16:creationId xmlns:a16="http://schemas.microsoft.com/office/drawing/2014/main" id="{61385A33-2CB1-48A1-A20A-F17B1E3F88FC}"/>
                  </a:ext>
                </a:extLst>
              </p:cNvPr>
              <p:cNvGrpSpPr/>
              <p:nvPr userDrawn="1"/>
            </p:nvGrpSpPr>
            <p:grpSpPr>
              <a:xfrm>
                <a:off x="-2425037" y="781500"/>
                <a:ext cx="357690" cy="330595"/>
                <a:chOff x="-2721817" y="782525"/>
                <a:chExt cx="432805" cy="400021"/>
              </a:xfrm>
            </p:grpSpPr>
            <p:sp>
              <p:nvSpPr>
                <p:cNvPr id="252" name="Rechthoek 251">
                  <a:extLst>
                    <a:ext uri="{FF2B5EF4-FFF2-40B4-BE49-F238E27FC236}">
                      <a16:creationId xmlns:a16="http://schemas.microsoft.com/office/drawing/2014/main" id="{2CC3F850-D6FD-44D1-A0B1-054E54EE0BA4}"/>
                    </a:ext>
                  </a:extLst>
                </p:cNvPr>
                <p:cNvSpPr/>
                <p:nvPr userDrawn="1"/>
              </p:nvSpPr>
              <p:spPr>
                <a:xfrm>
                  <a:off x="-2721817" y="782525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53" name="Groep 252">
                  <a:extLst>
                    <a:ext uri="{FF2B5EF4-FFF2-40B4-BE49-F238E27FC236}">
                      <a16:creationId xmlns:a16="http://schemas.microsoft.com/office/drawing/2014/main" id="{AA4FCCB0-CF5A-4394-8683-858D6928C80A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866772"/>
                  <a:ext cx="294076" cy="231526"/>
                  <a:chOff x="-3310843" y="700986"/>
                  <a:chExt cx="182598" cy="143759"/>
                </a:xfrm>
              </p:grpSpPr>
              <p:grpSp>
                <p:nvGrpSpPr>
                  <p:cNvPr id="254" name="Groep 253">
                    <a:extLst>
                      <a:ext uri="{FF2B5EF4-FFF2-40B4-BE49-F238E27FC236}">
                        <a16:creationId xmlns:a16="http://schemas.microsoft.com/office/drawing/2014/main" id="{E1DDA156-C1F9-40FD-AA88-544D2C173D54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310843" y="700986"/>
                    <a:ext cx="182598" cy="143759"/>
                    <a:chOff x="-3310843" y="700986"/>
                    <a:chExt cx="182598" cy="143759"/>
                  </a:xfrm>
                </p:grpSpPr>
                <p:cxnSp>
                  <p:nvCxnSpPr>
                    <p:cNvPr id="258" name="Rechte verbindingslijn 257">
                      <a:extLst>
                        <a:ext uri="{FF2B5EF4-FFF2-40B4-BE49-F238E27FC236}">
                          <a16:creationId xmlns:a16="http://schemas.microsoft.com/office/drawing/2014/main" id="{94ED2412-D374-40DD-A471-100E9D012C4B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9" name="Rechte verbindingslijn 258">
                      <a:extLst>
                        <a:ext uri="{FF2B5EF4-FFF2-40B4-BE49-F238E27FC236}">
                          <a16:creationId xmlns:a16="http://schemas.microsoft.com/office/drawing/2014/main" id="{496FBEEF-2074-4EDC-B569-27CCD0C2A39E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0" name="Rechte verbindingslijn 259">
                      <a:extLst>
                        <a:ext uri="{FF2B5EF4-FFF2-40B4-BE49-F238E27FC236}">
                          <a16:creationId xmlns:a16="http://schemas.microsoft.com/office/drawing/2014/main" id="{369CEAC6-3A7F-4D6D-A095-E406491A01FE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1" name="Rechte verbindingslijn 260">
                      <a:extLst>
                        <a:ext uri="{FF2B5EF4-FFF2-40B4-BE49-F238E27FC236}">
                          <a16:creationId xmlns:a16="http://schemas.microsoft.com/office/drawing/2014/main" id="{4CCBD828-397A-4F0F-9A0A-26A02AEE8B1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2" name="Rechte verbindingslijn 261">
                      <a:extLst>
                        <a:ext uri="{FF2B5EF4-FFF2-40B4-BE49-F238E27FC236}">
                          <a16:creationId xmlns:a16="http://schemas.microsoft.com/office/drawing/2014/main" id="{F3C6B5E0-1A24-4995-BE15-D077CC46A446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55" name="Groep 254">
                    <a:extLst>
                      <a:ext uri="{FF2B5EF4-FFF2-40B4-BE49-F238E27FC236}">
                        <a16:creationId xmlns:a16="http://schemas.microsoft.com/office/drawing/2014/main" id="{65829816-F43D-4246-A898-99C78EDE232F}"/>
                      </a:ext>
                    </a:extLst>
                  </p:cNvPr>
                  <p:cNvGrpSpPr/>
                  <p:nvPr userDrawn="1"/>
                </p:nvGrpSpPr>
                <p:grpSpPr>
                  <a:xfrm flipH="1">
                    <a:off x="-3310774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56" name="Rechthoek 255">
                      <a:extLst>
                        <a:ext uri="{FF2B5EF4-FFF2-40B4-BE49-F238E27FC236}">
                          <a16:creationId xmlns:a16="http://schemas.microsoft.com/office/drawing/2014/main" id="{5AFE814A-E48B-414B-9CEE-A7F2E9FCE40E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Pijl: punthaak 256">
                      <a:extLst>
                        <a:ext uri="{FF2B5EF4-FFF2-40B4-BE49-F238E27FC236}">
                          <a16:creationId xmlns:a16="http://schemas.microsoft.com/office/drawing/2014/main" id="{35758C77-33D1-4303-BFFA-F9890859CE94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250" name="Rechthoek 249">
                <a:extLst>
                  <a:ext uri="{FF2B5EF4-FFF2-40B4-BE49-F238E27FC236}">
                    <a16:creationId xmlns:a16="http://schemas.microsoft.com/office/drawing/2014/main" id="{3C1C01D9-1B46-4B48-9FB2-D060F99C4051}"/>
                  </a:ext>
                </a:extLst>
              </p:cNvPr>
              <p:cNvSpPr/>
              <p:nvPr userDrawn="1"/>
            </p:nvSpPr>
            <p:spPr>
              <a:xfrm>
                <a:off x="-1950057" y="439449"/>
                <a:ext cx="2435631" cy="19806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omhoog</a:t>
                </a:r>
              </a:p>
            </p:txBody>
          </p:sp>
          <p:sp>
            <p:nvSpPr>
              <p:cNvPr id="251" name="Rechthoek 250">
                <a:extLst>
                  <a:ext uri="{FF2B5EF4-FFF2-40B4-BE49-F238E27FC236}">
                    <a16:creationId xmlns:a16="http://schemas.microsoft.com/office/drawing/2014/main" id="{26421C1D-7BE7-437D-8CF9-3DAB553E7B5D}"/>
                  </a:ext>
                </a:extLst>
              </p:cNvPr>
              <p:cNvSpPr/>
              <p:nvPr userDrawn="1"/>
            </p:nvSpPr>
            <p:spPr>
              <a:xfrm>
                <a:off x="-1950057" y="848575"/>
                <a:ext cx="2213551" cy="186424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omlaag</a:t>
                </a:r>
              </a:p>
            </p:txBody>
          </p:sp>
        </p:grpSp>
        <p:cxnSp>
          <p:nvCxnSpPr>
            <p:cNvPr id="168" name="Rechte verbindingslijn 167">
              <a:extLst>
                <a:ext uri="{FF2B5EF4-FFF2-40B4-BE49-F238E27FC236}">
                  <a16:creationId xmlns:a16="http://schemas.microsoft.com/office/drawing/2014/main" id="{1AF173E0-BC62-48B7-87C2-3F830328650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1020931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69" name="Rechthoek 168">
              <a:extLst>
                <a:ext uri="{FF2B5EF4-FFF2-40B4-BE49-F238E27FC236}">
                  <a16:creationId xmlns:a16="http://schemas.microsoft.com/office/drawing/2014/main" id="{41B5AFB1-3BC0-43B0-93FB-AFFEB4B963CE}"/>
                </a:ext>
              </a:extLst>
            </p:cNvPr>
            <p:cNvSpPr/>
            <p:nvPr userDrawn="1"/>
          </p:nvSpPr>
          <p:spPr>
            <a:xfrm>
              <a:off x="-3059324" y="1719143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1450" marR="0" lvl="0" indent="-17145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1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Bullet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sp>
          <p:nvSpPr>
            <p:cNvPr id="170" name="Ovaal 169">
              <a:extLst>
                <a:ext uri="{FF2B5EF4-FFF2-40B4-BE49-F238E27FC236}">
                  <a16:creationId xmlns:a16="http://schemas.microsoft.com/office/drawing/2014/main" id="{E6CF6F1D-6BA6-48F2-9CED-8946E3E3EA2D}"/>
                </a:ext>
              </a:extLst>
            </p:cNvPr>
            <p:cNvSpPr/>
            <p:nvPr userDrawn="1"/>
          </p:nvSpPr>
          <p:spPr>
            <a:xfrm>
              <a:off x="-3425006" y="2091065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71" name="Rechthoek 170">
              <a:extLst>
                <a:ext uri="{FF2B5EF4-FFF2-40B4-BE49-F238E27FC236}">
                  <a16:creationId xmlns:a16="http://schemas.microsoft.com/office/drawing/2014/main" id="{617C1F21-879B-4425-BAF3-82873CDC4B5D}"/>
                </a:ext>
              </a:extLst>
            </p:cNvPr>
            <p:cNvSpPr/>
            <p:nvPr userDrawn="1"/>
          </p:nvSpPr>
          <p:spPr>
            <a:xfrm>
              <a:off x="-3059324" y="2091064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1950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Calibri Light" panose="020F0302020204030204" pitchFamily="34" charset="0"/>
                <a:buChar char="→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Sub-bullet #1</a:t>
              </a:r>
            </a:p>
          </p:txBody>
        </p:sp>
        <p:sp>
          <p:nvSpPr>
            <p:cNvPr id="172" name="Ovaal 171">
              <a:extLst>
                <a:ext uri="{FF2B5EF4-FFF2-40B4-BE49-F238E27FC236}">
                  <a16:creationId xmlns:a16="http://schemas.microsoft.com/office/drawing/2014/main" id="{F45C39DB-141B-4537-A98F-B3C86E040714}"/>
                </a:ext>
              </a:extLst>
            </p:cNvPr>
            <p:cNvSpPr/>
            <p:nvPr userDrawn="1"/>
          </p:nvSpPr>
          <p:spPr>
            <a:xfrm>
              <a:off x="-3425006" y="24652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173" name="Ovaal 172">
              <a:extLst>
                <a:ext uri="{FF2B5EF4-FFF2-40B4-BE49-F238E27FC236}">
                  <a16:creationId xmlns:a16="http://schemas.microsoft.com/office/drawing/2014/main" id="{DD3FA3B3-DFB6-4A64-907F-F2AE891B7783}"/>
                </a:ext>
              </a:extLst>
            </p:cNvPr>
            <p:cNvSpPr/>
            <p:nvPr userDrawn="1"/>
          </p:nvSpPr>
          <p:spPr>
            <a:xfrm>
              <a:off x="-3425006" y="283788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4</a:t>
              </a:r>
            </a:p>
          </p:txBody>
        </p:sp>
        <p:sp>
          <p:nvSpPr>
            <p:cNvPr id="174" name="Rechthoek 173">
              <a:extLst>
                <a:ext uri="{FF2B5EF4-FFF2-40B4-BE49-F238E27FC236}">
                  <a16:creationId xmlns:a16="http://schemas.microsoft.com/office/drawing/2014/main" id="{4DE9CC4E-5665-4A0C-B1A5-F02655B5BCBE}"/>
                </a:ext>
              </a:extLst>
            </p:cNvPr>
            <p:cNvSpPr/>
            <p:nvPr userDrawn="1"/>
          </p:nvSpPr>
          <p:spPr>
            <a:xfrm>
              <a:off x="-3059324" y="246524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  <p:sp>
          <p:nvSpPr>
            <p:cNvPr id="175" name="Ovaal 174">
              <a:extLst>
                <a:ext uri="{FF2B5EF4-FFF2-40B4-BE49-F238E27FC236}">
                  <a16:creationId xmlns:a16="http://schemas.microsoft.com/office/drawing/2014/main" id="{9EE17166-013C-485D-BC5A-099CB9C20CB7}"/>
                </a:ext>
              </a:extLst>
            </p:cNvPr>
            <p:cNvSpPr/>
            <p:nvPr userDrawn="1"/>
          </p:nvSpPr>
          <p:spPr>
            <a:xfrm>
              <a:off x="-3425006" y="3221492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5</a:t>
              </a:r>
            </a:p>
          </p:txBody>
        </p:sp>
        <p:sp>
          <p:nvSpPr>
            <p:cNvPr id="176" name="Rechthoek 175">
              <a:extLst>
                <a:ext uri="{FF2B5EF4-FFF2-40B4-BE49-F238E27FC236}">
                  <a16:creationId xmlns:a16="http://schemas.microsoft.com/office/drawing/2014/main" id="{F0C9A80D-DAE8-4412-B299-498DEF10A08F}"/>
                </a:ext>
              </a:extLst>
            </p:cNvPr>
            <p:cNvSpPr/>
            <p:nvPr userDrawn="1"/>
          </p:nvSpPr>
          <p:spPr>
            <a:xfrm>
              <a:off x="-3059324" y="2837886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Subtitel</a:t>
              </a:r>
            </a:p>
          </p:txBody>
        </p:sp>
        <p:sp>
          <p:nvSpPr>
            <p:cNvPr id="177" name="Rechthoek 176">
              <a:extLst>
                <a:ext uri="{FF2B5EF4-FFF2-40B4-BE49-F238E27FC236}">
                  <a16:creationId xmlns:a16="http://schemas.microsoft.com/office/drawing/2014/main" id="{140FAACC-F638-4A51-A047-6A28677640FD}"/>
                </a:ext>
              </a:extLst>
            </p:cNvPr>
            <p:cNvSpPr/>
            <p:nvPr userDrawn="1"/>
          </p:nvSpPr>
          <p:spPr>
            <a:xfrm>
              <a:off x="-3420798" y="1139659"/>
              <a:ext cx="3178016" cy="46701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Gebruik,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‘Start’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lijstniveau-knoppen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zoals hierboven aangegeven, om een tekst niveau te kiezen. Kies uit:</a:t>
              </a:r>
            </a:p>
          </p:txBody>
        </p:sp>
        <p:sp>
          <p:nvSpPr>
            <p:cNvPr id="178" name="Rechthoek 177">
              <a:extLst>
                <a:ext uri="{FF2B5EF4-FFF2-40B4-BE49-F238E27FC236}">
                  <a16:creationId xmlns:a16="http://schemas.microsoft.com/office/drawing/2014/main" id="{B880637A-B0EE-41FC-8304-6CC59774566C}"/>
                </a:ext>
              </a:extLst>
            </p:cNvPr>
            <p:cNvSpPr/>
            <p:nvPr userDrawn="1"/>
          </p:nvSpPr>
          <p:spPr>
            <a:xfrm>
              <a:off x="-3059324" y="3592540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3538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Sub-numerieke bullet</a:t>
              </a:r>
            </a:p>
          </p:txBody>
        </p:sp>
        <p:sp>
          <p:nvSpPr>
            <p:cNvPr id="239" name="Rechthoek 238">
              <a:extLst>
                <a:ext uri="{FF2B5EF4-FFF2-40B4-BE49-F238E27FC236}">
                  <a16:creationId xmlns:a16="http://schemas.microsoft.com/office/drawing/2014/main" id="{3AB32EDD-92A3-4849-BEB7-9AACB2861BB9}"/>
                </a:ext>
              </a:extLst>
            </p:cNvPr>
            <p:cNvSpPr/>
            <p:nvPr userDrawn="1"/>
          </p:nvSpPr>
          <p:spPr>
            <a:xfrm>
              <a:off x="-3059324" y="433936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</p:grpSp>
      <p:pic>
        <p:nvPicPr>
          <p:cNvPr id="153" name="Picture 5">
            <a:extLst>
              <a:ext uri="{FF2B5EF4-FFF2-40B4-BE49-F238E27FC236}">
                <a16:creationId xmlns:a16="http://schemas.microsoft.com/office/drawing/2014/main" id="{60C1A2DF-EA9A-4017-9B71-FA9DD3E0034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510" y="184468"/>
            <a:ext cx="379459" cy="379459"/>
          </a:xfrm>
          <a:prstGeom prst="rect">
            <a:avLst/>
          </a:prstGeom>
        </p:spPr>
      </p:pic>
      <p:sp>
        <p:nvSpPr>
          <p:cNvPr id="295" name="Tijdelijke aanduiding voor titel 1">
            <a:extLst>
              <a:ext uri="{FF2B5EF4-FFF2-40B4-BE49-F238E27FC236}">
                <a16:creationId xmlns:a16="http://schemas.microsoft.com/office/drawing/2014/main" id="{F82A6167-AB05-44A7-B534-ABB1E5F9BB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468" y="1024409"/>
            <a:ext cx="5029200" cy="4904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/>
            </a:lvl1pPr>
          </a:lstStyle>
          <a:p>
            <a:r>
              <a:rPr lang="nl-NL" dirty="0"/>
              <a:t>Plaats hier je titel</a:t>
            </a:r>
          </a:p>
        </p:txBody>
      </p:sp>
      <p:sp>
        <p:nvSpPr>
          <p:cNvPr id="297" name="Tijdelijke aanduiding voor verticale tekst 2">
            <a:extLst>
              <a:ext uri="{FF2B5EF4-FFF2-40B4-BE49-F238E27FC236}">
                <a16:creationId xmlns:a16="http://schemas.microsoft.com/office/drawing/2014/main" id="{ECAE83AC-49BF-41E7-BF55-B74887DAA5AA}"/>
              </a:ext>
            </a:extLst>
          </p:cNvPr>
          <p:cNvSpPr>
            <a:spLocks noGrp="1"/>
          </p:cNvSpPr>
          <p:nvPr>
            <p:ph type="body" orient="vert" idx="16" hasCustomPrompt="1"/>
          </p:nvPr>
        </p:nvSpPr>
        <p:spPr>
          <a:xfrm>
            <a:off x="693737" y="1700547"/>
            <a:ext cx="5027931" cy="4243053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noProof="0" dirty="0"/>
              <a:t>Klik hier om een bullet te plaatsen.</a:t>
            </a:r>
          </a:p>
          <a:p>
            <a:pPr lvl="1"/>
            <a:r>
              <a:rPr lang="nl-NL" noProof="0" dirty="0"/>
              <a:t>Sub-bullet</a:t>
            </a:r>
          </a:p>
          <a:p>
            <a:pPr lvl="2"/>
            <a:r>
              <a:rPr lang="nl-NL" noProof="0" dirty="0"/>
              <a:t>Leestekst</a:t>
            </a:r>
          </a:p>
          <a:p>
            <a:pPr lvl="3"/>
            <a:r>
              <a:rPr lang="nl-NL" noProof="0" dirty="0"/>
              <a:t>Subtitel</a:t>
            </a:r>
          </a:p>
          <a:p>
            <a:pPr lvl="4"/>
            <a:r>
              <a:rPr lang="nl-NL" noProof="0" dirty="0"/>
              <a:t>Numerieke bullet</a:t>
            </a:r>
          </a:p>
          <a:p>
            <a:pPr lvl="5"/>
            <a:r>
              <a:rPr lang="nl-NL" noProof="0" dirty="0"/>
              <a:t>Bullet</a:t>
            </a:r>
          </a:p>
          <a:p>
            <a:pPr lvl="6"/>
            <a:r>
              <a:rPr lang="nl-NL" noProof="0" dirty="0"/>
              <a:t>Sub-bullet</a:t>
            </a:r>
          </a:p>
          <a:p>
            <a:pPr lvl="7"/>
            <a:r>
              <a:rPr lang="nl-NL" noProof="0" dirty="0"/>
              <a:t>Leestekst</a:t>
            </a:r>
          </a:p>
          <a:p>
            <a:pPr lvl="8"/>
            <a:r>
              <a:rPr lang="nl-NL" noProof="0" dirty="0"/>
              <a:t>Titel</a:t>
            </a:r>
          </a:p>
        </p:txBody>
      </p:sp>
      <p:sp>
        <p:nvSpPr>
          <p:cNvPr id="303" name="Tijdelijke aanduiding voor tekst 302">
            <a:extLst>
              <a:ext uri="{FF2B5EF4-FFF2-40B4-BE49-F238E27FC236}">
                <a16:creationId xmlns:a16="http://schemas.microsoft.com/office/drawing/2014/main" id="{FF8E7220-3F72-4D71-9557-7E8A2EE1655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08000" y="230235"/>
            <a:ext cx="6086700" cy="6430119"/>
          </a:xfrm>
          <a:custGeom>
            <a:avLst/>
            <a:gdLst>
              <a:gd name="connsiteX0" fmla="*/ 2919530 w 5817062"/>
              <a:gd name="connsiteY0" fmla="*/ 3251947 h 6145267"/>
              <a:gd name="connsiteX1" fmla="*/ 2151264 w 5817062"/>
              <a:gd name="connsiteY1" fmla="*/ 4054607 h 6145267"/>
              <a:gd name="connsiteX2" fmla="*/ 2919530 w 5817062"/>
              <a:gd name="connsiteY2" fmla="*/ 4857268 h 6145267"/>
              <a:gd name="connsiteX3" fmla="*/ 3687794 w 5817062"/>
              <a:gd name="connsiteY3" fmla="*/ 4054607 h 6145267"/>
              <a:gd name="connsiteX4" fmla="*/ 2919530 w 5817062"/>
              <a:gd name="connsiteY4" fmla="*/ 1288040 h 6145267"/>
              <a:gd name="connsiteX5" fmla="*/ 2151264 w 5817062"/>
              <a:gd name="connsiteY5" fmla="*/ 2090700 h 6145267"/>
              <a:gd name="connsiteX6" fmla="*/ 2919530 w 5817062"/>
              <a:gd name="connsiteY6" fmla="*/ 2893380 h 6145267"/>
              <a:gd name="connsiteX7" fmla="*/ 3687794 w 5817062"/>
              <a:gd name="connsiteY7" fmla="*/ 2090700 h 6145267"/>
              <a:gd name="connsiteX8" fmla="*/ 0 w 5817062"/>
              <a:gd name="connsiteY8" fmla="*/ 0 h 6145267"/>
              <a:gd name="connsiteX9" fmla="*/ 2029947 w 5817062"/>
              <a:gd name="connsiteY9" fmla="*/ 0 h 6145267"/>
              <a:gd name="connsiteX10" fmla="*/ 2919530 w 5817062"/>
              <a:gd name="connsiteY10" fmla="*/ 929453 h 6145267"/>
              <a:gd name="connsiteX11" fmla="*/ 3809130 w 5817062"/>
              <a:gd name="connsiteY11" fmla="*/ 0 h 6145267"/>
              <a:gd name="connsiteX12" fmla="*/ 5817062 w 5817062"/>
              <a:gd name="connsiteY12" fmla="*/ 0 h 6145267"/>
              <a:gd name="connsiteX13" fmla="*/ 5817062 w 5817062"/>
              <a:gd name="connsiteY13" fmla="*/ 253545 h 6145267"/>
              <a:gd name="connsiteX14" fmla="*/ 3909630 w 5817062"/>
              <a:gd name="connsiteY14" fmla="*/ 253545 h 6145267"/>
              <a:gd name="connsiteX15" fmla="*/ 3091106 w 5817062"/>
              <a:gd name="connsiteY15" fmla="*/ 1108737 h 6145267"/>
              <a:gd name="connsiteX16" fmla="*/ 3909630 w 5817062"/>
              <a:gd name="connsiteY16" fmla="*/ 1963907 h 6145267"/>
              <a:gd name="connsiteX17" fmla="*/ 5817062 w 5817062"/>
              <a:gd name="connsiteY17" fmla="*/ 1963907 h 6145267"/>
              <a:gd name="connsiteX18" fmla="*/ 5817062 w 5817062"/>
              <a:gd name="connsiteY18" fmla="*/ 1963926 h 6145267"/>
              <a:gd name="connsiteX19" fmla="*/ 5817062 w 5817062"/>
              <a:gd name="connsiteY19" fmla="*/ 2217452 h 6145267"/>
              <a:gd name="connsiteX20" fmla="*/ 3909630 w 5817062"/>
              <a:gd name="connsiteY20" fmla="*/ 2217452 h 6145267"/>
              <a:gd name="connsiteX21" fmla="*/ 3091106 w 5817062"/>
              <a:gd name="connsiteY21" fmla="*/ 3072644 h 6145267"/>
              <a:gd name="connsiteX22" fmla="*/ 3909630 w 5817062"/>
              <a:gd name="connsiteY22" fmla="*/ 3927836 h 6145267"/>
              <a:gd name="connsiteX23" fmla="*/ 5817062 w 5817062"/>
              <a:gd name="connsiteY23" fmla="*/ 3927836 h 6145267"/>
              <a:gd name="connsiteX24" fmla="*/ 5817062 w 5817062"/>
              <a:gd name="connsiteY24" fmla="*/ 4181360 h 6145267"/>
              <a:gd name="connsiteX25" fmla="*/ 5817062 w 5817062"/>
              <a:gd name="connsiteY25" fmla="*/ 4181381 h 6145267"/>
              <a:gd name="connsiteX26" fmla="*/ 3909630 w 5817062"/>
              <a:gd name="connsiteY26" fmla="*/ 4181381 h 6145267"/>
              <a:gd name="connsiteX27" fmla="*/ 3091126 w 5817062"/>
              <a:gd name="connsiteY27" fmla="*/ 5036551 h 6145267"/>
              <a:gd name="connsiteX28" fmla="*/ 3909630 w 5817062"/>
              <a:gd name="connsiteY28" fmla="*/ 5891722 h 6145267"/>
              <a:gd name="connsiteX29" fmla="*/ 5817062 w 5817062"/>
              <a:gd name="connsiteY29" fmla="*/ 5891722 h 6145267"/>
              <a:gd name="connsiteX30" fmla="*/ 5817062 w 5817062"/>
              <a:gd name="connsiteY30" fmla="*/ 6145267 h 6145267"/>
              <a:gd name="connsiteX31" fmla="*/ 3809130 w 5817062"/>
              <a:gd name="connsiteY31" fmla="*/ 6145267 h 6145267"/>
              <a:gd name="connsiteX32" fmla="*/ 2919530 w 5817062"/>
              <a:gd name="connsiteY32" fmla="*/ 5215835 h 6145267"/>
              <a:gd name="connsiteX33" fmla="*/ 2029947 w 5817062"/>
              <a:gd name="connsiteY33" fmla="*/ 6145267 h 6145267"/>
              <a:gd name="connsiteX34" fmla="*/ 0 w 5817062"/>
              <a:gd name="connsiteY34" fmla="*/ 6145267 h 6145267"/>
              <a:gd name="connsiteX35" fmla="*/ 0 w 5817062"/>
              <a:gd name="connsiteY35" fmla="*/ 5891722 h 6145267"/>
              <a:gd name="connsiteX36" fmla="*/ 1929428 w 5817062"/>
              <a:gd name="connsiteY36" fmla="*/ 5891722 h 6145267"/>
              <a:gd name="connsiteX37" fmla="*/ 2747934 w 5817062"/>
              <a:gd name="connsiteY37" fmla="*/ 5036551 h 6145267"/>
              <a:gd name="connsiteX38" fmla="*/ 1929428 w 5817062"/>
              <a:gd name="connsiteY38" fmla="*/ 4181381 h 6145267"/>
              <a:gd name="connsiteX39" fmla="*/ 0 w 5817062"/>
              <a:gd name="connsiteY39" fmla="*/ 4181381 h 6145267"/>
              <a:gd name="connsiteX40" fmla="*/ 0 w 5817062"/>
              <a:gd name="connsiteY40" fmla="*/ 4181360 h 6145267"/>
              <a:gd name="connsiteX41" fmla="*/ 0 w 5817062"/>
              <a:gd name="connsiteY41" fmla="*/ 3927836 h 6145267"/>
              <a:gd name="connsiteX42" fmla="*/ 1929428 w 5817062"/>
              <a:gd name="connsiteY42" fmla="*/ 3927836 h 6145267"/>
              <a:gd name="connsiteX43" fmla="*/ 2747952 w 5817062"/>
              <a:gd name="connsiteY43" fmla="*/ 3072644 h 6145267"/>
              <a:gd name="connsiteX44" fmla="*/ 1929428 w 5817062"/>
              <a:gd name="connsiteY44" fmla="*/ 2217452 h 6145267"/>
              <a:gd name="connsiteX45" fmla="*/ 0 w 5817062"/>
              <a:gd name="connsiteY45" fmla="*/ 2217452 h 6145267"/>
              <a:gd name="connsiteX46" fmla="*/ 0 w 5817062"/>
              <a:gd name="connsiteY46" fmla="*/ 1963926 h 6145267"/>
              <a:gd name="connsiteX47" fmla="*/ 0 w 5817062"/>
              <a:gd name="connsiteY47" fmla="*/ 1963907 h 6145267"/>
              <a:gd name="connsiteX48" fmla="*/ 1929428 w 5817062"/>
              <a:gd name="connsiteY48" fmla="*/ 1963907 h 6145267"/>
              <a:gd name="connsiteX49" fmla="*/ 2747934 w 5817062"/>
              <a:gd name="connsiteY49" fmla="*/ 1108715 h 6145267"/>
              <a:gd name="connsiteX50" fmla="*/ 1929428 w 5817062"/>
              <a:gd name="connsiteY50" fmla="*/ 253545 h 6145267"/>
              <a:gd name="connsiteX51" fmla="*/ 0 w 5817062"/>
              <a:gd name="connsiteY51" fmla="*/ 253545 h 614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817062" h="6145267">
                <a:moveTo>
                  <a:pt x="2919530" y="3251947"/>
                </a:moveTo>
                <a:lnTo>
                  <a:pt x="2151264" y="4054607"/>
                </a:lnTo>
                <a:lnTo>
                  <a:pt x="2919530" y="4857268"/>
                </a:lnTo>
                <a:lnTo>
                  <a:pt x="3687794" y="4054607"/>
                </a:lnTo>
                <a:close/>
                <a:moveTo>
                  <a:pt x="2919530" y="1288040"/>
                </a:moveTo>
                <a:lnTo>
                  <a:pt x="2151264" y="2090700"/>
                </a:lnTo>
                <a:lnTo>
                  <a:pt x="2919530" y="2893380"/>
                </a:lnTo>
                <a:lnTo>
                  <a:pt x="3687794" y="2090700"/>
                </a:lnTo>
                <a:close/>
                <a:moveTo>
                  <a:pt x="0" y="0"/>
                </a:moveTo>
                <a:lnTo>
                  <a:pt x="2029947" y="0"/>
                </a:lnTo>
                <a:lnTo>
                  <a:pt x="2919530" y="929453"/>
                </a:lnTo>
                <a:lnTo>
                  <a:pt x="3809130" y="0"/>
                </a:lnTo>
                <a:lnTo>
                  <a:pt x="5817062" y="0"/>
                </a:lnTo>
                <a:lnTo>
                  <a:pt x="5817062" y="253545"/>
                </a:lnTo>
                <a:lnTo>
                  <a:pt x="3909630" y="253545"/>
                </a:lnTo>
                <a:lnTo>
                  <a:pt x="3091106" y="1108737"/>
                </a:lnTo>
                <a:lnTo>
                  <a:pt x="3909630" y="1963907"/>
                </a:lnTo>
                <a:lnTo>
                  <a:pt x="5817062" y="1963907"/>
                </a:lnTo>
                <a:lnTo>
                  <a:pt x="5817062" y="1963926"/>
                </a:lnTo>
                <a:lnTo>
                  <a:pt x="5817062" y="2217452"/>
                </a:lnTo>
                <a:lnTo>
                  <a:pt x="3909630" y="2217452"/>
                </a:lnTo>
                <a:lnTo>
                  <a:pt x="3091106" y="3072644"/>
                </a:lnTo>
                <a:lnTo>
                  <a:pt x="3909630" y="3927836"/>
                </a:lnTo>
                <a:lnTo>
                  <a:pt x="5817062" y="3927836"/>
                </a:lnTo>
                <a:lnTo>
                  <a:pt x="5817062" y="4181360"/>
                </a:lnTo>
                <a:lnTo>
                  <a:pt x="5817062" y="4181381"/>
                </a:lnTo>
                <a:lnTo>
                  <a:pt x="3909630" y="4181381"/>
                </a:lnTo>
                <a:lnTo>
                  <a:pt x="3091126" y="5036551"/>
                </a:lnTo>
                <a:lnTo>
                  <a:pt x="3909630" y="5891722"/>
                </a:lnTo>
                <a:lnTo>
                  <a:pt x="5817062" y="5891722"/>
                </a:lnTo>
                <a:lnTo>
                  <a:pt x="5817062" y="6145267"/>
                </a:lnTo>
                <a:lnTo>
                  <a:pt x="3809130" y="6145267"/>
                </a:lnTo>
                <a:lnTo>
                  <a:pt x="2919530" y="5215835"/>
                </a:lnTo>
                <a:lnTo>
                  <a:pt x="2029947" y="6145267"/>
                </a:lnTo>
                <a:lnTo>
                  <a:pt x="0" y="6145267"/>
                </a:lnTo>
                <a:lnTo>
                  <a:pt x="0" y="5891722"/>
                </a:lnTo>
                <a:lnTo>
                  <a:pt x="1929428" y="5891722"/>
                </a:lnTo>
                <a:lnTo>
                  <a:pt x="2747934" y="5036551"/>
                </a:lnTo>
                <a:lnTo>
                  <a:pt x="1929428" y="4181381"/>
                </a:lnTo>
                <a:lnTo>
                  <a:pt x="0" y="4181381"/>
                </a:lnTo>
                <a:lnTo>
                  <a:pt x="0" y="4181360"/>
                </a:lnTo>
                <a:lnTo>
                  <a:pt x="0" y="3927836"/>
                </a:lnTo>
                <a:lnTo>
                  <a:pt x="1929428" y="3927836"/>
                </a:lnTo>
                <a:lnTo>
                  <a:pt x="2747952" y="3072644"/>
                </a:lnTo>
                <a:lnTo>
                  <a:pt x="1929428" y="2217452"/>
                </a:lnTo>
                <a:lnTo>
                  <a:pt x="0" y="2217452"/>
                </a:lnTo>
                <a:lnTo>
                  <a:pt x="0" y="1963926"/>
                </a:lnTo>
                <a:lnTo>
                  <a:pt x="0" y="1963907"/>
                </a:lnTo>
                <a:lnTo>
                  <a:pt x="1929428" y="1963907"/>
                </a:lnTo>
                <a:lnTo>
                  <a:pt x="2747934" y="1108715"/>
                </a:lnTo>
                <a:lnTo>
                  <a:pt x="1929428" y="253545"/>
                </a:lnTo>
                <a:lnTo>
                  <a:pt x="0" y="253545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252029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5" grpId="0"/>
      <p:bldP spid="29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9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03" grpId="0" animBg="1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0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0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% tekst – 50% Vorm2 Gro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Tijdelijke aanduiding voor tekst 9">
            <a:extLst>
              <a:ext uri="{FF2B5EF4-FFF2-40B4-BE49-F238E27FC236}">
                <a16:creationId xmlns:a16="http://schemas.microsoft.com/office/drawing/2014/main" id="{146E5916-C1B7-4126-B21F-9B723F92B0D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108000" y="0"/>
            <a:ext cx="6084000" cy="6880225"/>
          </a:xfrm>
          <a:solidFill>
            <a:schemeClr val="accent3"/>
          </a:solid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sp>
        <p:nvSpPr>
          <p:cNvPr id="409" name="Tekstvak 408">
            <a:extLst>
              <a:ext uri="{FF2B5EF4-FFF2-40B4-BE49-F238E27FC236}">
                <a16:creationId xmlns:a16="http://schemas.microsoft.com/office/drawing/2014/main" id="{12B4167E-A1A6-4F6F-99A7-0BA2DF8A3758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kern="1200" spc="50" baseline="0" dirty="0">
                <a:solidFill>
                  <a:schemeClr val="accent2"/>
                </a:solidFill>
                <a:latin typeface="+mn-lt"/>
                <a:ea typeface="+mn-ea"/>
                <a:cs typeface="Calibri" panose="020F0502020204030204" pitchFamily="34" charset="0"/>
              </a:rPr>
              <a:t>50% tekst – 50% Vorm2 Groen</a:t>
            </a:r>
          </a:p>
        </p:txBody>
      </p:sp>
      <p:grpSp>
        <p:nvGrpSpPr>
          <p:cNvPr id="154" name="Instructie">
            <a:extLst>
              <a:ext uri="{FF2B5EF4-FFF2-40B4-BE49-F238E27FC236}">
                <a16:creationId xmlns:a16="http://schemas.microsoft.com/office/drawing/2014/main" id="{4C861D18-331B-4FF6-BE15-FB51FF2C7285}"/>
              </a:ext>
            </a:extLst>
          </p:cNvPr>
          <p:cNvGrpSpPr/>
          <p:nvPr userDrawn="1"/>
        </p:nvGrpSpPr>
        <p:grpSpPr>
          <a:xfrm>
            <a:off x="-3437547" y="1434"/>
            <a:ext cx="3201327" cy="6001164"/>
            <a:chOff x="-3437547" y="1434"/>
            <a:chExt cx="3201327" cy="6001164"/>
          </a:xfrm>
        </p:grpSpPr>
        <p:cxnSp>
          <p:nvCxnSpPr>
            <p:cNvPr id="155" name="Rechte verbindingslijn 154">
              <a:extLst>
                <a:ext uri="{FF2B5EF4-FFF2-40B4-BE49-F238E27FC236}">
                  <a16:creationId xmlns:a16="http://schemas.microsoft.com/office/drawing/2014/main" id="{092DEFED-D6C7-4802-A44A-896F7FD3583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508372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56" name="Ovaal 155">
              <a:extLst>
                <a:ext uri="{FF2B5EF4-FFF2-40B4-BE49-F238E27FC236}">
                  <a16:creationId xmlns:a16="http://schemas.microsoft.com/office/drawing/2014/main" id="{EB691B2A-9B28-4A1A-B9C6-88CEE24D4898}"/>
                </a:ext>
              </a:extLst>
            </p:cNvPr>
            <p:cNvSpPr/>
            <p:nvPr userDrawn="1"/>
          </p:nvSpPr>
          <p:spPr>
            <a:xfrm>
              <a:off x="-3425006" y="358882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6</a:t>
              </a:r>
            </a:p>
          </p:txBody>
        </p:sp>
        <p:sp>
          <p:nvSpPr>
            <p:cNvPr id="157" name="Rechthoek 156">
              <a:extLst>
                <a:ext uri="{FF2B5EF4-FFF2-40B4-BE49-F238E27FC236}">
                  <a16:creationId xmlns:a16="http://schemas.microsoft.com/office/drawing/2014/main" id="{16D5E5A4-DD60-4FF5-AD20-3462E4897B34}"/>
                </a:ext>
              </a:extLst>
            </p:cNvPr>
            <p:cNvSpPr/>
            <p:nvPr userDrawn="1"/>
          </p:nvSpPr>
          <p:spPr>
            <a:xfrm>
              <a:off x="-3059324" y="3221492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0975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Numerieke bullet</a:t>
              </a:r>
            </a:p>
          </p:txBody>
        </p:sp>
        <p:sp>
          <p:nvSpPr>
            <p:cNvPr id="158" name="Ovaal 157">
              <a:extLst>
                <a:ext uri="{FF2B5EF4-FFF2-40B4-BE49-F238E27FC236}">
                  <a16:creationId xmlns:a16="http://schemas.microsoft.com/office/drawing/2014/main" id="{69C2A9A5-89D4-4E7C-94BE-9232D76D9D5D}"/>
                </a:ext>
              </a:extLst>
            </p:cNvPr>
            <p:cNvSpPr/>
            <p:nvPr userDrawn="1"/>
          </p:nvSpPr>
          <p:spPr>
            <a:xfrm>
              <a:off x="-3425006" y="396299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7</a:t>
              </a:r>
            </a:p>
          </p:txBody>
        </p:sp>
        <p:sp>
          <p:nvSpPr>
            <p:cNvPr id="159" name="Rechthoek 158">
              <a:extLst>
                <a:ext uri="{FF2B5EF4-FFF2-40B4-BE49-F238E27FC236}">
                  <a16:creationId xmlns:a16="http://schemas.microsoft.com/office/drawing/2014/main" id="{C83D8FAF-B366-4E70-A982-3C3E05337A72}"/>
                </a:ext>
              </a:extLst>
            </p:cNvPr>
            <p:cNvSpPr/>
            <p:nvPr userDrawn="1"/>
          </p:nvSpPr>
          <p:spPr>
            <a:xfrm>
              <a:off x="-3059324" y="396299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0" indent="-179388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lphaL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Sub-alfabetische bullet</a:t>
              </a:r>
            </a:p>
          </p:txBody>
        </p:sp>
        <p:sp>
          <p:nvSpPr>
            <p:cNvPr id="160" name="Ovaal 159">
              <a:extLst>
                <a:ext uri="{FF2B5EF4-FFF2-40B4-BE49-F238E27FC236}">
                  <a16:creationId xmlns:a16="http://schemas.microsoft.com/office/drawing/2014/main" id="{4CCF4575-2D3F-4C04-A9A5-8A6928E81521}"/>
                </a:ext>
              </a:extLst>
            </p:cNvPr>
            <p:cNvSpPr/>
            <p:nvPr userDrawn="1"/>
          </p:nvSpPr>
          <p:spPr>
            <a:xfrm>
              <a:off x="-3425006" y="43356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8</a:t>
              </a:r>
            </a:p>
          </p:txBody>
        </p:sp>
        <p:sp>
          <p:nvSpPr>
            <p:cNvPr id="161" name="Ovaal 160">
              <a:extLst>
                <a:ext uri="{FF2B5EF4-FFF2-40B4-BE49-F238E27FC236}">
                  <a16:creationId xmlns:a16="http://schemas.microsoft.com/office/drawing/2014/main" id="{0587385F-F9A7-425E-9623-8457818DF72F}"/>
                </a:ext>
              </a:extLst>
            </p:cNvPr>
            <p:cNvSpPr/>
            <p:nvPr userDrawn="1"/>
          </p:nvSpPr>
          <p:spPr>
            <a:xfrm>
              <a:off x="-3425006" y="470890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9</a:t>
              </a:r>
            </a:p>
          </p:txBody>
        </p:sp>
        <p:sp>
          <p:nvSpPr>
            <p:cNvPr id="162" name="Rechthoek 161">
              <a:extLst>
                <a:ext uri="{FF2B5EF4-FFF2-40B4-BE49-F238E27FC236}">
                  <a16:creationId xmlns:a16="http://schemas.microsoft.com/office/drawing/2014/main" id="{BE3DECBD-620E-4A1F-A415-1179A07BC90A}"/>
                </a:ext>
              </a:extLst>
            </p:cNvPr>
            <p:cNvSpPr/>
            <p:nvPr userDrawn="1"/>
          </p:nvSpPr>
          <p:spPr>
            <a:xfrm>
              <a:off x="-3059324" y="470890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Titel</a:t>
              </a:r>
            </a:p>
          </p:txBody>
        </p:sp>
        <p:grpSp>
          <p:nvGrpSpPr>
            <p:cNvPr id="163" name="Meer informatie">
              <a:extLst>
                <a:ext uri="{FF2B5EF4-FFF2-40B4-BE49-F238E27FC236}">
                  <a16:creationId xmlns:a16="http://schemas.microsoft.com/office/drawing/2014/main" id="{A061D723-8E88-42D8-8EE5-231280D543A1}"/>
                </a:ext>
              </a:extLst>
            </p:cNvPr>
            <p:cNvGrpSpPr/>
            <p:nvPr userDrawn="1"/>
          </p:nvGrpSpPr>
          <p:grpSpPr>
            <a:xfrm>
              <a:off x="-3421298" y="5206936"/>
              <a:ext cx="3178515" cy="795662"/>
              <a:chOff x="-3741486" y="3387723"/>
              <a:chExt cx="3178515" cy="795662"/>
            </a:xfrm>
          </p:grpSpPr>
          <p:sp>
            <p:nvSpPr>
              <p:cNvPr id="292" name="Freeform 101">
                <a:extLst>
                  <a:ext uri="{FF2B5EF4-FFF2-40B4-BE49-F238E27FC236}">
                    <a16:creationId xmlns:a16="http://schemas.microsoft.com/office/drawing/2014/main" id="{078554D8-B964-46E3-A638-E8FD9961AB0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7723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293" name="Rechthoek 292">
                <a:extLst>
                  <a:ext uri="{FF2B5EF4-FFF2-40B4-BE49-F238E27FC236}">
                    <a16:creationId xmlns:a16="http://schemas.microsoft.com/office/drawing/2014/main" id="{08D160C6-61E1-438F-86E4-E9D217442D63}"/>
                  </a:ext>
                </a:extLst>
              </p:cNvPr>
              <p:cNvSpPr/>
              <p:nvPr userDrawn="1"/>
            </p:nvSpPr>
            <p:spPr>
              <a:xfrm>
                <a:off x="-3380966" y="3459752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294" name="Rechte verbindingslijn 293">
                <a:extLst>
                  <a:ext uri="{FF2B5EF4-FFF2-40B4-BE49-F238E27FC236}">
                    <a16:creationId xmlns:a16="http://schemas.microsoft.com/office/drawing/2014/main" id="{E1A69E28-1753-4D76-B3E8-5CD85EB58E6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83385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164" name="Rechthoek 163">
              <a:extLst>
                <a:ext uri="{FF2B5EF4-FFF2-40B4-BE49-F238E27FC236}">
                  <a16:creationId xmlns:a16="http://schemas.microsoft.com/office/drawing/2014/main" id="{BF5AD27C-EB61-4E0A-97BD-BDE607CA7926}"/>
                </a:ext>
              </a:extLst>
            </p:cNvPr>
            <p:cNvSpPr/>
            <p:nvPr userDrawn="1"/>
          </p:nvSpPr>
          <p:spPr>
            <a:xfrm>
              <a:off x="-3419345" y="1434"/>
              <a:ext cx="3176012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TEKST</a:t>
              </a:r>
              <a:r>
                <a:rPr kumimoji="0" lang="nl-NL" sz="1400" b="1" i="0" u="none" strike="noStrike" kern="0" cap="all" spc="0" normalizeH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 NIVEAUS kiezen</a:t>
              </a:r>
              <a:endParaRPr kumimoji="0" lang="nl-NL" sz="1400" b="1" i="0" u="none" strike="noStrike" kern="0" cap="all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Segoe UI Light" panose="020B0502040204020203" pitchFamily="34" charset="0"/>
              </a:endParaRPr>
            </a:p>
          </p:txBody>
        </p:sp>
        <p:sp>
          <p:nvSpPr>
            <p:cNvPr id="165" name="Ovaal 164">
              <a:extLst>
                <a:ext uri="{FF2B5EF4-FFF2-40B4-BE49-F238E27FC236}">
                  <a16:creationId xmlns:a16="http://schemas.microsoft.com/office/drawing/2014/main" id="{A37AF835-60DB-4D7C-A4A4-B6527B38A7F5}"/>
                </a:ext>
              </a:extLst>
            </p:cNvPr>
            <p:cNvSpPr/>
            <p:nvPr userDrawn="1"/>
          </p:nvSpPr>
          <p:spPr>
            <a:xfrm>
              <a:off x="-3425006" y="1719144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66" name="Rechte verbindingslijn 165">
              <a:extLst>
                <a:ext uri="{FF2B5EF4-FFF2-40B4-BE49-F238E27FC236}">
                  <a16:creationId xmlns:a16="http://schemas.microsoft.com/office/drawing/2014/main" id="{6EF8E2D1-27CE-4714-93EA-91F770780B3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24306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167" name="Groep 166">
              <a:extLst>
                <a:ext uri="{FF2B5EF4-FFF2-40B4-BE49-F238E27FC236}">
                  <a16:creationId xmlns:a16="http://schemas.microsoft.com/office/drawing/2014/main" id="{6C3C60A0-9368-4C43-B1F8-9E37BC458250}"/>
                </a:ext>
              </a:extLst>
            </p:cNvPr>
            <p:cNvGrpSpPr/>
            <p:nvPr userDrawn="1"/>
          </p:nvGrpSpPr>
          <p:grpSpPr>
            <a:xfrm>
              <a:off x="-3437547" y="349413"/>
              <a:ext cx="2933825" cy="558875"/>
              <a:chOff x="-3419346" y="368233"/>
              <a:chExt cx="3904920" cy="743862"/>
            </a:xfrm>
          </p:grpSpPr>
          <p:sp>
            <p:nvSpPr>
              <p:cNvPr id="240" name="Rechthoek 239">
                <a:extLst>
                  <a:ext uri="{FF2B5EF4-FFF2-40B4-BE49-F238E27FC236}">
                    <a16:creationId xmlns:a16="http://schemas.microsoft.com/office/drawing/2014/main" id="{137F5D65-AC3A-4D8A-9B8D-49B056948FD7}"/>
                  </a:ext>
                </a:extLst>
              </p:cNvPr>
              <p:cNvSpPr/>
              <p:nvPr userDrawn="1"/>
            </p:nvSpPr>
            <p:spPr>
              <a:xfrm>
                <a:off x="-3294549" y="368233"/>
                <a:ext cx="432805" cy="24498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nl-NL" sz="800" b="0" noProof="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Start</a:t>
                </a:r>
              </a:p>
            </p:txBody>
          </p:sp>
          <p:cxnSp>
            <p:nvCxnSpPr>
              <p:cNvPr id="241" name="Rechte verbindingslijn 240">
                <a:extLst>
                  <a:ext uri="{FF2B5EF4-FFF2-40B4-BE49-F238E27FC236}">
                    <a16:creationId xmlns:a16="http://schemas.microsoft.com/office/drawing/2014/main" id="{D679AF68-DC42-4F0D-B1BB-A97F2363447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61744" y="613214"/>
                <a:ext cx="137087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Rechte verbindingslijn 241">
                <a:extLst>
                  <a:ext uri="{FF2B5EF4-FFF2-40B4-BE49-F238E27FC236}">
                    <a16:creationId xmlns:a16="http://schemas.microsoft.com/office/drawing/2014/main" id="{9B9416CE-1B41-432D-9D71-61E5B68F1D1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419346" y="613214"/>
                <a:ext cx="136215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3" name="Rechthoek 242">
                <a:extLst>
                  <a:ext uri="{FF2B5EF4-FFF2-40B4-BE49-F238E27FC236}">
                    <a16:creationId xmlns:a16="http://schemas.microsoft.com/office/drawing/2014/main" id="{A2A5C90E-1904-45EA-B03A-11BE186BC8C4}"/>
                  </a:ext>
                </a:extLst>
              </p:cNvPr>
              <p:cNvSpPr/>
              <p:nvPr userDrawn="1"/>
            </p:nvSpPr>
            <p:spPr>
              <a:xfrm>
                <a:off x="-3289012" y="589683"/>
                <a:ext cx="422160" cy="640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44" name="Groep 243">
                <a:extLst>
                  <a:ext uri="{FF2B5EF4-FFF2-40B4-BE49-F238E27FC236}">
                    <a16:creationId xmlns:a16="http://schemas.microsoft.com/office/drawing/2014/main" id="{EFAB68BC-E809-424C-96EF-09A561528331}"/>
                  </a:ext>
                </a:extLst>
              </p:cNvPr>
              <p:cNvGrpSpPr/>
              <p:nvPr userDrawn="1"/>
            </p:nvGrpSpPr>
            <p:grpSpPr>
              <a:xfrm>
                <a:off x="-3002834" y="720303"/>
                <a:ext cx="182598" cy="143759"/>
                <a:chOff x="-3310843" y="700986"/>
                <a:chExt cx="182598" cy="143759"/>
              </a:xfrm>
            </p:grpSpPr>
            <p:grpSp>
              <p:nvGrpSpPr>
                <p:cNvPr id="283" name="Groep 282">
                  <a:extLst>
                    <a:ext uri="{FF2B5EF4-FFF2-40B4-BE49-F238E27FC236}">
                      <a16:creationId xmlns:a16="http://schemas.microsoft.com/office/drawing/2014/main" id="{279402EE-7945-4F2D-8568-41B77B851857}"/>
                    </a:ext>
                  </a:extLst>
                </p:cNvPr>
                <p:cNvGrpSpPr/>
                <p:nvPr userDrawn="1"/>
              </p:nvGrpSpPr>
              <p:grpSpPr>
                <a:xfrm>
                  <a:off x="-3310843" y="700986"/>
                  <a:ext cx="182598" cy="143759"/>
                  <a:chOff x="-3310843" y="700986"/>
                  <a:chExt cx="182598" cy="143759"/>
                </a:xfrm>
              </p:grpSpPr>
              <p:cxnSp>
                <p:nvCxnSpPr>
                  <p:cNvPr id="287" name="Rechte verbindingslijn 286">
                    <a:extLst>
                      <a:ext uri="{FF2B5EF4-FFF2-40B4-BE49-F238E27FC236}">
                        <a16:creationId xmlns:a16="http://schemas.microsoft.com/office/drawing/2014/main" id="{F75C84BC-F1C2-4D34-8BAA-6FC2EFF5B4C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8" name="Rechte verbindingslijn 287">
                    <a:extLst>
                      <a:ext uri="{FF2B5EF4-FFF2-40B4-BE49-F238E27FC236}">
                        <a16:creationId xmlns:a16="http://schemas.microsoft.com/office/drawing/2014/main" id="{A35396F9-4564-4C6C-AEB8-63221949411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9" name="Rechte verbindingslijn 288">
                    <a:extLst>
                      <a:ext uri="{FF2B5EF4-FFF2-40B4-BE49-F238E27FC236}">
                        <a16:creationId xmlns:a16="http://schemas.microsoft.com/office/drawing/2014/main" id="{177CBE11-A1C5-43A3-86E4-582E945C456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90" name="Rechte verbindingslijn 289">
                    <a:extLst>
                      <a:ext uri="{FF2B5EF4-FFF2-40B4-BE49-F238E27FC236}">
                        <a16:creationId xmlns:a16="http://schemas.microsoft.com/office/drawing/2014/main" id="{92B766B7-E49A-4D58-A344-9E8D9EED9E3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91" name="Rechte verbindingslijn 290">
                    <a:extLst>
                      <a:ext uri="{FF2B5EF4-FFF2-40B4-BE49-F238E27FC236}">
                        <a16:creationId xmlns:a16="http://schemas.microsoft.com/office/drawing/2014/main" id="{08C3BB77-4CD1-43B7-BB5D-92CC40708B4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84" name="Groep 283">
                  <a:extLst>
                    <a:ext uri="{FF2B5EF4-FFF2-40B4-BE49-F238E27FC236}">
                      <a16:creationId xmlns:a16="http://schemas.microsoft.com/office/drawing/2014/main" id="{C84AFF02-7A28-4A23-8643-F85ED8D89B38}"/>
                    </a:ext>
                  </a:extLst>
                </p:cNvPr>
                <p:cNvGrpSpPr/>
                <p:nvPr userDrawn="1"/>
              </p:nvGrpSpPr>
              <p:grpSpPr>
                <a:xfrm flipH="1">
                  <a:off x="-3310774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85" name="Rechthoek 284">
                    <a:extLst>
                      <a:ext uri="{FF2B5EF4-FFF2-40B4-BE49-F238E27FC236}">
                        <a16:creationId xmlns:a16="http://schemas.microsoft.com/office/drawing/2014/main" id="{AC0D0712-87EF-407C-B2D3-6B9695C84D4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6" name="Pijl: punthaak 285">
                    <a:extLst>
                      <a:ext uri="{FF2B5EF4-FFF2-40B4-BE49-F238E27FC236}">
                        <a16:creationId xmlns:a16="http://schemas.microsoft.com/office/drawing/2014/main" id="{229B8E30-F3A3-40DB-BB3D-B5E1DEFA7F7E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245" name="Groep 244">
                <a:extLst>
                  <a:ext uri="{FF2B5EF4-FFF2-40B4-BE49-F238E27FC236}">
                    <a16:creationId xmlns:a16="http://schemas.microsoft.com/office/drawing/2014/main" id="{4B576DF6-8D95-4065-9A15-02E870ECC9D1}"/>
                  </a:ext>
                </a:extLst>
              </p:cNvPr>
              <p:cNvGrpSpPr/>
              <p:nvPr userDrawn="1"/>
            </p:nvGrpSpPr>
            <p:grpSpPr>
              <a:xfrm>
                <a:off x="-3326107" y="720303"/>
                <a:ext cx="182598" cy="143759"/>
                <a:chOff x="-3634116" y="700986"/>
                <a:chExt cx="182598" cy="143759"/>
              </a:xfrm>
            </p:grpSpPr>
            <p:grpSp>
              <p:nvGrpSpPr>
                <p:cNvPr id="274" name="Groep 273">
                  <a:extLst>
                    <a:ext uri="{FF2B5EF4-FFF2-40B4-BE49-F238E27FC236}">
                      <a16:creationId xmlns:a16="http://schemas.microsoft.com/office/drawing/2014/main" id="{854B6046-247D-454C-9103-135546A1E405}"/>
                    </a:ext>
                  </a:extLst>
                </p:cNvPr>
                <p:cNvGrpSpPr/>
                <p:nvPr userDrawn="1"/>
              </p:nvGrpSpPr>
              <p:grpSpPr>
                <a:xfrm>
                  <a:off x="-3634116" y="700986"/>
                  <a:ext cx="182598" cy="143759"/>
                  <a:chOff x="-3634116" y="700986"/>
                  <a:chExt cx="182598" cy="143759"/>
                </a:xfrm>
              </p:grpSpPr>
              <p:cxnSp>
                <p:nvCxnSpPr>
                  <p:cNvPr id="278" name="Rechte verbindingslijn 277">
                    <a:extLst>
                      <a:ext uri="{FF2B5EF4-FFF2-40B4-BE49-F238E27FC236}">
                        <a16:creationId xmlns:a16="http://schemas.microsoft.com/office/drawing/2014/main" id="{6E6082FD-0810-41BA-B623-F5F592D0F8F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9" name="Rechte verbindingslijn 278">
                    <a:extLst>
                      <a:ext uri="{FF2B5EF4-FFF2-40B4-BE49-F238E27FC236}">
                        <a16:creationId xmlns:a16="http://schemas.microsoft.com/office/drawing/2014/main" id="{C81A9974-BFB5-46F1-BD2E-C4B103F0DEE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0" name="Rechte verbindingslijn 279">
                    <a:extLst>
                      <a:ext uri="{FF2B5EF4-FFF2-40B4-BE49-F238E27FC236}">
                        <a16:creationId xmlns:a16="http://schemas.microsoft.com/office/drawing/2014/main" id="{0A2DDED9-BFA4-496A-8C2C-DCFC4895BC3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1" name="Rechte verbindingslijn 280">
                    <a:extLst>
                      <a:ext uri="{FF2B5EF4-FFF2-40B4-BE49-F238E27FC236}">
                        <a16:creationId xmlns:a16="http://schemas.microsoft.com/office/drawing/2014/main" id="{11D1ADE9-8271-462A-ADF4-43FEE1312BE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2" name="Rechte verbindingslijn 281">
                    <a:extLst>
                      <a:ext uri="{FF2B5EF4-FFF2-40B4-BE49-F238E27FC236}">
                        <a16:creationId xmlns:a16="http://schemas.microsoft.com/office/drawing/2014/main" id="{A7D517B6-C0B6-44D5-A1B9-AD7FF101577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75" name="Groep 274">
                  <a:extLst>
                    <a:ext uri="{FF2B5EF4-FFF2-40B4-BE49-F238E27FC236}">
                      <a16:creationId xmlns:a16="http://schemas.microsoft.com/office/drawing/2014/main" id="{4AD4867A-6BA1-4494-896A-BF0652D02551}"/>
                    </a:ext>
                  </a:extLst>
                </p:cNvPr>
                <p:cNvGrpSpPr/>
                <p:nvPr userDrawn="1"/>
              </p:nvGrpSpPr>
              <p:grpSpPr>
                <a:xfrm>
                  <a:off x="-3634047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76" name="Rechthoek 275">
                    <a:extLst>
                      <a:ext uri="{FF2B5EF4-FFF2-40B4-BE49-F238E27FC236}">
                        <a16:creationId xmlns:a16="http://schemas.microsoft.com/office/drawing/2014/main" id="{B612A54E-46EB-4BCB-817A-B57AA213002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7" name="Pijl: punthaak 276">
                    <a:extLst>
                      <a:ext uri="{FF2B5EF4-FFF2-40B4-BE49-F238E27FC236}">
                        <a16:creationId xmlns:a16="http://schemas.microsoft.com/office/drawing/2014/main" id="{04281776-C537-4C75-BF78-78FF1138E504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cxnSp>
            <p:nvCxnSpPr>
              <p:cNvPr id="246" name="Rechte verbindingslijn 245">
                <a:extLst>
                  <a:ext uri="{FF2B5EF4-FFF2-40B4-BE49-F238E27FC236}">
                    <a16:creationId xmlns:a16="http://schemas.microsoft.com/office/drawing/2014/main" id="{D05A2686-B1B2-43A5-B373-6F76F20F24E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136454" y="523622"/>
                <a:ext cx="720437" cy="188422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247" name="Rechte verbindingslijn 246">
                <a:extLst>
                  <a:ext uri="{FF2B5EF4-FFF2-40B4-BE49-F238E27FC236}">
                    <a16:creationId xmlns:a16="http://schemas.microsoft.com/office/drawing/2014/main" id="{4034A50D-A43E-428E-9A63-95070E10802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20570" y="712044"/>
                <a:ext cx="399011" cy="238298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grpSp>
            <p:nvGrpSpPr>
              <p:cNvPr id="248" name="Groep 247">
                <a:extLst>
                  <a:ext uri="{FF2B5EF4-FFF2-40B4-BE49-F238E27FC236}">
                    <a16:creationId xmlns:a16="http://schemas.microsoft.com/office/drawing/2014/main" id="{DEE3A13C-038E-4559-8476-C1B097C94F87}"/>
                  </a:ext>
                </a:extLst>
              </p:cNvPr>
              <p:cNvGrpSpPr/>
              <p:nvPr userDrawn="1"/>
            </p:nvGrpSpPr>
            <p:grpSpPr>
              <a:xfrm>
                <a:off x="-2425037" y="370226"/>
                <a:ext cx="357690" cy="330595"/>
                <a:chOff x="-2721817" y="347336"/>
                <a:chExt cx="432805" cy="400021"/>
              </a:xfrm>
            </p:grpSpPr>
            <p:sp>
              <p:nvSpPr>
                <p:cNvPr id="263" name="Rechthoek 262">
                  <a:extLst>
                    <a:ext uri="{FF2B5EF4-FFF2-40B4-BE49-F238E27FC236}">
                      <a16:creationId xmlns:a16="http://schemas.microsoft.com/office/drawing/2014/main" id="{FABD5EEC-1B3C-44B8-8F6D-9EB9B1A356D8}"/>
                    </a:ext>
                  </a:extLst>
                </p:cNvPr>
                <p:cNvSpPr/>
                <p:nvPr userDrawn="1"/>
              </p:nvSpPr>
              <p:spPr>
                <a:xfrm>
                  <a:off x="-2721817" y="347336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64" name="Groep 263">
                  <a:extLst>
                    <a:ext uri="{FF2B5EF4-FFF2-40B4-BE49-F238E27FC236}">
                      <a16:creationId xmlns:a16="http://schemas.microsoft.com/office/drawing/2014/main" id="{A13AB301-1BB1-4464-99E7-0D6A0867C695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431583"/>
                  <a:ext cx="294076" cy="231526"/>
                  <a:chOff x="-3634116" y="700986"/>
                  <a:chExt cx="182598" cy="143759"/>
                </a:xfrm>
              </p:grpSpPr>
              <p:grpSp>
                <p:nvGrpSpPr>
                  <p:cNvPr id="265" name="Groep 264">
                    <a:extLst>
                      <a:ext uri="{FF2B5EF4-FFF2-40B4-BE49-F238E27FC236}">
                        <a16:creationId xmlns:a16="http://schemas.microsoft.com/office/drawing/2014/main" id="{A833C686-2410-46CB-902D-619879C94252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116" y="700986"/>
                    <a:ext cx="182598" cy="143759"/>
                    <a:chOff x="-3634116" y="700986"/>
                    <a:chExt cx="182598" cy="143759"/>
                  </a:xfrm>
                </p:grpSpPr>
                <p:cxnSp>
                  <p:nvCxnSpPr>
                    <p:cNvPr id="269" name="Rechte verbindingslijn 268">
                      <a:extLst>
                        <a:ext uri="{FF2B5EF4-FFF2-40B4-BE49-F238E27FC236}">
                          <a16:creationId xmlns:a16="http://schemas.microsoft.com/office/drawing/2014/main" id="{5E2D9490-3B80-441D-A5B5-412E2496B82A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0" name="Rechte verbindingslijn 269">
                      <a:extLst>
                        <a:ext uri="{FF2B5EF4-FFF2-40B4-BE49-F238E27FC236}">
                          <a16:creationId xmlns:a16="http://schemas.microsoft.com/office/drawing/2014/main" id="{AF9787C3-6FE8-4DAA-8C79-9F296196277C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1" name="Rechte verbindingslijn 270">
                      <a:extLst>
                        <a:ext uri="{FF2B5EF4-FFF2-40B4-BE49-F238E27FC236}">
                          <a16:creationId xmlns:a16="http://schemas.microsoft.com/office/drawing/2014/main" id="{C4A0B566-1BA8-4476-8956-8C063FE1A94F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2" name="Rechte verbindingslijn 271">
                      <a:extLst>
                        <a:ext uri="{FF2B5EF4-FFF2-40B4-BE49-F238E27FC236}">
                          <a16:creationId xmlns:a16="http://schemas.microsoft.com/office/drawing/2014/main" id="{4BEACC3A-5B01-4A2B-BAA4-7F358A93AAC8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3" name="Rechte verbindingslijn 272">
                      <a:extLst>
                        <a:ext uri="{FF2B5EF4-FFF2-40B4-BE49-F238E27FC236}">
                          <a16:creationId xmlns:a16="http://schemas.microsoft.com/office/drawing/2014/main" id="{40714B03-3DFB-4E73-B303-E5B7BEFA73C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66" name="Groep 265">
                    <a:extLst>
                      <a:ext uri="{FF2B5EF4-FFF2-40B4-BE49-F238E27FC236}">
                        <a16:creationId xmlns:a16="http://schemas.microsoft.com/office/drawing/2014/main" id="{ABBE48E7-DEDA-414F-BBE6-CB7C656827C9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047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67" name="Rechthoek 266">
                      <a:extLst>
                        <a:ext uri="{FF2B5EF4-FFF2-40B4-BE49-F238E27FC236}">
                          <a16:creationId xmlns:a16="http://schemas.microsoft.com/office/drawing/2014/main" id="{237D8913-B42E-4279-974D-A1852B66C661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68" name="Pijl: punthaak 267">
                      <a:extLst>
                        <a:ext uri="{FF2B5EF4-FFF2-40B4-BE49-F238E27FC236}">
                          <a16:creationId xmlns:a16="http://schemas.microsoft.com/office/drawing/2014/main" id="{EB2870EA-38F5-4AE8-83D8-12EA83BAA2A2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249" name="Groep 248">
                <a:extLst>
                  <a:ext uri="{FF2B5EF4-FFF2-40B4-BE49-F238E27FC236}">
                    <a16:creationId xmlns:a16="http://schemas.microsoft.com/office/drawing/2014/main" id="{61385A33-2CB1-48A1-A20A-F17B1E3F88FC}"/>
                  </a:ext>
                </a:extLst>
              </p:cNvPr>
              <p:cNvGrpSpPr/>
              <p:nvPr userDrawn="1"/>
            </p:nvGrpSpPr>
            <p:grpSpPr>
              <a:xfrm>
                <a:off x="-2425037" y="781500"/>
                <a:ext cx="357690" cy="330595"/>
                <a:chOff x="-2721817" y="782525"/>
                <a:chExt cx="432805" cy="400021"/>
              </a:xfrm>
            </p:grpSpPr>
            <p:sp>
              <p:nvSpPr>
                <p:cNvPr id="252" name="Rechthoek 251">
                  <a:extLst>
                    <a:ext uri="{FF2B5EF4-FFF2-40B4-BE49-F238E27FC236}">
                      <a16:creationId xmlns:a16="http://schemas.microsoft.com/office/drawing/2014/main" id="{2CC3F850-D6FD-44D1-A0B1-054E54EE0BA4}"/>
                    </a:ext>
                  </a:extLst>
                </p:cNvPr>
                <p:cNvSpPr/>
                <p:nvPr userDrawn="1"/>
              </p:nvSpPr>
              <p:spPr>
                <a:xfrm>
                  <a:off x="-2721817" y="782525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53" name="Groep 252">
                  <a:extLst>
                    <a:ext uri="{FF2B5EF4-FFF2-40B4-BE49-F238E27FC236}">
                      <a16:creationId xmlns:a16="http://schemas.microsoft.com/office/drawing/2014/main" id="{AA4FCCB0-CF5A-4394-8683-858D6928C80A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866772"/>
                  <a:ext cx="294076" cy="231526"/>
                  <a:chOff x="-3310843" y="700986"/>
                  <a:chExt cx="182598" cy="143759"/>
                </a:xfrm>
              </p:grpSpPr>
              <p:grpSp>
                <p:nvGrpSpPr>
                  <p:cNvPr id="254" name="Groep 253">
                    <a:extLst>
                      <a:ext uri="{FF2B5EF4-FFF2-40B4-BE49-F238E27FC236}">
                        <a16:creationId xmlns:a16="http://schemas.microsoft.com/office/drawing/2014/main" id="{E1DDA156-C1F9-40FD-AA88-544D2C173D54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310843" y="700986"/>
                    <a:ext cx="182598" cy="143759"/>
                    <a:chOff x="-3310843" y="700986"/>
                    <a:chExt cx="182598" cy="143759"/>
                  </a:xfrm>
                </p:grpSpPr>
                <p:cxnSp>
                  <p:nvCxnSpPr>
                    <p:cNvPr id="258" name="Rechte verbindingslijn 257">
                      <a:extLst>
                        <a:ext uri="{FF2B5EF4-FFF2-40B4-BE49-F238E27FC236}">
                          <a16:creationId xmlns:a16="http://schemas.microsoft.com/office/drawing/2014/main" id="{94ED2412-D374-40DD-A471-100E9D012C4B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9" name="Rechte verbindingslijn 258">
                      <a:extLst>
                        <a:ext uri="{FF2B5EF4-FFF2-40B4-BE49-F238E27FC236}">
                          <a16:creationId xmlns:a16="http://schemas.microsoft.com/office/drawing/2014/main" id="{496FBEEF-2074-4EDC-B569-27CCD0C2A39E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0" name="Rechte verbindingslijn 259">
                      <a:extLst>
                        <a:ext uri="{FF2B5EF4-FFF2-40B4-BE49-F238E27FC236}">
                          <a16:creationId xmlns:a16="http://schemas.microsoft.com/office/drawing/2014/main" id="{369CEAC6-3A7F-4D6D-A095-E406491A01FE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1" name="Rechte verbindingslijn 260">
                      <a:extLst>
                        <a:ext uri="{FF2B5EF4-FFF2-40B4-BE49-F238E27FC236}">
                          <a16:creationId xmlns:a16="http://schemas.microsoft.com/office/drawing/2014/main" id="{4CCBD828-397A-4F0F-9A0A-26A02AEE8B1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2" name="Rechte verbindingslijn 261">
                      <a:extLst>
                        <a:ext uri="{FF2B5EF4-FFF2-40B4-BE49-F238E27FC236}">
                          <a16:creationId xmlns:a16="http://schemas.microsoft.com/office/drawing/2014/main" id="{F3C6B5E0-1A24-4995-BE15-D077CC46A446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55" name="Groep 254">
                    <a:extLst>
                      <a:ext uri="{FF2B5EF4-FFF2-40B4-BE49-F238E27FC236}">
                        <a16:creationId xmlns:a16="http://schemas.microsoft.com/office/drawing/2014/main" id="{65829816-F43D-4246-A898-99C78EDE232F}"/>
                      </a:ext>
                    </a:extLst>
                  </p:cNvPr>
                  <p:cNvGrpSpPr/>
                  <p:nvPr userDrawn="1"/>
                </p:nvGrpSpPr>
                <p:grpSpPr>
                  <a:xfrm flipH="1">
                    <a:off x="-3310774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56" name="Rechthoek 255">
                      <a:extLst>
                        <a:ext uri="{FF2B5EF4-FFF2-40B4-BE49-F238E27FC236}">
                          <a16:creationId xmlns:a16="http://schemas.microsoft.com/office/drawing/2014/main" id="{5AFE814A-E48B-414B-9CEE-A7F2E9FCE40E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Pijl: punthaak 256">
                      <a:extLst>
                        <a:ext uri="{FF2B5EF4-FFF2-40B4-BE49-F238E27FC236}">
                          <a16:creationId xmlns:a16="http://schemas.microsoft.com/office/drawing/2014/main" id="{35758C77-33D1-4303-BFFA-F9890859CE94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250" name="Rechthoek 249">
                <a:extLst>
                  <a:ext uri="{FF2B5EF4-FFF2-40B4-BE49-F238E27FC236}">
                    <a16:creationId xmlns:a16="http://schemas.microsoft.com/office/drawing/2014/main" id="{3C1C01D9-1B46-4B48-9FB2-D060F99C4051}"/>
                  </a:ext>
                </a:extLst>
              </p:cNvPr>
              <p:cNvSpPr/>
              <p:nvPr userDrawn="1"/>
            </p:nvSpPr>
            <p:spPr>
              <a:xfrm>
                <a:off x="-1950057" y="439449"/>
                <a:ext cx="2435631" cy="19806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omhoog</a:t>
                </a:r>
              </a:p>
            </p:txBody>
          </p:sp>
          <p:sp>
            <p:nvSpPr>
              <p:cNvPr id="251" name="Rechthoek 250">
                <a:extLst>
                  <a:ext uri="{FF2B5EF4-FFF2-40B4-BE49-F238E27FC236}">
                    <a16:creationId xmlns:a16="http://schemas.microsoft.com/office/drawing/2014/main" id="{26421C1D-7BE7-437D-8CF9-3DAB553E7B5D}"/>
                  </a:ext>
                </a:extLst>
              </p:cNvPr>
              <p:cNvSpPr/>
              <p:nvPr userDrawn="1"/>
            </p:nvSpPr>
            <p:spPr>
              <a:xfrm>
                <a:off x="-1950057" y="848575"/>
                <a:ext cx="2213551" cy="186424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omlaag</a:t>
                </a:r>
              </a:p>
            </p:txBody>
          </p:sp>
        </p:grpSp>
        <p:cxnSp>
          <p:nvCxnSpPr>
            <p:cNvPr id="168" name="Rechte verbindingslijn 167">
              <a:extLst>
                <a:ext uri="{FF2B5EF4-FFF2-40B4-BE49-F238E27FC236}">
                  <a16:creationId xmlns:a16="http://schemas.microsoft.com/office/drawing/2014/main" id="{1AF173E0-BC62-48B7-87C2-3F830328650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1020931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69" name="Rechthoek 168">
              <a:extLst>
                <a:ext uri="{FF2B5EF4-FFF2-40B4-BE49-F238E27FC236}">
                  <a16:creationId xmlns:a16="http://schemas.microsoft.com/office/drawing/2014/main" id="{41B5AFB1-3BC0-43B0-93FB-AFFEB4B963CE}"/>
                </a:ext>
              </a:extLst>
            </p:cNvPr>
            <p:cNvSpPr/>
            <p:nvPr userDrawn="1"/>
          </p:nvSpPr>
          <p:spPr>
            <a:xfrm>
              <a:off x="-3059324" y="1719143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1450" marR="0" lvl="0" indent="-17145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1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Bullet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sp>
          <p:nvSpPr>
            <p:cNvPr id="170" name="Ovaal 169">
              <a:extLst>
                <a:ext uri="{FF2B5EF4-FFF2-40B4-BE49-F238E27FC236}">
                  <a16:creationId xmlns:a16="http://schemas.microsoft.com/office/drawing/2014/main" id="{E6CF6F1D-6BA6-48F2-9CED-8946E3E3EA2D}"/>
                </a:ext>
              </a:extLst>
            </p:cNvPr>
            <p:cNvSpPr/>
            <p:nvPr userDrawn="1"/>
          </p:nvSpPr>
          <p:spPr>
            <a:xfrm>
              <a:off x="-3425006" y="2091065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71" name="Rechthoek 170">
              <a:extLst>
                <a:ext uri="{FF2B5EF4-FFF2-40B4-BE49-F238E27FC236}">
                  <a16:creationId xmlns:a16="http://schemas.microsoft.com/office/drawing/2014/main" id="{617C1F21-879B-4425-BAF3-82873CDC4B5D}"/>
                </a:ext>
              </a:extLst>
            </p:cNvPr>
            <p:cNvSpPr/>
            <p:nvPr userDrawn="1"/>
          </p:nvSpPr>
          <p:spPr>
            <a:xfrm>
              <a:off x="-3059324" y="2091064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1950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Calibri Light" panose="020F0302020204030204" pitchFamily="34" charset="0"/>
                <a:buChar char="→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Sub-bullet #1</a:t>
              </a:r>
            </a:p>
          </p:txBody>
        </p:sp>
        <p:sp>
          <p:nvSpPr>
            <p:cNvPr id="172" name="Ovaal 171">
              <a:extLst>
                <a:ext uri="{FF2B5EF4-FFF2-40B4-BE49-F238E27FC236}">
                  <a16:creationId xmlns:a16="http://schemas.microsoft.com/office/drawing/2014/main" id="{F45C39DB-141B-4537-A98F-B3C86E040714}"/>
                </a:ext>
              </a:extLst>
            </p:cNvPr>
            <p:cNvSpPr/>
            <p:nvPr userDrawn="1"/>
          </p:nvSpPr>
          <p:spPr>
            <a:xfrm>
              <a:off x="-3425006" y="24652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173" name="Ovaal 172">
              <a:extLst>
                <a:ext uri="{FF2B5EF4-FFF2-40B4-BE49-F238E27FC236}">
                  <a16:creationId xmlns:a16="http://schemas.microsoft.com/office/drawing/2014/main" id="{DD3FA3B3-DFB6-4A64-907F-F2AE891B7783}"/>
                </a:ext>
              </a:extLst>
            </p:cNvPr>
            <p:cNvSpPr/>
            <p:nvPr userDrawn="1"/>
          </p:nvSpPr>
          <p:spPr>
            <a:xfrm>
              <a:off x="-3425006" y="283788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4</a:t>
              </a:r>
            </a:p>
          </p:txBody>
        </p:sp>
        <p:sp>
          <p:nvSpPr>
            <p:cNvPr id="174" name="Rechthoek 173">
              <a:extLst>
                <a:ext uri="{FF2B5EF4-FFF2-40B4-BE49-F238E27FC236}">
                  <a16:creationId xmlns:a16="http://schemas.microsoft.com/office/drawing/2014/main" id="{4DE9CC4E-5665-4A0C-B1A5-F02655B5BCBE}"/>
                </a:ext>
              </a:extLst>
            </p:cNvPr>
            <p:cNvSpPr/>
            <p:nvPr userDrawn="1"/>
          </p:nvSpPr>
          <p:spPr>
            <a:xfrm>
              <a:off x="-3059324" y="246524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  <p:sp>
          <p:nvSpPr>
            <p:cNvPr id="175" name="Ovaal 174">
              <a:extLst>
                <a:ext uri="{FF2B5EF4-FFF2-40B4-BE49-F238E27FC236}">
                  <a16:creationId xmlns:a16="http://schemas.microsoft.com/office/drawing/2014/main" id="{9EE17166-013C-485D-BC5A-099CB9C20CB7}"/>
                </a:ext>
              </a:extLst>
            </p:cNvPr>
            <p:cNvSpPr/>
            <p:nvPr userDrawn="1"/>
          </p:nvSpPr>
          <p:spPr>
            <a:xfrm>
              <a:off x="-3425006" y="3221492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5</a:t>
              </a:r>
            </a:p>
          </p:txBody>
        </p:sp>
        <p:sp>
          <p:nvSpPr>
            <p:cNvPr id="176" name="Rechthoek 175">
              <a:extLst>
                <a:ext uri="{FF2B5EF4-FFF2-40B4-BE49-F238E27FC236}">
                  <a16:creationId xmlns:a16="http://schemas.microsoft.com/office/drawing/2014/main" id="{F0C9A80D-DAE8-4412-B299-498DEF10A08F}"/>
                </a:ext>
              </a:extLst>
            </p:cNvPr>
            <p:cNvSpPr/>
            <p:nvPr userDrawn="1"/>
          </p:nvSpPr>
          <p:spPr>
            <a:xfrm>
              <a:off x="-3059324" y="2837886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Subtitel</a:t>
              </a:r>
            </a:p>
          </p:txBody>
        </p:sp>
        <p:sp>
          <p:nvSpPr>
            <p:cNvPr id="177" name="Rechthoek 176">
              <a:extLst>
                <a:ext uri="{FF2B5EF4-FFF2-40B4-BE49-F238E27FC236}">
                  <a16:creationId xmlns:a16="http://schemas.microsoft.com/office/drawing/2014/main" id="{140FAACC-F638-4A51-A047-6A28677640FD}"/>
                </a:ext>
              </a:extLst>
            </p:cNvPr>
            <p:cNvSpPr/>
            <p:nvPr userDrawn="1"/>
          </p:nvSpPr>
          <p:spPr>
            <a:xfrm>
              <a:off x="-3420798" y="1139659"/>
              <a:ext cx="3178016" cy="46701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Gebruik,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‘Start’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lijstniveau-knoppen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zoals hierboven aangegeven, om een tekst niveau te kiezen. Kies uit:</a:t>
              </a:r>
            </a:p>
          </p:txBody>
        </p:sp>
        <p:sp>
          <p:nvSpPr>
            <p:cNvPr id="178" name="Rechthoek 177">
              <a:extLst>
                <a:ext uri="{FF2B5EF4-FFF2-40B4-BE49-F238E27FC236}">
                  <a16:creationId xmlns:a16="http://schemas.microsoft.com/office/drawing/2014/main" id="{B880637A-B0EE-41FC-8304-6CC59774566C}"/>
                </a:ext>
              </a:extLst>
            </p:cNvPr>
            <p:cNvSpPr/>
            <p:nvPr userDrawn="1"/>
          </p:nvSpPr>
          <p:spPr>
            <a:xfrm>
              <a:off x="-3059324" y="3592540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3538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Sub-numerieke bullet</a:t>
              </a:r>
            </a:p>
          </p:txBody>
        </p:sp>
        <p:sp>
          <p:nvSpPr>
            <p:cNvPr id="239" name="Rechthoek 238">
              <a:extLst>
                <a:ext uri="{FF2B5EF4-FFF2-40B4-BE49-F238E27FC236}">
                  <a16:creationId xmlns:a16="http://schemas.microsoft.com/office/drawing/2014/main" id="{3AB32EDD-92A3-4849-BEB7-9AACB2861BB9}"/>
                </a:ext>
              </a:extLst>
            </p:cNvPr>
            <p:cNvSpPr/>
            <p:nvPr userDrawn="1"/>
          </p:nvSpPr>
          <p:spPr>
            <a:xfrm>
              <a:off x="-3059324" y="433936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</p:grpSp>
      <p:pic>
        <p:nvPicPr>
          <p:cNvPr id="153" name="Picture 5">
            <a:extLst>
              <a:ext uri="{FF2B5EF4-FFF2-40B4-BE49-F238E27FC236}">
                <a16:creationId xmlns:a16="http://schemas.microsoft.com/office/drawing/2014/main" id="{7CA88535-25EC-4883-A88C-09753FA2EB4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510" y="184468"/>
            <a:ext cx="379459" cy="379459"/>
          </a:xfrm>
          <a:prstGeom prst="rect">
            <a:avLst/>
          </a:prstGeom>
        </p:spPr>
      </p:pic>
      <p:sp>
        <p:nvSpPr>
          <p:cNvPr id="295" name="Tijdelijke aanduiding voor titel 1">
            <a:extLst>
              <a:ext uri="{FF2B5EF4-FFF2-40B4-BE49-F238E27FC236}">
                <a16:creationId xmlns:a16="http://schemas.microsoft.com/office/drawing/2014/main" id="{CEA02B61-812C-4715-B97B-93000E1F7C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468" y="1024409"/>
            <a:ext cx="5029200" cy="4904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/>
            </a:lvl1pPr>
          </a:lstStyle>
          <a:p>
            <a:r>
              <a:rPr lang="nl-NL" dirty="0"/>
              <a:t>Plaats hier je titel</a:t>
            </a:r>
          </a:p>
        </p:txBody>
      </p:sp>
      <p:sp>
        <p:nvSpPr>
          <p:cNvPr id="297" name="Tijdelijke aanduiding voor verticale tekst 2">
            <a:extLst>
              <a:ext uri="{FF2B5EF4-FFF2-40B4-BE49-F238E27FC236}">
                <a16:creationId xmlns:a16="http://schemas.microsoft.com/office/drawing/2014/main" id="{781482C4-968C-4C68-9B89-40310422E149}"/>
              </a:ext>
            </a:extLst>
          </p:cNvPr>
          <p:cNvSpPr>
            <a:spLocks noGrp="1"/>
          </p:cNvSpPr>
          <p:nvPr>
            <p:ph type="body" orient="vert" idx="16" hasCustomPrompt="1"/>
          </p:nvPr>
        </p:nvSpPr>
        <p:spPr>
          <a:xfrm>
            <a:off x="693737" y="1700547"/>
            <a:ext cx="5027931" cy="4243053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noProof="0" dirty="0"/>
              <a:t>Klik hier om een bullet te plaatsen.</a:t>
            </a:r>
          </a:p>
          <a:p>
            <a:pPr lvl="1"/>
            <a:r>
              <a:rPr lang="nl-NL" noProof="0" dirty="0"/>
              <a:t>Sub-bullet</a:t>
            </a:r>
          </a:p>
          <a:p>
            <a:pPr lvl="2"/>
            <a:r>
              <a:rPr lang="nl-NL" noProof="0" dirty="0"/>
              <a:t>Leestekst</a:t>
            </a:r>
          </a:p>
          <a:p>
            <a:pPr lvl="3"/>
            <a:r>
              <a:rPr lang="nl-NL" noProof="0" dirty="0"/>
              <a:t>Subtitel</a:t>
            </a:r>
          </a:p>
          <a:p>
            <a:pPr lvl="4"/>
            <a:r>
              <a:rPr lang="nl-NL" noProof="0" dirty="0"/>
              <a:t>Numerieke bullet</a:t>
            </a:r>
          </a:p>
          <a:p>
            <a:pPr lvl="5"/>
            <a:r>
              <a:rPr lang="nl-NL" noProof="0" dirty="0"/>
              <a:t>Bullet</a:t>
            </a:r>
          </a:p>
          <a:p>
            <a:pPr lvl="6"/>
            <a:r>
              <a:rPr lang="nl-NL" noProof="0" dirty="0"/>
              <a:t>Sub-bullet</a:t>
            </a:r>
          </a:p>
          <a:p>
            <a:pPr lvl="7"/>
            <a:r>
              <a:rPr lang="nl-NL" noProof="0" dirty="0"/>
              <a:t>Leestekst</a:t>
            </a:r>
          </a:p>
          <a:p>
            <a:pPr lvl="8"/>
            <a:r>
              <a:rPr lang="nl-NL" noProof="0" dirty="0"/>
              <a:t>Titel</a:t>
            </a:r>
          </a:p>
        </p:txBody>
      </p:sp>
      <p:sp>
        <p:nvSpPr>
          <p:cNvPr id="150" name="Tijdelijke aanduiding voor tekst 149">
            <a:extLst>
              <a:ext uri="{FF2B5EF4-FFF2-40B4-BE49-F238E27FC236}">
                <a16:creationId xmlns:a16="http://schemas.microsoft.com/office/drawing/2014/main" id="{C3C7F2DF-CF00-4F17-8686-50861730C4A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08000" y="230235"/>
            <a:ext cx="6086700" cy="6430119"/>
          </a:xfrm>
          <a:custGeom>
            <a:avLst/>
            <a:gdLst>
              <a:gd name="connsiteX0" fmla="*/ 2919530 w 5817062"/>
              <a:gd name="connsiteY0" fmla="*/ 3251947 h 6145267"/>
              <a:gd name="connsiteX1" fmla="*/ 2151264 w 5817062"/>
              <a:gd name="connsiteY1" fmla="*/ 4054607 h 6145267"/>
              <a:gd name="connsiteX2" fmla="*/ 2919530 w 5817062"/>
              <a:gd name="connsiteY2" fmla="*/ 4857268 h 6145267"/>
              <a:gd name="connsiteX3" fmla="*/ 3687794 w 5817062"/>
              <a:gd name="connsiteY3" fmla="*/ 4054607 h 6145267"/>
              <a:gd name="connsiteX4" fmla="*/ 2919530 w 5817062"/>
              <a:gd name="connsiteY4" fmla="*/ 1288040 h 6145267"/>
              <a:gd name="connsiteX5" fmla="*/ 2151264 w 5817062"/>
              <a:gd name="connsiteY5" fmla="*/ 2090700 h 6145267"/>
              <a:gd name="connsiteX6" fmla="*/ 2919530 w 5817062"/>
              <a:gd name="connsiteY6" fmla="*/ 2893380 h 6145267"/>
              <a:gd name="connsiteX7" fmla="*/ 3687794 w 5817062"/>
              <a:gd name="connsiteY7" fmla="*/ 2090700 h 6145267"/>
              <a:gd name="connsiteX8" fmla="*/ 0 w 5817062"/>
              <a:gd name="connsiteY8" fmla="*/ 0 h 6145267"/>
              <a:gd name="connsiteX9" fmla="*/ 2029947 w 5817062"/>
              <a:gd name="connsiteY9" fmla="*/ 0 h 6145267"/>
              <a:gd name="connsiteX10" fmla="*/ 2919530 w 5817062"/>
              <a:gd name="connsiteY10" fmla="*/ 929453 h 6145267"/>
              <a:gd name="connsiteX11" fmla="*/ 3809130 w 5817062"/>
              <a:gd name="connsiteY11" fmla="*/ 0 h 6145267"/>
              <a:gd name="connsiteX12" fmla="*/ 5817062 w 5817062"/>
              <a:gd name="connsiteY12" fmla="*/ 0 h 6145267"/>
              <a:gd name="connsiteX13" fmla="*/ 5817062 w 5817062"/>
              <a:gd name="connsiteY13" fmla="*/ 253545 h 6145267"/>
              <a:gd name="connsiteX14" fmla="*/ 3909630 w 5817062"/>
              <a:gd name="connsiteY14" fmla="*/ 253545 h 6145267"/>
              <a:gd name="connsiteX15" fmla="*/ 3091106 w 5817062"/>
              <a:gd name="connsiteY15" fmla="*/ 1108737 h 6145267"/>
              <a:gd name="connsiteX16" fmla="*/ 3909630 w 5817062"/>
              <a:gd name="connsiteY16" fmla="*/ 1963907 h 6145267"/>
              <a:gd name="connsiteX17" fmla="*/ 5817062 w 5817062"/>
              <a:gd name="connsiteY17" fmla="*/ 1963907 h 6145267"/>
              <a:gd name="connsiteX18" fmla="*/ 5817062 w 5817062"/>
              <a:gd name="connsiteY18" fmla="*/ 1963926 h 6145267"/>
              <a:gd name="connsiteX19" fmla="*/ 5817062 w 5817062"/>
              <a:gd name="connsiteY19" fmla="*/ 2217452 h 6145267"/>
              <a:gd name="connsiteX20" fmla="*/ 3909630 w 5817062"/>
              <a:gd name="connsiteY20" fmla="*/ 2217452 h 6145267"/>
              <a:gd name="connsiteX21" fmla="*/ 3091106 w 5817062"/>
              <a:gd name="connsiteY21" fmla="*/ 3072644 h 6145267"/>
              <a:gd name="connsiteX22" fmla="*/ 3909630 w 5817062"/>
              <a:gd name="connsiteY22" fmla="*/ 3927836 h 6145267"/>
              <a:gd name="connsiteX23" fmla="*/ 5817062 w 5817062"/>
              <a:gd name="connsiteY23" fmla="*/ 3927836 h 6145267"/>
              <a:gd name="connsiteX24" fmla="*/ 5817062 w 5817062"/>
              <a:gd name="connsiteY24" fmla="*/ 4181360 h 6145267"/>
              <a:gd name="connsiteX25" fmla="*/ 5817062 w 5817062"/>
              <a:gd name="connsiteY25" fmla="*/ 4181381 h 6145267"/>
              <a:gd name="connsiteX26" fmla="*/ 3909630 w 5817062"/>
              <a:gd name="connsiteY26" fmla="*/ 4181381 h 6145267"/>
              <a:gd name="connsiteX27" fmla="*/ 3091126 w 5817062"/>
              <a:gd name="connsiteY27" fmla="*/ 5036551 h 6145267"/>
              <a:gd name="connsiteX28" fmla="*/ 3909630 w 5817062"/>
              <a:gd name="connsiteY28" fmla="*/ 5891722 h 6145267"/>
              <a:gd name="connsiteX29" fmla="*/ 5817062 w 5817062"/>
              <a:gd name="connsiteY29" fmla="*/ 5891722 h 6145267"/>
              <a:gd name="connsiteX30" fmla="*/ 5817062 w 5817062"/>
              <a:gd name="connsiteY30" fmla="*/ 6145267 h 6145267"/>
              <a:gd name="connsiteX31" fmla="*/ 3809130 w 5817062"/>
              <a:gd name="connsiteY31" fmla="*/ 6145267 h 6145267"/>
              <a:gd name="connsiteX32" fmla="*/ 2919530 w 5817062"/>
              <a:gd name="connsiteY32" fmla="*/ 5215835 h 6145267"/>
              <a:gd name="connsiteX33" fmla="*/ 2029947 w 5817062"/>
              <a:gd name="connsiteY33" fmla="*/ 6145267 h 6145267"/>
              <a:gd name="connsiteX34" fmla="*/ 0 w 5817062"/>
              <a:gd name="connsiteY34" fmla="*/ 6145267 h 6145267"/>
              <a:gd name="connsiteX35" fmla="*/ 0 w 5817062"/>
              <a:gd name="connsiteY35" fmla="*/ 5891722 h 6145267"/>
              <a:gd name="connsiteX36" fmla="*/ 1929428 w 5817062"/>
              <a:gd name="connsiteY36" fmla="*/ 5891722 h 6145267"/>
              <a:gd name="connsiteX37" fmla="*/ 2747934 w 5817062"/>
              <a:gd name="connsiteY37" fmla="*/ 5036551 h 6145267"/>
              <a:gd name="connsiteX38" fmla="*/ 1929428 w 5817062"/>
              <a:gd name="connsiteY38" fmla="*/ 4181381 h 6145267"/>
              <a:gd name="connsiteX39" fmla="*/ 0 w 5817062"/>
              <a:gd name="connsiteY39" fmla="*/ 4181381 h 6145267"/>
              <a:gd name="connsiteX40" fmla="*/ 0 w 5817062"/>
              <a:gd name="connsiteY40" fmla="*/ 4181360 h 6145267"/>
              <a:gd name="connsiteX41" fmla="*/ 0 w 5817062"/>
              <a:gd name="connsiteY41" fmla="*/ 3927836 h 6145267"/>
              <a:gd name="connsiteX42" fmla="*/ 1929428 w 5817062"/>
              <a:gd name="connsiteY42" fmla="*/ 3927836 h 6145267"/>
              <a:gd name="connsiteX43" fmla="*/ 2747952 w 5817062"/>
              <a:gd name="connsiteY43" fmla="*/ 3072644 h 6145267"/>
              <a:gd name="connsiteX44" fmla="*/ 1929428 w 5817062"/>
              <a:gd name="connsiteY44" fmla="*/ 2217452 h 6145267"/>
              <a:gd name="connsiteX45" fmla="*/ 0 w 5817062"/>
              <a:gd name="connsiteY45" fmla="*/ 2217452 h 6145267"/>
              <a:gd name="connsiteX46" fmla="*/ 0 w 5817062"/>
              <a:gd name="connsiteY46" fmla="*/ 1963926 h 6145267"/>
              <a:gd name="connsiteX47" fmla="*/ 0 w 5817062"/>
              <a:gd name="connsiteY47" fmla="*/ 1963907 h 6145267"/>
              <a:gd name="connsiteX48" fmla="*/ 1929428 w 5817062"/>
              <a:gd name="connsiteY48" fmla="*/ 1963907 h 6145267"/>
              <a:gd name="connsiteX49" fmla="*/ 2747934 w 5817062"/>
              <a:gd name="connsiteY49" fmla="*/ 1108715 h 6145267"/>
              <a:gd name="connsiteX50" fmla="*/ 1929428 w 5817062"/>
              <a:gd name="connsiteY50" fmla="*/ 253545 h 6145267"/>
              <a:gd name="connsiteX51" fmla="*/ 0 w 5817062"/>
              <a:gd name="connsiteY51" fmla="*/ 253545 h 6145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5817062" h="6145267">
                <a:moveTo>
                  <a:pt x="2919530" y="3251947"/>
                </a:moveTo>
                <a:lnTo>
                  <a:pt x="2151264" y="4054607"/>
                </a:lnTo>
                <a:lnTo>
                  <a:pt x="2919530" y="4857268"/>
                </a:lnTo>
                <a:lnTo>
                  <a:pt x="3687794" y="4054607"/>
                </a:lnTo>
                <a:close/>
                <a:moveTo>
                  <a:pt x="2919530" y="1288040"/>
                </a:moveTo>
                <a:lnTo>
                  <a:pt x="2151264" y="2090700"/>
                </a:lnTo>
                <a:lnTo>
                  <a:pt x="2919530" y="2893380"/>
                </a:lnTo>
                <a:lnTo>
                  <a:pt x="3687794" y="2090700"/>
                </a:lnTo>
                <a:close/>
                <a:moveTo>
                  <a:pt x="0" y="0"/>
                </a:moveTo>
                <a:lnTo>
                  <a:pt x="2029947" y="0"/>
                </a:lnTo>
                <a:lnTo>
                  <a:pt x="2919530" y="929453"/>
                </a:lnTo>
                <a:lnTo>
                  <a:pt x="3809130" y="0"/>
                </a:lnTo>
                <a:lnTo>
                  <a:pt x="5817062" y="0"/>
                </a:lnTo>
                <a:lnTo>
                  <a:pt x="5817062" y="253545"/>
                </a:lnTo>
                <a:lnTo>
                  <a:pt x="3909630" y="253545"/>
                </a:lnTo>
                <a:lnTo>
                  <a:pt x="3091106" y="1108737"/>
                </a:lnTo>
                <a:lnTo>
                  <a:pt x="3909630" y="1963907"/>
                </a:lnTo>
                <a:lnTo>
                  <a:pt x="5817062" y="1963907"/>
                </a:lnTo>
                <a:lnTo>
                  <a:pt x="5817062" y="1963926"/>
                </a:lnTo>
                <a:lnTo>
                  <a:pt x="5817062" y="2217452"/>
                </a:lnTo>
                <a:lnTo>
                  <a:pt x="3909630" y="2217452"/>
                </a:lnTo>
                <a:lnTo>
                  <a:pt x="3091106" y="3072644"/>
                </a:lnTo>
                <a:lnTo>
                  <a:pt x="3909630" y="3927836"/>
                </a:lnTo>
                <a:lnTo>
                  <a:pt x="5817062" y="3927836"/>
                </a:lnTo>
                <a:lnTo>
                  <a:pt x="5817062" y="4181360"/>
                </a:lnTo>
                <a:lnTo>
                  <a:pt x="5817062" y="4181381"/>
                </a:lnTo>
                <a:lnTo>
                  <a:pt x="3909630" y="4181381"/>
                </a:lnTo>
                <a:lnTo>
                  <a:pt x="3091126" y="5036551"/>
                </a:lnTo>
                <a:lnTo>
                  <a:pt x="3909630" y="5891722"/>
                </a:lnTo>
                <a:lnTo>
                  <a:pt x="5817062" y="5891722"/>
                </a:lnTo>
                <a:lnTo>
                  <a:pt x="5817062" y="6145267"/>
                </a:lnTo>
                <a:lnTo>
                  <a:pt x="3809130" y="6145267"/>
                </a:lnTo>
                <a:lnTo>
                  <a:pt x="2919530" y="5215835"/>
                </a:lnTo>
                <a:lnTo>
                  <a:pt x="2029947" y="6145267"/>
                </a:lnTo>
                <a:lnTo>
                  <a:pt x="0" y="6145267"/>
                </a:lnTo>
                <a:lnTo>
                  <a:pt x="0" y="5891722"/>
                </a:lnTo>
                <a:lnTo>
                  <a:pt x="1929428" y="5891722"/>
                </a:lnTo>
                <a:lnTo>
                  <a:pt x="2747934" y="5036551"/>
                </a:lnTo>
                <a:lnTo>
                  <a:pt x="1929428" y="4181381"/>
                </a:lnTo>
                <a:lnTo>
                  <a:pt x="0" y="4181381"/>
                </a:lnTo>
                <a:lnTo>
                  <a:pt x="0" y="4181360"/>
                </a:lnTo>
                <a:lnTo>
                  <a:pt x="0" y="3927836"/>
                </a:lnTo>
                <a:lnTo>
                  <a:pt x="1929428" y="3927836"/>
                </a:lnTo>
                <a:lnTo>
                  <a:pt x="2747952" y="3072644"/>
                </a:lnTo>
                <a:lnTo>
                  <a:pt x="1929428" y="2217452"/>
                </a:lnTo>
                <a:lnTo>
                  <a:pt x="0" y="2217452"/>
                </a:lnTo>
                <a:lnTo>
                  <a:pt x="0" y="1963926"/>
                </a:lnTo>
                <a:lnTo>
                  <a:pt x="0" y="1963907"/>
                </a:lnTo>
                <a:lnTo>
                  <a:pt x="1929428" y="1963907"/>
                </a:lnTo>
                <a:lnTo>
                  <a:pt x="2747934" y="1108715"/>
                </a:lnTo>
                <a:lnTo>
                  <a:pt x="1929428" y="253545"/>
                </a:lnTo>
                <a:lnTo>
                  <a:pt x="0" y="253545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78924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" grpId="0" animBg="1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12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295" grpId="0"/>
      <p:bldP spid="297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97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0" grpId="0" animBg="1">
        <p:tmplLst>
          <p:tmpl>
            <p:tnLst>
              <p:par>
                <p:cTn presetID="2" presetClass="entr" presetSubtype="4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15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15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 Paa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hthoek 25">
            <a:extLst>
              <a:ext uri="{FF2B5EF4-FFF2-40B4-BE49-F238E27FC236}">
                <a16:creationId xmlns:a16="http://schemas.microsoft.com/office/drawing/2014/main" id="{714F2206-6DE8-4489-912B-476584EFAC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14" name="Tijdelijke aanduiding voor tekst 8">
            <a:extLst>
              <a:ext uri="{FF2B5EF4-FFF2-40B4-BE49-F238E27FC236}">
                <a16:creationId xmlns:a16="http://schemas.microsoft.com/office/drawing/2014/main" id="{DF6C496A-91E8-47C1-9DF6-6A1817878C3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6000" y="504823"/>
            <a:ext cx="6096000" cy="5854723"/>
          </a:xfrm>
          <a:custGeom>
            <a:avLst/>
            <a:gdLst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704871 w 4402288"/>
              <a:gd name="connsiteY9" fmla="*/ 2256944 h 4228047"/>
              <a:gd name="connsiteX10" fmla="*/ 3814443 w 4402288"/>
              <a:gd name="connsiteY10" fmla="*/ 2256944 h 4228047"/>
              <a:gd name="connsiteX11" fmla="*/ 4402288 w 4402288"/>
              <a:gd name="connsiteY11" fmla="*/ 2256944 h 4228047"/>
              <a:gd name="connsiteX12" fmla="*/ 4402288 w 4402288"/>
              <a:gd name="connsiteY12" fmla="*/ 2465369 h 4228047"/>
              <a:gd name="connsiteX13" fmla="*/ 3733022 w 4402288"/>
              <a:gd name="connsiteY13" fmla="*/ 2465369 h 4228047"/>
              <a:gd name="connsiteX14" fmla="*/ 3733022 w 4402288"/>
              <a:gd name="connsiteY14" fmla="*/ 4070118 h 4228047"/>
              <a:gd name="connsiteX15" fmla="*/ 3575092 w 4402288"/>
              <a:gd name="connsiteY15" fmla="*/ 4228047 h 4228047"/>
              <a:gd name="connsiteX16" fmla="*/ 3519397 w 4402288"/>
              <a:gd name="connsiteY16" fmla="*/ 4228047 h 4228047"/>
              <a:gd name="connsiteX17" fmla="*/ 2519418 w 4402288"/>
              <a:gd name="connsiteY17" fmla="*/ 4228047 h 4228047"/>
              <a:gd name="connsiteX18" fmla="*/ 2132731 w 4402288"/>
              <a:gd name="connsiteY18" fmla="*/ 3840972 h 4228047"/>
              <a:gd name="connsiteX19" fmla="*/ 2132731 w 4402288"/>
              <a:gd name="connsiteY19" fmla="*/ 387075 h 4228047"/>
              <a:gd name="connsiteX20" fmla="*/ 1951285 w 4402288"/>
              <a:gd name="connsiteY20" fmla="*/ 205447 h 4228047"/>
              <a:gd name="connsiteX21" fmla="*/ 945897 w 4402288"/>
              <a:gd name="connsiteY21" fmla="*/ 205447 h 4228047"/>
              <a:gd name="connsiteX22" fmla="*/ 945897 w 4402288"/>
              <a:gd name="connsiteY22" fmla="*/ 1823248 h 4228047"/>
              <a:gd name="connsiteX23" fmla="*/ 945897 w 4402288"/>
              <a:gd name="connsiteY23" fmla="*/ 1825488 h 4228047"/>
              <a:gd name="connsiteX24" fmla="*/ 800281 w 4402288"/>
              <a:gd name="connsiteY24" fmla="*/ 1971104 h 4228047"/>
              <a:gd name="connsiteX25" fmla="*/ 779395 w 4402288"/>
              <a:gd name="connsiteY25" fmla="*/ 1971104 h 4228047"/>
              <a:gd name="connsiteX26" fmla="*/ 0 w 4402288"/>
              <a:gd name="connsiteY26" fmla="*/ 1971104 h 4228047"/>
              <a:gd name="connsiteX27" fmla="*/ 0 w 4402288"/>
              <a:gd name="connsiteY27" fmla="*/ 1765657 h 4228047"/>
              <a:gd name="connsiteX28" fmla="*/ 740655 w 4402288"/>
              <a:gd name="connsiteY28" fmla="*/ 1765657 h 4228047"/>
              <a:gd name="connsiteX29" fmla="*/ 740655 w 4402288"/>
              <a:gd name="connsiteY29" fmla="*/ 220707 h 4228047"/>
              <a:gd name="connsiteX30" fmla="*/ 740655 w 4402288"/>
              <a:gd name="connsiteY30" fmla="*/ 179698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614692 w 4402288"/>
              <a:gd name="connsiteY9" fmla="*/ 2340435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800281 w 4402288"/>
              <a:gd name="connsiteY25" fmla="*/ 1971104 h 4228047"/>
              <a:gd name="connsiteX26" fmla="*/ 779395 w 4402288"/>
              <a:gd name="connsiteY26" fmla="*/ 1971104 h 4228047"/>
              <a:gd name="connsiteX27" fmla="*/ 0 w 4402288"/>
              <a:gd name="connsiteY27" fmla="*/ 1971104 h 4228047"/>
              <a:gd name="connsiteX28" fmla="*/ 0 w 4402288"/>
              <a:gd name="connsiteY28" fmla="*/ 1765657 h 4228047"/>
              <a:gd name="connsiteX29" fmla="*/ 740655 w 4402288"/>
              <a:gd name="connsiteY29" fmla="*/ 1765657 h 4228047"/>
              <a:gd name="connsiteX30" fmla="*/ 740655 w 4402288"/>
              <a:gd name="connsiteY30" fmla="*/ 220707 h 4228047"/>
              <a:gd name="connsiteX31" fmla="*/ 740655 w 4402288"/>
              <a:gd name="connsiteY31" fmla="*/ 179698 h 4228047"/>
              <a:gd name="connsiteX32" fmla="*/ 920353 w 4402288"/>
              <a:gd name="connsiteY32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527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800281 w 4402288"/>
              <a:gd name="connsiteY25" fmla="*/ 1971104 h 4228047"/>
              <a:gd name="connsiteX26" fmla="*/ 779395 w 4402288"/>
              <a:gd name="connsiteY26" fmla="*/ 1971104 h 4228047"/>
              <a:gd name="connsiteX27" fmla="*/ 0 w 4402288"/>
              <a:gd name="connsiteY27" fmla="*/ 1971104 h 4228047"/>
              <a:gd name="connsiteX28" fmla="*/ 0 w 4402288"/>
              <a:gd name="connsiteY28" fmla="*/ 1765657 h 4228047"/>
              <a:gd name="connsiteX29" fmla="*/ 740655 w 4402288"/>
              <a:gd name="connsiteY29" fmla="*/ 1765657 h 4228047"/>
              <a:gd name="connsiteX30" fmla="*/ 740655 w 4402288"/>
              <a:gd name="connsiteY30" fmla="*/ 220707 h 4228047"/>
              <a:gd name="connsiteX31" fmla="*/ 740655 w 4402288"/>
              <a:gd name="connsiteY31" fmla="*/ 179698 h 4228047"/>
              <a:gd name="connsiteX32" fmla="*/ 920353 w 4402288"/>
              <a:gd name="connsiteY32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30430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800281 w 4402288"/>
              <a:gd name="connsiteY25" fmla="*/ 1971104 h 4228047"/>
              <a:gd name="connsiteX26" fmla="*/ 779395 w 4402288"/>
              <a:gd name="connsiteY26" fmla="*/ 1971104 h 4228047"/>
              <a:gd name="connsiteX27" fmla="*/ 0 w 4402288"/>
              <a:gd name="connsiteY27" fmla="*/ 1971104 h 4228047"/>
              <a:gd name="connsiteX28" fmla="*/ 0 w 4402288"/>
              <a:gd name="connsiteY28" fmla="*/ 1765657 h 4228047"/>
              <a:gd name="connsiteX29" fmla="*/ 740655 w 4402288"/>
              <a:gd name="connsiteY29" fmla="*/ 1765657 h 4228047"/>
              <a:gd name="connsiteX30" fmla="*/ 740655 w 4402288"/>
              <a:gd name="connsiteY30" fmla="*/ 220707 h 4228047"/>
              <a:gd name="connsiteX31" fmla="*/ 740655 w 4402288"/>
              <a:gd name="connsiteY31" fmla="*/ 179698 h 4228047"/>
              <a:gd name="connsiteX32" fmla="*/ 920353 w 4402288"/>
              <a:gd name="connsiteY32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699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800281 w 4402288"/>
              <a:gd name="connsiteY25" fmla="*/ 1971104 h 4228047"/>
              <a:gd name="connsiteX26" fmla="*/ 779395 w 4402288"/>
              <a:gd name="connsiteY26" fmla="*/ 1971104 h 4228047"/>
              <a:gd name="connsiteX27" fmla="*/ 0 w 4402288"/>
              <a:gd name="connsiteY27" fmla="*/ 1971104 h 4228047"/>
              <a:gd name="connsiteX28" fmla="*/ 0 w 4402288"/>
              <a:gd name="connsiteY28" fmla="*/ 1765657 h 4228047"/>
              <a:gd name="connsiteX29" fmla="*/ 740655 w 4402288"/>
              <a:gd name="connsiteY29" fmla="*/ 1765657 h 4228047"/>
              <a:gd name="connsiteX30" fmla="*/ 740655 w 4402288"/>
              <a:gd name="connsiteY30" fmla="*/ 220707 h 4228047"/>
              <a:gd name="connsiteX31" fmla="*/ 740655 w 4402288"/>
              <a:gd name="connsiteY31" fmla="*/ 179698 h 4228047"/>
              <a:gd name="connsiteX32" fmla="*/ 920353 w 4402288"/>
              <a:gd name="connsiteY32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800281 w 4402288"/>
              <a:gd name="connsiteY25" fmla="*/ 1971104 h 4228047"/>
              <a:gd name="connsiteX26" fmla="*/ 779395 w 4402288"/>
              <a:gd name="connsiteY26" fmla="*/ 1971104 h 4228047"/>
              <a:gd name="connsiteX27" fmla="*/ 0 w 4402288"/>
              <a:gd name="connsiteY27" fmla="*/ 1971104 h 4228047"/>
              <a:gd name="connsiteX28" fmla="*/ 0 w 4402288"/>
              <a:gd name="connsiteY28" fmla="*/ 1765657 h 4228047"/>
              <a:gd name="connsiteX29" fmla="*/ 740655 w 4402288"/>
              <a:gd name="connsiteY29" fmla="*/ 1765657 h 4228047"/>
              <a:gd name="connsiteX30" fmla="*/ 740655 w 4402288"/>
              <a:gd name="connsiteY30" fmla="*/ 220707 h 4228047"/>
              <a:gd name="connsiteX31" fmla="*/ 740655 w 4402288"/>
              <a:gd name="connsiteY31" fmla="*/ 179698 h 4228047"/>
              <a:gd name="connsiteX32" fmla="*/ 920353 w 4402288"/>
              <a:gd name="connsiteY32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890776 w 4402288"/>
              <a:gd name="connsiteY25" fmla="*/ 1881291 h 4228047"/>
              <a:gd name="connsiteX26" fmla="*/ 800281 w 4402288"/>
              <a:gd name="connsiteY26" fmla="*/ 1971104 h 4228047"/>
              <a:gd name="connsiteX27" fmla="*/ 779395 w 4402288"/>
              <a:gd name="connsiteY27" fmla="*/ 1971104 h 4228047"/>
              <a:gd name="connsiteX28" fmla="*/ 0 w 4402288"/>
              <a:gd name="connsiteY28" fmla="*/ 1971104 h 4228047"/>
              <a:gd name="connsiteX29" fmla="*/ 0 w 4402288"/>
              <a:gd name="connsiteY29" fmla="*/ 1765657 h 4228047"/>
              <a:gd name="connsiteX30" fmla="*/ 740655 w 4402288"/>
              <a:gd name="connsiteY30" fmla="*/ 1765657 h 4228047"/>
              <a:gd name="connsiteX31" fmla="*/ 740655 w 4402288"/>
              <a:gd name="connsiteY31" fmla="*/ 220707 h 4228047"/>
              <a:gd name="connsiteX32" fmla="*/ 740655 w 4402288"/>
              <a:gd name="connsiteY32" fmla="*/ 179698 h 4228047"/>
              <a:gd name="connsiteX33" fmla="*/ 920353 w 4402288"/>
              <a:gd name="connsiteY33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942365 w 4402288"/>
              <a:gd name="connsiteY25" fmla="*/ 1967273 h 4228047"/>
              <a:gd name="connsiteX26" fmla="*/ 800281 w 4402288"/>
              <a:gd name="connsiteY26" fmla="*/ 1971104 h 4228047"/>
              <a:gd name="connsiteX27" fmla="*/ 779395 w 4402288"/>
              <a:gd name="connsiteY27" fmla="*/ 1971104 h 4228047"/>
              <a:gd name="connsiteX28" fmla="*/ 0 w 4402288"/>
              <a:gd name="connsiteY28" fmla="*/ 1971104 h 4228047"/>
              <a:gd name="connsiteX29" fmla="*/ 0 w 4402288"/>
              <a:gd name="connsiteY29" fmla="*/ 1765657 h 4228047"/>
              <a:gd name="connsiteX30" fmla="*/ 740655 w 4402288"/>
              <a:gd name="connsiteY30" fmla="*/ 1765657 h 4228047"/>
              <a:gd name="connsiteX31" fmla="*/ 740655 w 4402288"/>
              <a:gd name="connsiteY31" fmla="*/ 220707 h 4228047"/>
              <a:gd name="connsiteX32" fmla="*/ 740655 w 4402288"/>
              <a:gd name="connsiteY32" fmla="*/ 179698 h 4228047"/>
              <a:gd name="connsiteX33" fmla="*/ 920353 w 4402288"/>
              <a:gd name="connsiteY33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944084 w 4402288"/>
              <a:gd name="connsiteY25" fmla="*/ 1967273 h 4228047"/>
              <a:gd name="connsiteX26" fmla="*/ 800281 w 4402288"/>
              <a:gd name="connsiteY26" fmla="*/ 1971104 h 4228047"/>
              <a:gd name="connsiteX27" fmla="*/ 779395 w 4402288"/>
              <a:gd name="connsiteY27" fmla="*/ 1971104 h 4228047"/>
              <a:gd name="connsiteX28" fmla="*/ 0 w 4402288"/>
              <a:gd name="connsiteY28" fmla="*/ 1971104 h 4228047"/>
              <a:gd name="connsiteX29" fmla="*/ 0 w 4402288"/>
              <a:gd name="connsiteY29" fmla="*/ 1765657 h 4228047"/>
              <a:gd name="connsiteX30" fmla="*/ 740655 w 4402288"/>
              <a:gd name="connsiteY30" fmla="*/ 1765657 h 4228047"/>
              <a:gd name="connsiteX31" fmla="*/ 740655 w 4402288"/>
              <a:gd name="connsiteY31" fmla="*/ 220707 h 4228047"/>
              <a:gd name="connsiteX32" fmla="*/ 740655 w 4402288"/>
              <a:gd name="connsiteY32" fmla="*/ 179698 h 4228047"/>
              <a:gd name="connsiteX33" fmla="*/ 920353 w 4402288"/>
              <a:gd name="connsiteY33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944084 w 4402288"/>
              <a:gd name="connsiteY25" fmla="*/ 1968993 h 4228047"/>
              <a:gd name="connsiteX26" fmla="*/ 800281 w 4402288"/>
              <a:gd name="connsiteY26" fmla="*/ 1971104 h 4228047"/>
              <a:gd name="connsiteX27" fmla="*/ 779395 w 4402288"/>
              <a:gd name="connsiteY27" fmla="*/ 1971104 h 4228047"/>
              <a:gd name="connsiteX28" fmla="*/ 0 w 4402288"/>
              <a:gd name="connsiteY28" fmla="*/ 1971104 h 4228047"/>
              <a:gd name="connsiteX29" fmla="*/ 0 w 4402288"/>
              <a:gd name="connsiteY29" fmla="*/ 1765657 h 4228047"/>
              <a:gd name="connsiteX30" fmla="*/ 740655 w 4402288"/>
              <a:gd name="connsiteY30" fmla="*/ 1765657 h 4228047"/>
              <a:gd name="connsiteX31" fmla="*/ 740655 w 4402288"/>
              <a:gd name="connsiteY31" fmla="*/ 220707 h 4228047"/>
              <a:gd name="connsiteX32" fmla="*/ 740655 w 4402288"/>
              <a:gd name="connsiteY32" fmla="*/ 179698 h 4228047"/>
              <a:gd name="connsiteX33" fmla="*/ 920353 w 4402288"/>
              <a:gd name="connsiteY33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944084 w 4402288"/>
              <a:gd name="connsiteY25" fmla="*/ 1974152 h 4228047"/>
              <a:gd name="connsiteX26" fmla="*/ 800281 w 4402288"/>
              <a:gd name="connsiteY26" fmla="*/ 1971104 h 4228047"/>
              <a:gd name="connsiteX27" fmla="*/ 779395 w 4402288"/>
              <a:gd name="connsiteY27" fmla="*/ 1971104 h 4228047"/>
              <a:gd name="connsiteX28" fmla="*/ 0 w 4402288"/>
              <a:gd name="connsiteY28" fmla="*/ 1971104 h 4228047"/>
              <a:gd name="connsiteX29" fmla="*/ 0 w 4402288"/>
              <a:gd name="connsiteY29" fmla="*/ 1765657 h 4228047"/>
              <a:gd name="connsiteX30" fmla="*/ 740655 w 4402288"/>
              <a:gd name="connsiteY30" fmla="*/ 1765657 h 4228047"/>
              <a:gd name="connsiteX31" fmla="*/ 740655 w 4402288"/>
              <a:gd name="connsiteY31" fmla="*/ 220707 h 4228047"/>
              <a:gd name="connsiteX32" fmla="*/ 740655 w 4402288"/>
              <a:gd name="connsiteY32" fmla="*/ 179698 h 4228047"/>
              <a:gd name="connsiteX33" fmla="*/ 920353 w 4402288"/>
              <a:gd name="connsiteY33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944084 w 4402288"/>
              <a:gd name="connsiteY25" fmla="*/ 1972432 h 4228047"/>
              <a:gd name="connsiteX26" fmla="*/ 800281 w 4402288"/>
              <a:gd name="connsiteY26" fmla="*/ 1971104 h 4228047"/>
              <a:gd name="connsiteX27" fmla="*/ 779395 w 4402288"/>
              <a:gd name="connsiteY27" fmla="*/ 1971104 h 4228047"/>
              <a:gd name="connsiteX28" fmla="*/ 0 w 4402288"/>
              <a:gd name="connsiteY28" fmla="*/ 1971104 h 4228047"/>
              <a:gd name="connsiteX29" fmla="*/ 0 w 4402288"/>
              <a:gd name="connsiteY29" fmla="*/ 1765657 h 4228047"/>
              <a:gd name="connsiteX30" fmla="*/ 740655 w 4402288"/>
              <a:gd name="connsiteY30" fmla="*/ 1765657 h 4228047"/>
              <a:gd name="connsiteX31" fmla="*/ 740655 w 4402288"/>
              <a:gd name="connsiteY31" fmla="*/ 220707 h 4228047"/>
              <a:gd name="connsiteX32" fmla="*/ 740655 w 4402288"/>
              <a:gd name="connsiteY32" fmla="*/ 179698 h 4228047"/>
              <a:gd name="connsiteX33" fmla="*/ 920353 w 4402288"/>
              <a:gd name="connsiteY33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650804 w 4402288"/>
              <a:gd name="connsiteY16" fmla="*/ 4147781 h 4228047"/>
              <a:gd name="connsiteX17" fmla="*/ 3575092 w 4402288"/>
              <a:gd name="connsiteY17" fmla="*/ 4228047 h 4228047"/>
              <a:gd name="connsiteX18" fmla="*/ 3519397 w 4402288"/>
              <a:gd name="connsiteY18" fmla="*/ 4228047 h 4228047"/>
              <a:gd name="connsiteX19" fmla="*/ 2519418 w 4402288"/>
              <a:gd name="connsiteY19" fmla="*/ 4228047 h 4228047"/>
              <a:gd name="connsiteX20" fmla="*/ 2132731 w 4402288"/>
              <a:gd name="connsiteY20" fmla="*/ 3840972 h 4228047"/>
              <a:gd name="connsiteX21" fmla="*/ 2132731 w 4402288"/>
              <a:gd name="connsiteY21" fmla="*/ 387075 h 4228047"/>
              <a:gd name="connsiteX22" fmla="*/ 1951285 w 4402288"/>
              <a:gd name="connsiteY22" fmla="*/ 205447 h 4228047"/>
              <a:gd name="connsiteX23" fmla="*/ 945897 w 4402288"/>
              <a:gd name="connsiteY23" fmla="*/ 205447 h 4228047"/>
              <a:gd name="connsiteX24" fmla="*/ 945897 w 4402288"/>
              <a:gd name="connsiteY24" fmla="*/ 1823248 h 4228047"/>
              <a:gd name="connsiteX25" fmla="*/ 945897 w 4402288"/>
              <a:gd name="connsiteY25" fmla="*/ 1825488 h 4228047"/>
              <a:gd name="connsiteX26" fmla="*/ 944084 w 4402288"/>
              <a:gd name="connsiteY26" fmla="*/ 1972432 h 4228047"/>
              <a:gd name="connsiteX27" fmla="*/ 800281 w 4402288"/>
              <a:gd name="connsiteY27" fmla="*/ 1971104 h 4228047"/>
              <a:gd name="connsiteX28" fmla="*/ 779395 w 4402288"/>
              <a:gd name="connsiteY28" fmla="*/ 1971104 h 4228047"/>
              <a:gd name="connsiteX29" fmla="*/ 0 w 4402288"/>
              <a:gd name="connsiteY29" fmla="*/ 1971104 h 4228047"/>
              <a:gd name="connsiteX30" fmla="*/ 0 w 4402288"/>
              <a:gd name="connsiteY30" fmla="*/ 1765657 h 4228047"/>
              <a:gd name="connsiteX31" fmla="*/ 740655 w 4402288"/>
              <a:gd name="connsiteY31" fmla="*/ 1765657 h 4228047"/>
              <a:gd name="connsiteX32" fmla="*/ 740655 w 4402288"/>
              <a:gd name="connsiteY32" fmla="*/ 220707 h 4228047"/>
              <a:gd name="connsiteX33" fmla="*/ 740655 w 4402288"/>
              <a:gd name="connsiteY33" fmla="*/ 179698 h 4228047"/>
              <a:gd name="connsiteX34" fmla="*/ 920353 w 4402288"/>
              <a:gd name="connsiteY34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728188 w 4402288"/>
              <a:gd name="connsiteY16" fmla="*/ 4223445 h 4228047"/>
              <a:gd name="connsiteX17" fmla="*/ 3575092 w 4402288"/>
              <a:gd name="connsiteY17" fmla="*/ 4228047 h 4228047"/>
              <a:gd name="connsiteX18" fmla="*/ 3519397 w 4402288"/>
              <a:gd name="connsiteY18" fmla="*/ 4228047 h 4228047"/>
              <a:gd name="connsiteX19" fmla="*/ 2519418 w 4402288"/>
              <a:gd name="connsiteY19" fmla="*/ 4228047 h 4228047"/>
              <a:gd name="connsiteX20" fmla="*/ 2132731 w 4402288"/>
              <a:gd name="connsiteY20" fmla="*/ 3840972 h 4228047"/>
              <a:gd name="connsiteX21" fmla="*/ 2132731 w 4402288"/>
              <a:gd name="connsiteY21" fmla="*/ 387075 h 4228047"/>
              <a:gd name="connsiteX22" fmla="*/ 1951285 w 4402288"/>
              <a:gd name="connsiteY22" fmla="*/ 205447 h 4228047"/>
              <a:gd name="connsiteX23" fmla="*/ 945897 w 4402288"/>
              <a:gd name="connsiteY23" fmla="*/ 205447 h 4228047"/>
              <a:gd name="connsiteX24" fmla="*/ 945897 w 4402288"/>
              <a:gd name="connsiteY24" fmla="*/ 1823248 h 4228047"/>
              <a:gd name="connsiteX25" fmla="*/ 945897 w 4402288"/>
              <a:gd name="connsiteY25" fmla="*/ 1825488 h 4228047"/>
              <a:gd name="connsiteX26" fmla="*/ 944084 w 4402288"/>
              <a:gd name="connsiteY26" fmla="*/ 1972432 h 4228047"/>
              <a:gd name="connsiteX27" fmla="*/ 800281 w 4402288"/>
              <a:gd name="connsiteY27" fmla="*/ 1971104 h 4228047"/>
              <a:gd name="connsiteX28" fmla="*/ 779395 w 4402288"/>
              <a:gd name="connsiteY28" fmla="*/ 1971104 h 4228047"/>
              <a:gd name="connsiteX29" fmla="*/ 0 w 4402288"/>
              <a:gd name="connsiteY29" fmla="*/ 1971104 h 4228047"/>
              <a:gd name="connsiteX30" fmla="*/ 0 w 4402288"/>
              <a:gd name="connsiteY30" fmla="*/ 1765657 h 4228047"/>
              <a:gd name="connsiteX31" fmla="*/ 740655 w 4402288"/>
              <a:gd name="connsiteY31" fmla="*/ 1765657 h 4228047"/>
              <a:gd name="connsiteX32" fmla="*/ 740655 w 4402288"/>
              <a:gd name="connsiteY32" fmla="*/ 220707 h 4228047"/>
              <a:gd name="connsiteX33" fmla="*/ 740655 w 4402288"/>
              <a:gd name="connsiteY33" fmla="*/ 179698 h 4228047"/>
              <a:gd name="connsiteX34" fmla="*/ 920353 w 4402288"/>
              <a:gd name="connsiteY34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728188 w 4402288"/>
              <a:gd name="connsiteY16" fmla="*/ 4225165 h 4228047"/>
              <a:gd name="connsiteX17" fmla="*/ 3575092 w 4402288"/>
              <a:gd name="connsiteY17" fmla="*/ 4228047 h 4228047"/>
              <a:gd name="connsiteX18" fmla="*/ 3519397 w 4402288"/>
              <a:gd name="connsiteY18" fmla="*/ 4228047 h 4228047"/>
              <a:gd name="connsiteX19" fmla="*/ 2519418 w 4402288"/>
              <a:gd name="connsiteY19" fmla="*/ 4228047 h 4228047"/>
              <a:gd name="connsiteX20" fmla="*/ 2132731 w 4402288"/>
              <a:gd name="connsiteY20" fmla="*/ 3840972 h 4228047"/>
              <a:gd name="connsiteX21" fmla="*/ 2132731 w 4402288"/>
              <a:gd name="connsiteY21" fmla="*/ 387075 h 4228047"/>
              <a:gd name="connsiteX22" fmla="*/ 1951285 w 4402288"/>
              <a:gd name="connsiteY22" fmla="*/ 205447 h 4228047"/>
              <a:gd name="connsiteX23" fmla="*/ 945897 w 4402288"/>
              <a:gd name="connsiteY23" fmla="*/ 205447 h 4228047"/>
              <a:gd name="connsiteX24" fmla="*/ 945897 w 4402288"/>
              <a:gd name="connsiteY24" fmla="*/ 1823248 h 4228047"/>
              <a:gd name="connsiteX25" fmla="*/ 945897 w 4402288"/>
              <a:gd name="connsiteY25" fmla="*/ 1825488 h 4228047"/>
              <a:gd name="connsiteX26" fmla="*/ 944084 w 4402288"/>
              <a:gd name="connsiteY26" fmla="*/ 1972432 h 4228047"/>
              <a:gd name="connsiteX27" fmla="*/ 800281 w 4402288"/>
              <a:gd name="connsiteY27" fmla="*/ 1971104 h 4228047"/>
              <a:gd name="connsiteX28" fmla="*/ 779395 w 4402288"/>
              <a:gd name="connsiteY28" fmla="*/ 1971104 h 4228047"/>
              <a:gd name="connsiteX29" fmla="*/ 0 w 4402288"/>
              <a:gd name="connsiteY29" fmla="*/ 1971104 h 4228047"/>
              <a:gd name="connsiteX30" fmla="*/ 0 w 4402288"/>
              <a:gd name="connsiteY30" fmla="*/ 1765657 h 4228047"/>
              <a:gd name="connsiteX31" fmla="*/ 740655 w 4402288"/>
              <a:gd name="connsiteY31" fmla="*/ 1765657 h 4228047"/>
              <a:gd name="connsiteX32" fmla="*/ 740655 w 4402288"/>
              <a:gd name="connsiteY32" fmla="*/ 220707 h 4228047"/>
              <a:gd name="connsiteX33" fmla="*/ 740655 w 4402288"/>
              <a:gd name="connsiteY33" fmla="*/ 179698 h 4228047"/>
              <a:gd name="connsiteX34" fmla="*/ 920353 w 4402288"/>
              <a:gd name="connsiteY34" fmla="*/ 0 h 4228047"/>
              <a:gd name="connsiteX0" fmla="*/ 920353 w 4402288"/>
              <a:gd name="connsiteY0" fmla="*/ 0 h 4230324"/>
              <a:gd name="connsiteX1" fmla="*/ 953757 w 4402288"/>
              <a:gd name="connsiteY1" fmla="*/ 0 h 4230324"/>
              <a:gd name="connsiteX2" fmla="*/ 1951285 w 4402288"/>
              <a:gd name="connsiteY2" fmla="*/ 0 h 4230324"/>
              <a:gd name="connsiteX3" fmla="*/ 2337971 w 4402288"/>
              <a:gd name="connsiteY3" fmla="*/ 387075 h 4230324"/>
              <a:gd name="connsiteX4" fmla="*/ 2337971 w 4402288"/>
              <a:gd name="connsiteY4" fmla="*/ 3840972 h 4230324"/>
              <a:gd name="connsiteX5" fmla="*/ 2519418 w 4402288"/>
              <a:gd name="connsiteY5" fmla="*/ 4022600 h 4230324"/>
              <a:gd name="connsiteX6" fmla="*/ 3524805 w 4402288"/>
              <a:gd name="connsiteY6" fmla="*/ 4022600 h 4230324"/>
              <a:gd name="connsiteX7" fmla="*/ 3524805 w 4402288"/>
              <a:gd name="connsiteY7" fmla="*/ 2477651 h 4230324"/>
              <a:gd name="connsiteX8" fmla="*/ 3524805 w 4402288"/>
              <a:gd name="connsiteY8" fmla="*/ 2437010 h 4230324"/>
              <a:gd name="connsiteX9" fmla="*/ 3523551 w 4402288"/>
              <a:gd name="connsiteY9" fmla="*/ 2256173 h 4230324"/>
              <a:gd name="connsiteX10" fmla="*/ 3704871 w 4402288"/>
              <a:gd name="connsiteY10" fmla="*/ 2256944 h 4230324"/>
              <a:gd name="connsiteX11" fmla="*/ 3814443 w 4402288"/>
              <a:gd name="connsiteY11" fmla="*/ 2256944 h 4230324"/>
              <a:gd name="connsiteX12" fmla="*/ 4402288 w 4402288"/>
              <a:gd name="connsiteY12" fmla="*/ 2256944 h 4230324"/>
              <a:gd name="connsiteX13" fmla="*/ 4402288 w 4402288"/>
              <a:gd name="connsiteY13" fmla="*/ 2465369 h 4230324"/>
              <a:gd name="connsiteX14" fmla="*/ 3733022 w 4402288"/>
              <a:gd name="connsiteY14" fmla="*/ 2465369 h 4230324"/>
              <a:gd name="connsiteX15" fmla="*/ 3733022 w 4402288"/>
              <a:gd name="connsiteY15" fmla="*/ 4070118 h 4230324"/>
              <a:gd name="connsiteX16" fmla="*/ 3728188 w 4402288"/>
              <a:gd name="connsiteY16" fmla="*/ 4230324 h 4230324"/>
              <a:gd name="connsiteX17" fmla="*/ 3575092 w 4402288"/>
              <a:gd name="connsiteY17" fmla="*/ 4228047 h 4230324"/>
              <a:gd name="connsiteX18" fmla="*/ 3519397 w 4402288"/>
              <a:gd name="connsiteY18" fmla="*/ 4228047 h 4230324"/>
              <a:gd name="connsiteX19" fmla="*/ 2519418 w 4402288"/>
              <a:gd name="connsiteY19" fmla="*/ 4228047 h 4230324"/>
              <a:gd name="connsiteX20" fmla="*/ 2132731 w 4402288"/>
              <a:gd name="connsiteY20" fmla="*/ 3840972 h 4230324"/>
              <a:gd name="connsiteX21" fmla="*/ 2132731 w 4402288"/>
              <a:gd name="connsiteY21" fmla="*/ 387075 h 4230324"/>
              <a:gd name="connsiteX22" fmla="*/ 1951285 w 4402288"/>
              <a:gd name="connsiteY22" fmla="*/ 205447 h 4230324"/>
              <a:gd name="connsiteX23" fmla="*/ 945897 w 4402288"/>
              <a:gd name="connsiteY23" fmla="*/ 205447 h 4230324"/>
              <a:gd name="connsiteX24" fmla="*/ 945897 w 4402288"/>
              <a:gd name="connsiteY24" fmla="*/ 1823248 h 4230324"/>
              <a:gd name="connsiteX25" fmla="*/ 945897 w 4402288"/>
              <a:gd name="connsiteY25" fmla="*/ 1825488 h 4230324"/>
              <a:gd name="connsiteX26" fmla="*/ 944084 w 4402288"/>
              <a:gd name="connsiteY26" fmla="*/ 1972432 h 4230324"/>
              <a:gd name="connsiteX27" fmla="*/ 800281 w 4402288"/>
              <a:gd name="connsiteY27" fmla="*/ 1971104 h 4230324"/>
              <a:gd name="connsiteX28" fmla="*/ 779395 w 4402288"/>
              <a:gd name="connsiteY28" fmla="*/ 1971104 h 4230324"/>
              <a:gd name="connsiteX29" fmla="*/ 0 w 4402288"/>
              <a:gd name="connsiteY29" fmla="*/ 1971104 h 4230324"/>
              <a:gd name="connsiteX30" fmla="*/ 0 w 4402288"/>
              <a:gd name="connsiteY30" fmla="*/ 1765657 h 4230324"/>
              <a:gd name="connsiteX31" fmla="*/ 740655 w 4402288"/>
              <a:gd name="connsiteY31" fmla="*/ 1765657 h 4230324"/>
              <a:gd name="connsiteX32" fmla="*/ 740655 w 4402288"/>
              <a:gd name="connsiteY32" fmla="*/ 220707 h 4230324"/>
              <a:gd name="connsiteX33" fmla="*/ 740655 w 4402288"/>
              <a:gd name="connsiteY33" fmla="*/ 179698 h 4230324"/>
              <a:gd name="connsiteX34" fmla="*/ 920353 w 4402288"/>
              <a:gd name="connsiteY34" fmla="*/ 0 h 4230324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733347 w 4402288"/>
              <a:gd name="connsiteY16" fmla="*/ 4226885 h 4228047"/>
              <a:gd name="connsiteX17" fmla="*/ 3575092 w 4402288"/>
              <a:gd name="connsiteY17" fmla="*/ 4228047 h 4228047"/>
              <a:gd name="connsiteX18" fmla="*/ 3519397 w 4402288"/>
              <a:gd name="connsiteY18" fmla="*/ 4228047 h 4228047"/>
              <a:gd name="connsiteX19" fmla="*/ 2519418 w 4402288"/>
              <a:gd name="connsiteY19" fmla="*/ 4228047 h 4228047"/>
              <a:gd name="connsiteX20" fmla="*/ 2132731 w 4402288"/>
              <a:gd name="connsiteY20" fmla="*/ 3840972 h 4228047"/>
              <a:gd name="connsiteX21" fmla="*/ 2132731 w 4402288"/>
              <a:gd name="connsiteY21" fmla="*/ 387075 h 4228047"/>
              <a:gd name="connsiteX22" fmla="*/ 1951285 w 4402288"/>
              <a:gd name="connsiteY22" fmla="*/ 205447 h 4228047"/>
              <a:gd name="connsiteX23" fmla="*/ 945897 w 4402288"/>
              <a:gd name="connsiteY23" fmla="*/ 205447 h 4228047"/>
              <a:gd name="connsiteX24" fmla="*/ 945897 w 4402288"/>
              <a:gd name="connsiteY24" fmla="*/ 1823248 h 4228047"/>
              <a:gd name="connsiteX25" fmla="*/ 945897 w 4402288"/>
              <a:gd name="connsiteY25" fmla="*/ 1825488 h 4228047"/>
              <a:gd name="connsiteX26" fmla="*/ 944084 w 4402288"/>
              <a:gd name="connsiteY26" fmla="*/ 1972432 h 4228047"/>
              <a:gd name="connsiteX27" fmla="*/ 800281 w 4402288"/>
              <a:gd name="connsiteY27" fmla="*/ 1971104 h 4228047"/>
              <a:gd name="connsiteX28" fmla="*/ 779395 w 4402288"/>
              <a:gd name="connsiteY28" fmla="*/ 1971104 h 4228047"/>
              <a:gd name="connsiteX29" fmla="*/ 0 w 4402288"/>
              <a:gd name="connsiteY29" fmla="*/ 1971104 h 4228047"/>
              <a:gd name="connsiteX30" fmla="*/ 0 w 4402288"/>
              <a:gd name="connsiteY30" fmla="*/ 1765657 h 4228047"/>
              <a:gd name="connsiteX31" fmla="*/ 740655 w 4402288"/>
              <a:gd name="connsiteY31" fmla="*/ 1765657 h 4228047"/>
              <a:gd name="connsiteX32" fmla="*/ 740655 w 4402288"/>
              <a:gd name="connsiteY32" fmla="*/ 220707 h 4228047"/>
              <a:gd name="connsiteX33" fmla="*/ 740655 w 4402288"/>
              <a:gd name="connsiteY33" fmla="*/ 179698 h 4228047"/>
              <a:gd name="connsiteX34" fmla="*/ 920353 w 4402288"/>
              <a:gd name="connsiteY34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733347 w 4402288"/>
              <a:gd name="connsiteY16" fmla="*/ 4226885 h 4228047"/>
              <a:gd name="connsiteX17" fmla="*/ 3575092 w 4402288"/>
              <a:gd name="connsiteY17" fmla="*/ 4228047 h 4228047"/>
              <a:gd name="connsiteX18" fmla="*/ 3519397 w 4402288"/>
              <a:gd name="connsiteY18" fmla="*/ 4228047 h 4228047"/>
              <a:gd name="connsiteX19" fmla="*/ 2519418 w 4402288"/>
              <a:gd name="connsiteY19" fmla="*/ 4228047 h 4228047"/>
              <a:gd name="connsiteX20" fmla="*/ 2132731 w 4402288"/>
              <a:gd name="connsiteY20" fmla="*/ 3840972 h 4228047"/>
              <a:gd name="connsiteX21" fmla="*/ 2132731 w 4402288"/>
              <a:gd name="connsiteY21" fmla="*/ 387075 h 4228047"/>
              <a:gd name="connsiteX22" fmla="*/ 1951285 w 4402288"/>
              <a:gd name="connsiteY22" fmla="*/ 205447 h 4228047"/>
              <a:gd name="connsiteX23" fmla="*/ 945897 w 4402288"/>
              <a:gd name="connsiteY23" fmla="*/ 205447 h 4228047"/>
              <a:gd name="connsiteX24" fmla="*/ 945897 w 4402288"/>
              <a:gd name="connsiteY24" fmla="*/ 1823248 h 4228047"/>
              <a:gd name="connsiteX25" fmla="*/ 945897 w 4402288"/>
              <a:gd name="connsiteY25" fmla="*/ 1825488 h 4228047"/>
              <a:gd name="connsiteX26" fmla="*/ 944084 w 4402288"/>
              <a:gd name="connsiteY26" fmla="*/ 1972432 h 4228047"/>
              <a:gd name="connsiteX27" fmla="*/ 800281 w 4402288"/>
              <a:gd name="connsiteY27" fmla="*/ 1971104 h 4228047"/>
              <a:gd name="connsiteX28" fmla="*/ 779395 w 4402288"/>
              <a:gd name="connsiteY28" fmla="*/ 1971104 h 4228047"/>
              <a:gd name="connsiteX29" fmla="*/ 0 w 4402288"/>
              <a:gd name="connsiteY29" fmla="*/ 1971104 h 4228047"/>
              <a:gd name="connsiteX30" fmla="*/ 0 w 4402288"/>
              <a:gd name="connsiteY30" fmla="*/ 1765657 h 4228047"/>
              <a:gd name="connsiteX31" fmla="*/ 740655 w 4402288"/>
              <a:gd name="connsiteY31" fmla="*/ 1765657 h 4228047"/>
              <a:gd name="connsiteX32" fmla="*/ 740655 w 4402288"/>
              <a:gd name="connsiteY32" fmla="*/ 220707 h 4228047"/>
              <a:gd name="connsiteX33" fmla="*/ 740655 w 4402288"/>
              <a:gd name="connsiteY33" fmla="*/ 179698 h 4228047"/>
              <a:gd name="connsiteX34" fmla="*/ 827722 w 4402288"/>
              <a:gd name="connsiteY34" fmla="*/ 89421 h 4228047"/>
              <a:gd name="connsiteX35" fmla="*/ 920353 w 4402288"/>
              <a:gd name="connsiteY35" fmla="*/ 0 h 4228047"/>
              <a:gd name="connsiteX0" fmla="*/ 920353 w 4402288"/>
              <a:gd name="connsiteY0" fmla="*/ 1 h 4228048"/>
              <a:gd name="connsiteX1" fmla="*/ 953757 w 4402288"/>
              <a:gd name="connsiteY1" fmla="*/ 1 h 4228048"/>
              <a:gd name="connsiteX2" fmla="*/ 1951285 w 4402288"/>
              <a:gd name="connsiteY2" fmla="*/ 1 h 4228048"/>
              <a:gd name="connsiteX3" fmla="*/ 2337971 w 4402288"/>
              <a:gd name="connsiteY3" fmla="*/ 387076 h 4228048"/>
              <a:gd name="connsiteX4" fmla="*/ 2337971 w 4402288"/>
              <a:gd name="connsiteY4" fmla="*/ 3840973 h 4228048"/>
              <a:gd name="connsiteX5" fmla="*/ 2519418 w 4402288"/>
              <a:gd name="connsiteY5" fmla="*/ 4022601 h 4228048"/>
              <a:gd name="connsiteX6" fmla="*/ 3524805 w 4402288"/>
              <a:gd name="connsiteY6" fmla="*/ 4022601 h 4228048"/>
              <a:gd name="connsiteX7" fmla="*/ 3524805 w 4402288"/>
              <a:gd name="connsiteY7" fmla="*/ 2477652 h 4228048"/>
              <a:gd name="connsiteX8" fmla="*/ 3524805 w 4402288"/>
              <a:gd name="connsiteY8" fmla="*/ 2437011 h 4228048"/>
              <a:gd name="connsiteX9" fmla="*/ 3523551 w 4402288"/>
              <a:gd name="connsiteY9" fmla="*/ 2256174 h 4228048"/>
              <a:gd name="connsiteX10" fmla="*/ 3704871 w 4402288"/>
              <a:gd name="connsiteY10" fmla="*/ 2256945 h 4228048"/>
              <a:gd name="connsiteX11" fmla="*/ 3814443 w 4402288"/>
              <a:gd name="connsiteY11" fmla="*/ 2256945 h 4228048"/>
              <a:gd name="connsiteX12" fmla="*/ 4402288 w 4402288"/>
              <a:gd name="connsiteY12" fmla="*/ 2256945 h 4228048"/>
              <a:gd name="connsiteX13" fmla="*/ 4402288 w 4402288"/>
              <a:gd name="connsiteY13" fmla="*/ 2465370 h 4228048"/>
              <a:gd name="connsiteX14" fmla="*/ 3733022 w 4402288"/>
              <a:gd name="connsiteY14" fmla="*/ 2465370 h 4228048"/>
              <a:gd name="connsiteX15" fmla="*/ 3733022 w 4402288"/>
              <a:gd name="connsiteY15" fmla="*/ 4070119 h 4228048"/>
              <a:gd name="connsiteX16" fmla="*/ 3733347 w 4402288"/>
              <a:gd name="connsiteY16" fmla="*/ 4226886 h 4228048"/>
              <a:gd name="connsiteX17" fmla="*/ 3575092 w 4402288"/>
              <a:gd name="connsiteY17" fmla="*/ 4228048 h 4228048"/>
              <a:gd name="connsiteX18" fmla="*/ 3519397 w 4402288"/>
              <a:gd name="connsiteY18" fmla="*/ 4228048 h 4228048"/>
              <a:gd name="connsiteX19" fmla="*/ 2519418 w 4402288"/>
              <a:gd name="connsiteY19" fmla="*/ 4228048 h 4228048"/>
              <a:gd name="connsiteX20" fmla="*/ 2132731 w 4402288"/>
              <a:gd name="connsiteY20" fmla="*/ 3840973 h 4228048"/>
              <a:gd name="connsiteX21" fmla="*/ 2132731 w 4402288"/>
              <a:gd name="connsiteY21" fmla="*/ 387076 h 4228048"/>
              <a:gd name="connsiteX22" fmla="*/ 1951285 w 4402288"/>
              <a:gd name="connsiteY22" fmla="*/ 205448 h 4228048"/>
              <a:gd name="connsiteX23" fmla="*/ 945897 w 4402288"/>
              <a:gd name="connsiteY23" fmla="*/ 205448 h 4228048"/>
              <a:gd name="connsiteX24" fmla="*/ 945897 w 4402288"/>
              <a:gd name="connsiteY24" fmla="*/ 1823249 h 4228048"/>
              <a:gd name="connsiteX25" fmla="*/ 945897 w 4402288"/>
              <a:gd name="connsiteY25" fmla="*/ 1825489 h 4228048"/>
              <a:gd name="connsiteX26" fmla="*/ 944084 w 4402288"/>
              <a:gd name="connsiteY26" fmla="*/ 1972433 h 4228048"/>
              <a:gd name="connsiteX27" fmla="*/ 800281 w 4402288"/>
              <a:gd name="connsiteY27" fmla="*/ 1971105 h 4228048"/>
              <a:gd name="connsiteX28" fmla="*/ 779395 w 4402288"/>
              <a:gd name="connsiteY28" fmla="*/ 1971105 h 4228048"/>
              <a:gd name="connsiteX29" fmla="*/ 0 w 4402288"/>
              <a:gd name="connsiteY29" fmla="*/ 1971105 h 4228048"/>
              <a:gd name="connsiteX30" fmla="*/ 0 w 4402288"/>
              <a:gd name="connsiteY30" fmla="*/ 1765658 h 4228048"/>
              <a:gd name="connsiteX31" fmla="*/ 740655 w 4402288"/>
              <a:gd name="connsiteY31" fmla="*/ 1765658 h 4228048"/>
              <a:gd name="connsiteX32" fmla="*/ 740655 w 4402288"/>
              <a:gd name="connsiteY32" fmla="*/ 220708 h 4228048"/>
              <a:gd name="connsiteX33" fmla="*/ 740655 w 4402288"/>
              <a:gd name="connsiteY33" fmla="*/ 179699 h 4228048"/>
              <a:gd name="connsiteX34" fmla="*/ 738300 w 4402288"/>
              <a:gd name="connsiteY34" fmla="*/ 0 h 4228048"/>
              <a:gd name="connsiteX35" fmla="*/ 920353 w 4402288"/>
              <a:gd name="connsiteY35" fmla="*/ 1 h 4228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402288" h="4228048">
                <a:moveTo>
                  <a:pt x="920353" y="1"/>
                </a:moveTo>
                <a:lnTo>
                  <a:pt x="953757" y="1"/>
                </a:lnTo>
                <a:lnTo>
                  <a:pt x="1951285" y="1"/>
                </a:lnTo>
                <a:cubicBezTo>
                  <a:pt x="2165450" y="1"/>
                  <a:pt x="2337971" y="172696"/>
                  <a:pt x="2337971" y="387076"/>
                </a:cubicBezTo>
                <a:lnTo>
                  <a:pt x="2337971" y="3840973"/>
                </a:lnTo>
                <a:cubicBezTo>
                  <a:pt x="2337971" y="3942208"/>
                  <a:pt x="2421259" y="4022601"/>
                  <a:pt x="2519418" y="4022601"/>
                </a:cubicBezTo>
                <a:lnTo>
                  <a:pt x="3524805" y="4022601"/>
                </a:lnTo>
                <a:lnTo>
                  <a:pt x="3524805" y="2477652"/>
                </a:lnTo>
                <a:lnTo>
                  <a:pt x="3524805" y="2437011"/>
                </a:lnTo>
                <a:cubicBezTo>
                  <a:pt x="3524960" y="2376732"/>
                  <a:pt x="3523396" y="2316453"/>
                  <a:pt x="3523551" y="2256174"/>
                </a:cubicBezTo>
                <a:lnTo>
                  <a:pt x="3704871" y="2256945"/>
                </a:lnTo>
                <a:lnTo>
                  <a:pt x="3814443" y="2256945"/>
                </a:lnTo>
                <a:lnTo>
                  <a:pt x="4402288" y="2256945"/>
                </a:lnTo>
                <a:lnTo>
                  <a:pt x="4402288" y="2465370"/>
                </a:lnTo>
                <a:lnTo>
                  <a:pt x="3733022" y="2465370"/>
                </a:lnTo>
                <a:lnTo>
                  <a:pt x="3733022" y="4070119"/>
                </a:lnTo>
                <a:cubicBezTo>
                  <a:pt x="3733130" y="4122375"/>
                  <a:pt x="3733239" y="4174630"/>
                  <a:pt x="3733347" y="4226886"/>
                </a:cubicBezTo>
                <a:lnTo>
                  <a:pt x="3575092" y="4228048"/>
                </a:lnTo>
                <a:lnTo>
                  <a:pt x="3519397" y="4228048"/>
                </a:lnTo>
                <a:lnTo>
                  <a:pt x="2519418" y="4228048"/>
                </a:lnTo>
                <a:cubicBezTo>
                  <a:pt x="2305253" y="4228048"/>
                  <a:pt x="2132731" y="4055353"/>
                  <a:pt x="2132731" y="3840973"/>
                </a:cubicBezTo>
                <a:lnTo>
                  <a:pt x="2132731" y="387076"/>
                </a:lnTo>
                <a:cubicBezTo>
                  <a:pt x="2132731" y="285841"/>
                  <a:pt x="2052418" y="205448"/>
                  <a:pt x="1951285" y="205448"/>
                </a:cubicBezTo>
                <a:lnTo>
                  <a:pt x="945897" y="205448"/>
                </a:lnTo>
                <a:lnTo>
                  <a:pt x="945897" y="1823249"/>
                </a:lnTo>
                <a:lnTo>
                  <a:pt x="945897" y="1825489"/>
                </a:lnTo>
                <a:cubicBezTo>
                  <a:pt x="944720" y="1872751"/>
                  <a:pt x="945261" y="1925171"/>
                  <a:pt x="944084" y="1972433"/>
                </a:cubicBezTo>
                <a:lnTo>
                  <a:pt x="800281" y="1971105"/>
                </a:lnTo>
                <a:lnTo>
                  <a:pt x="779395" y="1971105"/>
                </a:lnTo>
                <a:lnTo>
                  <a:pt x="0" y="1971105"/>
                </a:lnTo>
                <a:lnTo>
                  <a:pt x="0" y="1765658"/>
                </a:lnTo>
                <a:lnTo>
                  <a:pt x="740655" y="1765658"/>
                </a:lnTo>
                <a:lnTo>
                  <a:pt x="740655" y="220708"/>
                </a:lnTo>
                <a:lnTo>
                  <a:pt x="740655" y="179699"/>
                </a:lnTo>
                <a:lnTo>
                  <a:pt x="738300" y="0"/>
                </a:lnTo>
                <a:lnTo>
                  <a:pt x="920353" y="1"/>
                </a:lnTo>
                <a:close/>
              </a:path>
            </a:pathLst>
          </a:custGeom>
          <a:solidFill>
            <a:srgbClr val="00B07F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 </a:t>
            </a:r>
          </a:p>
        </p:txBody>
      </p:sp>
      <p:sp>
        <p:nvSpPr>
          <p:cNvPr id="5" name="Tekstvak 4"/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Titel slide Paars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696118" y="6997746"/>
            <a:ext cx="652906" cy="365125"/>
          </a:xfrm>
        </p:spPr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2EDD53AB-769F-43D6-B29B-3880CF8A25B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-11113" y="0"/>
            <a:ext cx="6107113" cy="6858000"/>
          </a:xfrm>
          <a:solidFill>
            <a:schemeClr val="accent2"/>
          </a:solid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 </a:t>
            </a:r>
          </a:p>
        </p:txBody>
      </p:sp>
      <p:sp>
        <p:nvSpPr>
          <p:cNvPr id="6" name="Titel"/>
          <p:cNvSpPr>
            <a:spLocks noGrp="1"/>
          </p:cNvSpPr>
          <p:nvPr>
            <p:ph type="title" hasCustomPrompt="1"/>
          </p:nvPr>
        </p:nvSpPr>
        <p:spPr>
          <a:xfrm>
            <a:off x="698500" y="504825"/>
            <a:ext cx="5049837" cy="1362075"/>
          </a:xfrm>
        </p:spPr>
        <p:txBody>
          <a:bodyPr anchor="t" anchorCtr="0"/>
          <a:lstStyle>
            <a:lvl1pPr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Plaats hier de titel </a:t>
            </a:r>
            <a:br>
              <a:rPr lang="nl-NL" dirty="0"/>
            </a:br>
            <a:r>
              <a:rPr lang="nl-NL" dirty="0"/>
              <a:t>van de presentatie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E7FF7C0-B70D-4200-9FBA-E727834898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8500" y="2016171"/>
            <a:ext cx="5049837" cy="769030"/>
          </a:xfrm>
        </p:spPr>
        <p:txBody>
          <a:bodyPr/>
          <a:lstStyle>
            <a:lvl1pPr>
              <a:defRPr/>
            </a:lvl1pPr>
            <a:lvl4pPr>
              <a:defRPr sz="1600">
                <a:solidFill>
                  <a:schemeClr val="bg1"/>
                </a:solidFill>
              </a:defRPr>
            </a:lvl4pPr>
          </a:lstStyle>
          <a:p>
            <a:pPr lvl="3"/>
            <a:r>
              <a:rPr lang="nl-NL" dirty="0"/>
              <a:t>Subtitel of naam van spreker</a:t>
            </a:r>
          </a:p>
          <a:p>
            <a:pPr lvl="3"/>
            <a:r>
              <a:rPr lang="nl-NL" dirty="0"/>
              <a:t>Max. 2 regels</a:t>
            </a:r>
          </a:p>
        </p:txBody>
      </p:sp>
      <p:sp>
        <p:nvSpPr>
          <p:cNvPr id="12" name="Tijdelijke aanduiding voor datum 3">
            <a:extLst>
              <a:ext uri="{FF2B5EF4-FFF2-40B4-BE49-F238E27FC236}">
                <a16:creationId xmlns:a16="http://schemas.microsoft.com/office/drawing/2014/main" id="{775813B5-CE98-4101-91C5-F3C3F7CBA0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05137" y="6105846"/>
            <a:ext cx="2743200" cy="49465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lang="en-GB" sz="1200" b="0" smtClean="0">
                <a:solidFill>
                  <a:schemeClr val="bg1"/>
                </a:solidFill>
              </a:defRPr>
            </a:lvl1pPr>
          </a:lstStyle>
          <a:p>
            <a:fld id="{7CB51DE0-3FCB-403C-8203-77451436FB82}" type="datetime1">
              <a:rPr lang="nl-NL" smtClean="0"/>
              <a:pPr/>
              <a:t>14-11-2019</a:t>
            </a:fld>
            <a:endParaRPr lang="nl-NL" dirty="0"/>
          </a:p>
        </p:txBody>
      </p:sp>
      <p:sp>
        <p:nvSpPr>
          <p:cNvPr id="15" name="Tijdelijke aanduiding voor tekst 7">
            <a:extLst>
              <a:ext uri="{FF2B5EF4-FFF2-40B4-BE49-F238E27FC236}">
                <a16:creationId xmlns:a16="http://schemas.microsoft.com/office/drawing/2014/main" id="{7E2DF6F1-0DF8-4DF0-A748-BED5E573CC9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3737" y="6046103"/>
            <a:ext cx="550800" cy="554400"/>
          </a:xfrm>
          <a:custGeom>
            <a:avLst/>
            <a:gdLst>
              <a:gd name="connsiteX0" fmla="*/ 0 w 1307657"/>
              <a:gd name="connsiteY0" fmla="*/ 725454 h 1311600"/>
              <a:gd name="connsiteX1" fmla="*/ 237260 w 1307657"/>
              <a:gd name="connsiteY1" fmla="*/ 725454 h 1311600"/>
              <a:gd name="connsiteX2" fmla="*/ 360099 w 1307657"/>
              <a:gd name="connsiteY2" fmla="*/ 848437 h 1311600"/>
              <a:gd name="connsiteX3" fmla="*/ 360099 w 1307657"/>
              <a:gd name="connsiteY3" fmla="*/ 1245889 h 1311600"/>
              <a:gd name="connsiteX4" fmla="*/ 275664 w 1307657"/>
              <a:gd name="connsiteY4" fmla="*/ 1194954 h 1311600"/>
              <a:gd name="connsiteX5" fmla="*/ 275664 w 1307657"/>
              <a:gd name="connsiteY5" fmla="*/ 1034496 h 1311600"/>
              <a:gd name="connsiteX6" fmla="*/ 115736 w 1307657"/>
              <a:gd name="connsiteY6" fmla="*/ 1034496 h 1311600"/>
              <a:gd name="connsiteX7" fmla="*/ 65233 w 1307657"/>
              <a:gd name="connsiteY7" fmla="*/ 949780 h 1311600"/>
              <a:gd name="connsiteX8" fmla="*/ 275664 w 1307657"/>
              <a:gd name="connsiteY8" fmla="*/ 949780 h 1311600"/>
              <a:gd name="connsiteX9" fmla="*/ 275664 w 1307657"/>
              <a:gd name="connsiteY9" fmla="*/ 848437 h 1311600"/>
              <a:gd name="connsiteX10" fmla="*/ 237260 w 1307657"/>
              <a:gd name="connsiteY10" fmla="*/ 810170 h 1311600"/>
              <a:gd name="connsiteX11" fmla="*/ 14467 w 1307657"/>
              <a:gd name="connsiteY11" fmla="*/ 810170 h 1311600"/>
              <a:gd name="connsiteX12" fmla="*/ 0 w 1307657"/>
              <a:gd name="connsiteY12" fmla="*/ 725454 h 1311600"/>
              <a:gd name="connsiteX13" fmla="*/ 584340 w 1307657"/>
              <a:gd name="connsiteY13" fmla="*/ 438 h 1311600"/>
              <a:gd name="connsiteX14" fmla="*/ 584340 w 1307657"/>
              <a:gd name="connsiteY14" fmla="*/ 725312 h 1311600"/>
              <a:gd name="connsiteX15" fmla="*/ 1307657 w 1307657"/>
              <a:gd name="connsiteY15" fmla="*/ 725312 h 1311600"/>
              <a:gd name="connsiteX16" fmla="*/ 1292917 w 1307657"/>
              <a:gd name="connsiteY16" fmla="*/ 810048 h 1311600"/>
              <a:gd name="connsiteX17" fmla="*/ 1005748 w 1307657"/>
              <a:gd name="connsiteY17" fmla="*/ 810048 h 1311600"/>
              <a:gd name="connsiteX18" fmla="*/ 1206845 w 1307657"/>
              <a:gd name="connsiteY18" fmla="*/ 1011989 h 1311600"/>
              <a:gd name="connsiteX19" fmla="*/ 1156045 w 1307657"/>
              <a:gd name="connsiteY19" fmla="*/ 1080886 h 1311600"/>
              <a:gd name="connsiteX20" fmla="*/ 886248 w 1307657"/>
              <a:gd name="connsiteY20" fmla="*/ 810048 h 1311600"/>
              <a:gd name="connsiteX21" fmla="*/ 807547 w 1307657"/>
              <a:gd name="connsiteY21" fmla="*/ 810048 h 1311600"/>
              <a:gd name="connsiteX22" fmla="*/ 807547 w 1307657"/>
              <a:gd name="connsiteY22" fmla="*/ 924613 h 1311600"/>
              <a:gd name="connsiteX23" fmla="*/ 1057865 w 1307657"/>
              <a:gd name="connsiteY23" fmla="*/ 1175653 h 1311600"/>
              <a:gd name="connsiteX24" fmla="*/ 986797 w 1307657"/>
              <a:gd name="connsiteY24" fmla="*/ 1224225 h 1311600"/>
              <a:gd name="connsiteX25" fmla="*/ 809126 w 1307657"/>
              <a:gd name="connsiteY25" fmla="*/ 1045778 h 1311600"/>
              <a:gd name="connsiteX26" fmla="*/ 807547 w 1307657"/>
              <a:gd name="connsiteY26" fmla="*/ 1044458 h 1311600"/>
              <a:gd name="connsiteX27" fmla="*/ 807547 w 1307657"/>
              <a:gd name="connsiteY27" fmla="*/ 1296818 h 1311600"/>
              <a:gd name="connsiteX28" fmla="*/ 723054 w 1307657"/>
              <a:gd name="connsiteY28" fmla="*/ 1311600 h 1311600"/>
              <a:gd name="connsiteX29" fmla="*/ 723054 w 1307657"/>
              <a:gd name="connsiteY29" fmla="*/ 810048 h 1311600"/>
              <a:gd name="connsiteX30" fmla="*/ 584340 w 1307657"/>
              <a:gd name="connsiteY30" fmla="*/ 810048 h 1311600"/>
              <a:gd name="connsiteX31" fmla="*/ 584340 w 1307657"/>
              <a:gd name="connsiteY31" fmla="*/ 1311336 h 1311600"/>
              <a:gd name="connsiteX32" fmla="*/ 583813 w 1307657"/>
              <a:gd name="connsiteY32" fmla="*/ 1311336 h 1311600"/>
              <a:gd name="connsiteX33" fmla="*/ 499321 w 1307657"/>
              <a:gd name="connsiteY33" fmla="*/ 1296554 h 1311600"/>
              <a:gd name="connsiteX34" fmla="*/ 498531 w 1307657"/>
              <a:gd name="connsiteY34" fmla="*/ 1296554 h 1311600"/>
              <a:gd name="connsiteX35" fmla="*/ 498531 w 1307657"/>
              <a:gd name="connsiteY35" fmla="*/ 840933 h 1311600"/>
              <a:gd name="connsiteX36" fmla="*/ 244528 w 1307657"/>
              <a:gd name="connsiteY36" fmla="*/ 586990 h 1311600"/>
              <a:gd name="connsiteX37" fmla="*/ 0 w 1307657"/>
              <a:gd name="connsiteY37" fmla="*/ 586990 h 1311600"/>
              <a:gd name="connsiteX38" fmla="*/ 14477 w 1307657"/>
              <a:gd name="connsiteY38" fmla="*/ 502254 h 1311600"/>
              <a:gd name="connsiteX39" fmla="*/ 244528 w 1307657"/>
              <a:gd name="connsiteY39" fmla="*/ 502254 h 1311600"/>
              <a:gd name="connsiteX40" fmla="*/ 265848 w 1307657"/>
              <a:gd name="connsiteY40" fmla="*/ 503046 h 1311600"/>
              <a:gd name="connsiteX41" fmla="*/ 267954 w 1307657"/>
              <a:gd name="connsiteY41" fmla="*/ 503046 h 1311600"/>
              <a:gd name="connsiteX42" fmla="*/ 87124 w 1307657"/>
              <a:gd name="connsiteY42" fmla="*/ 321695 h 1311600"/>
              <a:gd name="connsiteX43" fmla="*/ 135556 w 1307657"/>
              <a:gd name="connsiteY43" fmla="*/ 250422 h 1311600"/>
              <a:gd name="connsiteX44" fmla="*/ 498531 w 1307657"/>
              <a:gd name="connsiteY44" fmla="*/ 614707 h 1311600"/>
              <a:gd name="connsiteX45" fmla="*/ 499847 w 1307657"/>
              <a:gd name="connsiteY45" fmla="*/ 616027 h 1311600"/>
              <a:gd name="connsiteX46" fmla="*/ 499847 w 1307657"/>
              <a:gd name="connsiteY46" fmla="*/ 420686 h 1311600"/>
              <a:gd name="connsiteX47" fmla="*/ 498794 w 1307657"/>
              <a:gd name="connsiteY47" fmla="*/ 421742 h 1311600"/>
              <a:gd name="connsiteX48" fmla="*/ 229788 w 1307657"/>
              <a:gd name="connsiteY48" fmla="*/ 151960 h 1311600"/>
              <a:gd name="connsiteX49" fmla="*/ 298750 w 1307657"/>
              <a:gd name="connsiteY49" fmla="*/ 101012 h 1311600"/>
              <a:gd name="connsiteX50" fmla="*/ 498531 w 1307657"/>
              <a:gd name="connsiteY50" fmla="*/ 301633 h 1311600"/>
              <a:gd name="connsiteX51" fmla="*/ 499847 w 1307657"/>
              <a:gd name="connsiteY51" fmla="*/ 302953 h 1311600"/>
              <a:gd name="connsiteX52" fmla="*/ 499847 w 1307657"/>
              <a:gd name="connsiteY52" fmla="*/ 14693 h 1311600"/>
              <a:gd name="connsiteX53" fmla="*/ 584340 w 1307657"/>
              <a:gd name="connsiteY53" fmla="*/ 438 h 1311600"/>
              <a:gd name="connsiteX54" fmla="*/ 722387 w 1307657"/>
              <a:gd name="connsiteY54" fmla="*/ 0 h 1311600"/>
              <a:gd name="connsiteX55" fmla="*/ 806862 w 1307657"/>
              <a:gd name="connsiteY55" fmla="*/ 14526 h 1311600"/>
              <a:gd name="connsiteX56" fmla="*/ 806862 w 1307657"/>
              <a:gd name="connsiteY56" fmla="*/ 277314 h 1311600"/>
              <a:gd name="connsiteX57" fmla="*/ 946863 w 1307657"/>
              <a:gd name="connsiteY57" fmla="*/ 277314 h 1311600"/>
              <a:gd name="connsiteX58" fmla="*/ 946863 w 1307657"/>
              <a:gd name="connsiteY58" fmla="*/ 65235 h 1311600"/>
              <a:gd name="connsiteX59" fmla="*/ 1031337 w 1307657"/>
              <a:gd name="connsiteY59" fmla="*/ 115944 h 1311600"/>
              <a:gd name="connsiteX60" fmla="*/ 1031337 w 1307657"/>
              <a:gd name="connsiteY60" fmla="*/ 277314 h 1311600"/>
              <a:gd name="connsiteX61" fmla="*/ 1191865 w 1307657"/>
              <a:gd name="connsiteY61" fmla="*/ 277314 h 1311600"/>
              <a:gd name="connsiteX62" fmla="*/ 1242392 w 1307657"/>
              <a:gd name="connsiteY62" fmla="*/ 362092 h 1311600"/>
              <a:gd name="connsiteX63" fmla="*/ 806862 w 1307657"/>
              <a:gd name="connsiteY63" fmla="*/ 362092 h 1311600"/>
              <a:gd name="connsiteX64" fmla="*/ 806862 w 1307657"/>
              <a:gd name="connsiteY64" fmla="*/ 501805 h 1311600"/>
              <a:gd name="connsiteX65" fmla="*/ 1292919 w 1307657"/>
              <a:gd name="connsiteY65" fmla="*/ 501805 h 1311600"/>
              <a:gd name="connsiteX66" fmla="*/ 1307656 w 1307657"/>
              <a:gd name="connsiteY66" fmla="*/ 586584 h 1311600"/>
              <a:gd name="connsiteX67" fmla="*/ 722387 w 1307657"/>
              <a:gd name="connsiteY67" fmla="*/ 586584 h 131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307657" h="1311600">
                <a:moveTo>
                  <a:pt x="0" y="725454"/>
                </a:moveTo>
                <a:lnTo>
                  <a:pt x="237260" y="725454"/>
                </a:lnTo>
                <a:cubicBezTo>
                  <a:pt x="304861" y="725454"/>
                  <a:pt x="360099" y="780612"/>
                  <a:pt x="360099" y="848437"/>
                </a:cubicBezTo>
                <a:lnTo>
                  <a:pt x="360099" y="1245889"/>
                </a:lnTo>
                <a:cubicBezTo>
                  <a:pt x="330902" y="1231110"/>
                  <a:pt x="302494" y="1214220"/>
                  <a:pt x="275664" y="1194954"/>
                </a:cubicBezTo>
                <a:lnTo>
                  <a:pt x="275664" y="1034496"/>
                </a:lnTo>
                <a:lnTo>
                  <a:pt x="115736" y="1034496"/>
                </a:lnTo>
                <a:cubicBezTo>
                  <a:pt x="96798" y="1007576"/>
                  <a:pt x="79700" y="979074"/>
                  <a:pt x="65233" y="949780"/>
                </a:cubicBezTo>
                <a:lnTo>
                  <a:pt x="275664" y="949780"/>
                </a:lnTo>
                <a:lnTo>
                  <a:pt x="275664" y="848437"/>
                </a:lnTo>
                <a:cubicBezTo>
                  <a:pt x="275664" y="827324"/>
                  <a:pt x="258303" y="810170"/>
                  <a:pt x="237260" y="810170"/>
                </a:cubicBezTo>
                <a:lnTo>
                  <a:pt x="14467" y="810170"/>
                </a:lnTo>
                <a:cubicBezTo>
                  <a:pt x="7891" y="781931"/>
                  <a:pt x="2893" y="753429"/>
                  <a:pt x="0" y="725454"/>
                </a:cubicBezTo>
                <a:close/>
                <a:moveTo>
                  <a:pt x="584340" y="438"/>
                </a:moveTo>
                <a:lnTo>
                  <a:pt x="584340" y="725312"/>
                </a:lnTo>
                <a:lnTo>
                  <a:pt x="1307657" y="725312"/>
                </a:lnTo>
                <a:cubicBezTo>
                  <a:pt x="1304762" y="753294"/>
                  <a:pt x="1299760" y="781803"/>
                  <a:pt x="1292917" y="810048"/>
                </a:cubicBezTo>
                <a:lnTo>
                  <a:pt x="1005748" y="810048"/>
                </a:lnTo>
                <a:lnTo>
                  <a:pt x="1206845" y="1011989"/>
                </a:lnTo>
                <a:cubicBezTo>
                  <a:pt x="1191316" y="1036011"/>
                  <a:pt x="1174470" y="1059240"/>
                  <a:pt x="1156045" y="1080886"/>
                </a:cubicBezTo>
                <a:lnTo>
                  <a:pt x="886248" y="810048"/>
                </a:lnTo>
                <a:lnTo>
                  <a:pt x="807547" y="810048"/>
                </a:lnTo>
                <a:lnTo>
                  <a:pt x="807547" y="924613"/>
                </a:lnTo>
                <a:lnTo>
                  <a:pt x="1057865" y="1175653"/>
                </a:lnTo>
                <a:cubicBezTo>
                  <a:pt x="1035228" y="1193340"/>
                  <a:pt x="1011276" y="1209706"/>
                  <a:pt x="986797" y="1224225"/>
                </a:cubicBezTo>
                <a:lnTo>
                  <a:pt x="809126" y="1045778"/>
                </a:lnTo>
                <a:lnTo>
                  <a:pt x="807547" y="1044458"/>
                </a:lnTo>
                <a:lnTo>
                  <a:pt x="807547" y="1296818"/>
                </a:lnTo>
                <a:cubicBezTo>
                  <a:pt x="779382" y="1303681"/>
                  <a:pt x="750955" y="1308432"/>
                  <a:pt x="723054" y="1311600"/>
                </a:cubicBezTo>
                <a:lnTo>
                  <a:pt x="723054" y="810048"/>
                </a:lnTo>
                <a:lnTo>
                  <a:pt x="584340" y="810048"/>
                </a:lnTo>
                <a:lnTo>
                  <a:pt x="584340" y="1311336"/>
                </a:lnTo>
                <a:cubicBezTo>
                  <a:pt x="584340" y="1311336"/>
                  <a:pt x="583813" y="1311336"/>
                  <a:pt x="583813" y="1311336"/>
                </a:cubicBezTo>
                <a:cubicBezTo>
                  <a:pt x="555912" y="1308432"/>
                  <a:pt x="527485" y="1303417"/>
                  <a:pt x="499321" y="1296554"/>
                </a:cubicBezTo>
                <a:lnTo>
                  <a:pt x="498531" y="1296554"/>
                </a:lnTo>
                <a:lnTo>
                  <a:pt x="498531" y="840933"/>
                </a:lnTo>
                <a:cubicBezTo>
                  <a:pt x="498268" y="701027"/>
                  <a:pt x="384295" y="586990"/>
                  <a:pt x="244528" y="586990"/>
                </a:cubicBezTo>
                <a:lnTo>
                  <a:pt x="0" y="586990"/>
                </a:lnTo>
                <a:cubicBezTo>
                  <a:pt x="2632" y="559272"/>
                  <a:pt x="7633" y="530763"/>
                  <a:pt x="14477" y="502254"/>
                </a:cubicBezTo>
                <a:lnTo>
                  <a:pt x="244528" y="502254"/>
                </a:lnTo>
                <a:cubicBezTo>
                  <a:pt x="250845" y="502254"/>
                  <a:pt x="257952" y="502518"/>
                  <a:pt x="265848" y="503046"/>
                </a:cubicBezTo>
                <a:lnTo>
                  <a:pt x="267954" y="503046"/>
                </a:lnTo>
                <a:lnTo>
                  <a:pt x="87124" y="321695"/>
                </a:lnTo>
                <a:cubicBezTo>
                  <a:pt x="101338" y="297146"/>
                  <a:pt x="117657" y="273124"/>
                  <a:pt x="135556" y="250422"/>
                </a:cubicBezTo>
                <a:lnTo>
                  <a:pt x="498531" y="614707"/>
                </a:lnTo>
                <a:lnTo>
                  <a:pt x="499847" y="616027"/>
                </a:lnTo>
                <a:lnTo>
                  <a:pt x="499847" y="420686"/>
                </a:lnTo>
                <a:lnTo>
                  <a:pt x="498794" y="421742"/>
                </a:lnTo>
                <a:lnTo>
                  <a:pt x="229788" y="151960"/>
                </a:lnTo>
                <a:cubicBezTo>
                  <a:pt x="251371" y="133745"/>
                  <a:pt x="274534" y="116587"/>
                  <a:pt x="298750" y="101012"/>
                </a:cubicBezTo>
                <a:lnTo>
                  <a:pt x="498531" y="301633"/>
                </a:lnTo>
                <a:lnTo>
                  <a:pt x="499847" y="302953"/>
                </a:lnTo>
                <a:lnTo>
                  <a:pt x="499847" y="14693"/>
                </a:lnTo>
                <a:cubicBezTo>
                  <a:pt x="528274" y="7829"/>
                  <a:pt x="556702" y="3078"/>
                  <a:pt x="584340" y="438"/>
                </a:cubicBezTo>
                <a:close/>
                <a:moveTo>
                  <a:pt x="722387" y="0"/>
                </a:moveTo>
                <a:cubicBezTo>
                  <a:pt x="750019" y="2641"/>
                  <a:pt x="778440" y="7659"/>
                  <a:pt x="806862" y="14526"/>
                </a:cubicBezTo>
                <a:lnTo>
                  <a:pt x="806862" y="277314"/>
                </a:lnTo>
                <a:lnTo>
                  <a:pt x="946863" y="277314"/>
                </a:lnTo>
                <a:lnTo>
                  <a:pt x="946863" y="65235"/>
                </a:lnTo>
                <a:cubicBezTo>
                  <a:pt x="975811" y="79761"/>
                  <a:pt x="1004232" y="96928"/>
                  <a:pt x="1031337" y="115944"/>
                </a:cubicBezTo>
                <a:lnTo>
                  <a:pt x="1031337" y="277314"/>
                </a:lnTo>
                <a:lnTo>
                  <a:pt x="1191865" y="277314"/>
                </a:lnTo>
                <a:cubicBezTo>
                  <a:pt x="1210813" y="304253"/>
                  <a:pt x="1227918" y="332776"/>
                  <a:pt x="1242392" y="362092"/>
                </a:cubicBezTo>
                <a:lnTo>
                  <a:pt x="806862" y="362092"/>
                </a:lnTo>
                <a:lnTo>
                  <a:pt x="806862" y="501805"/>
                </a:lnTo>
                <a:lnTo>
                  <a:pt x="1292919" y="501805"/>
                </a:lnTo>
                <a:cubicBezTo>
                  <a:pt x="1299761" y="530329"/>
                  <a:pt x="1304761" y="558853"/>
                  <a:pt x="1307656" y="586584"/>
                </a:cubicBezTo>
                <a:lnTo>
                  <a:pt x="722387" y="58658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79055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>
        <p:tmplLst>
          <p:tmpl>
            <p:tnLst>
              <p:par>
                <p:cTn presetID="50" presetClass="entr" presetSubtype="0" decel="10000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4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4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animBg="1">
        <p:tmplLst>
          <p:tmpl>
            <p:tnLst>
              <p:par>
                <p:cTn presetID="2" presetClass="entr" presetSubtype="8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/>
      <p:bldP spid="3" grpId="0">
        <p:tmplLst>
          <p:tmpl>
            <p:tnLst>
              <p:par>
                <p:cTn presetID="2" presetClass="entr" presetSubtype="8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2" grpId="0"/>
      <p:bldP spid="15" grpId="0" animBg="1">
        <p:tmplLst>
          <p:tmpl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0% foto w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jdelijke aanduiding voor afbeelding 8">
            <a:extLst>
              <a:ext uri="{FF2B5EF4-FFF2-40B4-BE49-F238E27FC236}">
                <a16:creationId xmlns:a16="http://schemas.microsoft.com/office/drawing/2014/main" id="{27489788-7523-4049-B6A4-83AEF615401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434"/>
            <a:ext cx="12192000" cy="68565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162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foto in te voegen.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Meer hulp nodig? </a:t>
            </a:r>
            <a:br>
              <a:rPr lang="nl-NL" dirty="0"/>
            </a:br>
            <a:r>
              <a:rPr lang="nl-NL" dirty="0"/>
              <a:t>Aan de zijkanten van de slides zijn instructies </a:t>
            </a:r>
            <a:br>
              <a:rPr lang="nl-NL" dirty="0"/>
            </a:br>
            <a:r>
              <a:rPr lang="nl-NL" dirty="0"/>
              <a:t>geplaatst voor verdere informatie.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grpSp>
        <p:nvGrpSpPr>
          <p:cNvPr id="58" name="Instructie">
            <a:extLst>
              <a:ext uri="{FF2B5EF4-FFF2-40B4-BE49-F238E27FC236}">
                <a16:creationId xmlns:a16="http://schemas.microsoft.com/office/drawing/2014/main" id="{5C5F75FA-FD7D-40AF-9986-A3A02A4DC30E}"/>
              </a:ext>
            </a:extLst>
          </p:cNvPr>
          <p:cNvGrpSpPr/>
          <p:nvPr userDrawn="1"/>
        </p:nvGrpSpPr>
        <p:grpSpPr>
          <a:xfrm>
            <a:off x="12391601" y="0"/>
            <a:ext cx="3320839" cy="5340257"/>
            <a:chOff x="12391601" y="0"/>
            <a:chExt cx="3320839" cy="5340257"/>
          </a:xfrm>
        </p:grpSpPr>
        <p:grpSp>
          <p:nvGrpSpPr>
            <p:cNvPr id="59" name="Meer informatie">
              <a:extLst>
                <a:ext uri="{FF2B5EF4-FFF2-40B4-BE49-F238E27FC236}">
                  <a16:creationId xmlns:a16="http://schemas.microsoft.com/office/drawing/2014/main" id="{382339AA-BC0C-4C67-BF17-90095CBA8B96}"/>
                </a:ext>
              </a:extLst>
            </p:cNvPr>
            <p:cNvGrpSpPr/>
            <p:nvPr userDrawn="1"/>
          </p:nvGrpSpPr>
          <p:grpSpPr>
            <a:xfrm>
              <a:off x="12396764" y="4556984"/>
              <a:ext cx="3178515" cy="783273"/>
              <a:chOff x="-3741486" y="3386444"/>
              <a:chExt cx="3178515" cy="783273"/>
            </a:xfrm>
          </p:grpSpPr>
          <p:sp>
            <p:nvSpPr>
              <p:cNvPr id="100" name="Freeform 101">
                <a:extLst>
                  <a:ext uri="{FF2B5EF4-FFF2-40B4-BE49-F238E27FC236}">
                    <a16:creationId xmlns:a16="http://schemas.microsoft.com/office/drawing/2014/main" id="{5CDBD2C3-FD3D-443C-A7B8-86D1B332398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6444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101" name="Rechthoek 100">
                <a:extLst>
                  <a:ext uri="{FF2B5EF4-FFF2-40B4-BE49-F238E27FC236}">
                    <a16:creationId xmlns:a16="http://schemas.microsoft.com/office/drawing/2014/main" id="{D3583A4F-681C-4316-8935-0CC74B51B26D}"/>
                  </a:ext>
                </a:extLst>
              </p:cNvPr>
              <p:cNvSpPr/>
              <p:nvPr userDrawn="1"/>
            </p:nvSpPr>
            <p:spPr>
              <a:xfrm>
                <a:off x="-3380966" y="3458473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102" name="Rechte verbindingslijn 101">
                <a:extLst>
                  <a:ext uri="{FF2B5EF4-FFF2-40B4-BE49-F238E27FC236}">
                    <a16:creationId xmlns:a16="http://schemas.microsoft.com/office/drawing/2014/main" id="{AE6B0823-EC42-48E3-8B40-DDB53C38233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69717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60" name="Rechthoek 59">
              <a:extLst>
                <a:ext uri="{FF2B5EF4-FFF2-40B4-BE49-F238E27FC236}">
                  <a16:creationId xmlns:a16="http://schemas.microsoft.com/office/drawing/2014/main" id="{2E5B9CDC-3973-4624-8D32-9B6CA91C5820}"/>
                </a:ext>
              </a:extLst>
            </p:cNvPr>
            <p:cNvSpPr/>
            <p:nvPr userDrawn="1"/>
          </p:nvSpPr>
          <p:spPr>
            <a:xfrm>
              <a:off x="12397262" y="0"/>
              <a:ext cx="3315178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Afbeelding invoegen/veranderen</a:t>
              </a:r>
            </a:p>
          </p:txBody>
        </p:sp>
        <p:sp>
          <p:nvSpPr>
            <p:cNvPr id="61" name="Ovaal 60">
              <a:extLst>
                <a:ext uri="{FF2B5EF4-FFF2-40B4-BE49-F238E27FC236}">
                  <a16:creationId xmlns:a16="http://schemas.microsoft.com/office/drawing/2014/main" id="{FC4B7D82-0292-4758-86F2-F13F3AD5B6CA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62" name="Rechte verbindingslijn 61">
              <a:extLst>
                <a:ext uri="{FF2B5EF4-FFF2-40B4-BE49-F238E27FC236}">
                  <a16:creationId xmlns:a16="http://schemas.microsoft.com/office/drawing/2014/main" id="{D1BD6AD6-FDE9-40F9-930F-1B678A2BEF0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63" name="Rechte verbindingslijn 62">
              <a:extLst>
                <a:ext uri="{FF2B5EF4-FFF2-40B4-BE49-F238E27FC236}">
                  <a16:creationId xmlns:a16="http://schemas.microsoft.com/office/drawing/2014/main" id="{AEF40621-E5FB-4079-B38A-8647B6A8FF6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577933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64" name="Rechthoek 63">
              <a:extLst>
                <a:ext uri="{FF2B5EF4-FFF2-40B4-BE49-F238E27FC236}">
                  <a16:creationId xmlns:a16="http://schemas.microsoft.com/office/drawing/2014/main" id="{0FD132E7-0436-4D96-913E-1EF6B8441247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59542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afbeelding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nieuwe afbeelding in te voegen. </a:t>
              </a: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65" name="Rechte verbindingslijn 64">
              <a:extLst>
                <a:ext uri="{FF2B5EF4-FFF2-40B4-BE49-F238E27FC236}">
                  <a16:creationId xmlns:a16="http://schemas.microsoft.com/office/drawing/2014/main" id="{0A217B57-0376-4BA2-896B-C1DF8CB7D9A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4439101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66" name="Ovaal 65">
              <a:extLst>
                <a:ext uri="{FF2B5EF4-FFF2-40B4-BE49-F238E27FC236}">
                  <a16:creationId xmlns:a16="http://schemas.microsoft.com/office/drawing/2014/main" id="{5252C7AF-02CE-4934-9F71-D4E7969B4215}"/>
                </a:ext>
              </a:extLst>
            </p:cNvPr>
            <p:cNvSpPr/>
            <p:nvPr userDrawn="1"/>
          </p:nvSpPr>
          <p:spPr>
            <a:xfrm>
              <a:off x="12391601" y="1706398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67" name="Rechthoek 66">
              <a:extLst>
                <a:ext uri="{FF2B5EF4-FFF2-40B4-BE49-F238E27FC236}">
                  <a16:creationId xmlns:a16="http://schemas.microsoft.com/office/drawing/2014/main" id="{EE6CF65E-519A-4948-BB60-1CB0D38698CF}"/>
                </a:ext>
              </a:extLst>
            </p:cNvPr>
            <p:cNvSpPr/>
            <p:nvPr userDrawn="1"/>
          </p:nvSpPr>
          <p:spPr>
            <a:xfrm>
              <a:off x="12757282" y="1772461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de gewenste afbeelding</a:t>
              </a:r>
              <a:b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en klik op </a:t>
              </a:r>
              <a:r>
                <a:rPr kumimoji="0" lang="nl-NL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68" name="Groep 67">
              <a:extLst>
                <a:ext uri="{FF2B5EF4-FFF2-40B4-BE49-F238E27FC236}">
                  <a16:creationId xmlns:a16="http://schemas.microsoft.com/office/drawing/2014/main" id="{DDD57105-8A09-4D2B-BDDB-0AB9058AD8D6}"/>
                </a:ext>
              </a:extLst>
            </p:cNvPr>
            <p:cNvGrpSpPr/>
            <p:nvPr userDrawn="1"/>
          </p:nvGrpSpPr>
          <p:grpSpPr>
            <a:xfrm>
              <a:off x="12757282" y="2184550"/>
              <a:ext cx="825500" cy="209550"/>
              <a:chOff x="13504624" y="2482850"/>
              <a:chExt cx="825500" cy="209550"/>
            </a:xfrm>
          </p:grpSpPr>
          <p:sp>
            <p:nvSpPr>
              <p:cNvPr id="97" name="Rechthoek 96">
                <a:extLst>
                  <a:ext uri="{FF2B5EF4-FFF2-40B4-BE49-F238E27FC236}">
                    <a16:creationId xmlns:a16="http://schemas.microsoft.com/office/drawing/2014/main" id="{FAA5C867-E0B0-42B8-8BD0-91E2256D124D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Invoegen</a:t>
                </a:r>
              </a:p>
            </p:txBody>
          </p:sp>
          <p:cxnSp>
            <p:nvCxnSpPr>
              <p:cNvPr id="98" name="Rechte verbindingslijn 97">
                <a:extLst>
                  <a:ext uri="{FF2B5EF4-FFF2-40B4-BE49-F238E27FC236}">
                    <a16:creationId xmlns:a16="http://schemas.microsoft.com/office/drawing/2014/main" id="{5EEBA641-B31E-4AC0-9CC4-42CDEFB8F56E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99" name="Gelijkbenige driehoek 98">
                <a:extLst>
                  <a:ext uri="{FF2B5EF4-FFF2-40B4-BE49-F238E27FC236}">
                    <a16:creationId xmlns:a16="http://schemas.microsoft.com/office/drawing/2014/main" id="{C1A68298-854D-4671-B817-DDB07D21FFBF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9" name="Groep 68">
              <a:extLst>
                <a:ext uri="{FF2B5EF4-FFF2-40B4-BE49-F238E27FC236}">
                  <a16:creationId xmlns:a16="http://schemas.microsoft.com/office/drawing/2014/main" id="{9DB227BF-929D-42F5-841E-0B12164C37CD}"/>
                </a:ext>
              </a:extLst>
            </p:cNvPr>
            <p:cNvGrpSpPr/>
            <p:nvPr userDrawn="1"/>
          </p:nvGrpSpPr>
          <p:grpSpPr>
            <a:xfrm>
              <a:off x="12757282" y="1141626"/>
              <a:ext cx="294789" cy="318834"/>
              <a:chOff x="14466489" y="1001522"/>
              <a:chExt cx="290627" cy="314333"/>
            </a:xfrm>
          </p:grpSpPr>
          <p:sp>
            <p:nvSpPr>
              <p:cNvPr id="91" name="Rechthoek 90">
                <a:extLst>
                  <a:ext uri="{FF2B5EF4-FFF2-40B4-BE49-F238E27FC236}">
                    <a16:creationId xmlns:a16="http://schemas.microsoft.com/office/drawing/2014/main" id="{FB1C5A2A-3AC6-4B96-90E7-BC543CA8439F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C0C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2" name="Ovaal 91">
                <a:extLst>
                  <a:ext uri="{FF2B5EF4-FFF2-40B4-BE49-F238E27FC236}">
                    <a16:creationId xmlns:a16="http://schemas.microsoft.com/office/drawing/2014/main" id="{FDA5E49E-F14E-44AD-ABEE-75910A281868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Vrije vorm: vorm 92">
                <a:extLst>
                  <a:ext uri="{FF2B5EF4-FFF2-40B4-BE49-F238E27FC236}">
                    <a16:creationId xmlns:a16="http://schemas.microsoft.com/office/drawing/2014/main" id="{5C0EF1B7-E8C9-429C-8823-263BB9CF42B0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Rechthoek: afgeronde hoeken 93">
                <a:extLst>
                  <a:ext uri="{FF2B5EF4-FFF2-40B4-BE49-F238E27FC236}">
                    <a16:creationId xmlns:a16="http://schemas.microsoft.com/office/drawing/2014/main" id="{44F7813E-870F-4E2C-B892-5DBE2B858FFB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95" name="Rechte verbindingslijn 94">
                <a:extLst>
                  <a:ext uri="{FF2B5EF4-FFF2-40B4-BE49-F238E27FC236}">
                    <a16:creationId xmlns:a16="http://schemas.microsoft.com/office/drawing/2014/main" id="{D894639A-2864-453D-9B20-9D5B918F9A2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6" name="Rechte verbindingslijn 95">
                <a:extLst>
                  <a:ext uri="{FF2B5EF4-FFF2-40B4-BE49-F238E27FC236}">
                    <a16:creationId xmlns:a16="http://schemas.microsoft.com/office/drawing/2014/main" id="{663C38A9-F4A8-4699-A583-CF7DDE3F427D}"/>
                  </a:ext>
                </a:extLst>
              </p:cNvPr>
              <p:cNvCxnSpPr>
                <a:cxnSpLocks/>
                <a:stCxn id="94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70" name="Ovaal 69">
              <a:extLst>
                <a:ext uri="{FF2B5EF4-FFF2-40B4-BE49-F238E27FC236}">
                  <a16:creationId xmlns:a16="http://schemas.microsoft.com/office/drawing/2014/main" id="{F7749D6E-FE32-4D85-80FE-5C9F2C1B0959}"/>
                </a:ext>
              </a:extLst>
            </p:cNvPr>
            <p:cNvSpPr/>
            <p:nvPr userDrawn="1"/>
          </p:nvSpPr>
          <p:spPr>
            <a:xfrm>
              <a:off x="12391601" y="261795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71" name="Rechthoek 70">
              <a:extLst>
                <a:ext uri="{FF2B5EF4-FFF2-40B4-BE49-F238E27FC236}">
                  <a16:creationId xmlns:a16="http://schemas.microsoft.com/office/drawing/2014/main" id="{0C71514C-B434-4ECA-996B-AEBB147FCF46}"/>
                </a:ext>
              </a:extLst>
            </p:cNvPr>
            <p:cNvSpPr/>
            <p:nvPr userDrawn="1"/>
          </p:nvSpPr>
          <p:spPr>
            <a:xfrm>
              <a:off x="12757283" y="2684014"/>
              <a:ext cx="2817996" cy="8873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Om de afbeelding te schalen of bij te snijden, ga naar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‘Hulpmiddelen voor afbeeldingen - Opmaak’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 en klik op de knop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‘Bijsnijden’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Schaal met de bolletjes de afbeelding en met de hoekjes het afbeeldingskader.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72" name="Rechte verbindingslijn 71">
              <a:extLst>
                <a:ext uri="{FF2B5EF4-FFF2-40B4-BE49-F238E27FC236}">
                  <a16:creationId xmlns:a16="http://schemas.microsoft.com/office/drawing/2014/main" id="{68158311-E280-456C-A97B-009C43EA1AF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9978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73" name="Groep 72">
              <a:extLst>
                <a:ext uri="{FF2B5EF4-FFF2-40B4-BE49-F238E27FC236}">
                  <a16:creationId xmlns:a16="http://schemas.microsoft.com/office/drawing/2014/main" id="{A8A6CCF1-37E4-4640-8C54-EB32DE3D917E}"/>
                </a:ext>
              </a:extLst>
            </p:cNvPr>
            <p:cNvGrpSpPr/>
            <p:nvPr userDrawn="1"/>
          </p:nvGrpSpPr>
          <p:grpSpPr>
            <a:xfrm>
              <a:off x="12696514" y="3701158"/>
              <a:ext cx="514284" cy="612918"/>
              <a:chOff x="12682980" y="3403241"/>
              <a:chExt cx="622284" cy="741632"/>
            </a:xfrm>
          </p:grpSpPr>
          <p:grpSp>
            <p:nvGrpSpPr>
              <p:cNvPr id="74" name="Groep 73">
                <a:extLst>
                  <a:ext uri="{FF2B5EF4-FFF2-40B4-BE49-F238E27FC236}">
                    <a16:creationId xmlns:a16="http://schemas.microsoft.com/office/drawing/2014/main" id="{D6534B3E-0A0D-436E-A77A-42464288199E}"/>
                  </a:ext>
                </a:extLst>
              </p:cNvPr>
              <p:cNvGrpSpPr/>
              <p:nvPr userDrawn="1"/>
            </p:nvGrpSpPr>
            <p:grpSpPr>
              <a:xfrm>
                <a:off x="12771568" y="3403241"/>
                <a:ext cx="467138" cy="448489"/>
                <a:chOff x="12782195" y="3403241"/>
                <a:chExt cx="467138" cy="448489"/>
              </a:xfrm>
            </p:grpSpPr>
            <p:grpSp>
              <p:nvGrpSpPr>
                <p:cNvPr id="77" name="Groep 76">
                  <a:extLst>
                    <a:ext uri="{FF2B5EF4-FFF2-40B4-BE49-F238E27FC236}">
                      <a16:creationId xmlns:a16="http://schemas.microsoft.com/office/drawing/2014/main" id="{AE98E087-E958-4197-BAB0-FAE671E514CB}"/>
                    </a:ext>
                  </a:extLst>
                </p:cNvPr>
                <p:cNvGrpSpPr/>
                <p:nvPr userDrawn="1"/>
              </p:nvGrpSpPr>
              <p:grpSpPr>
                <a:xfrm>
                  <a:off x="12782195" y="3403241"/>
                  <a:ext cx="412967" cy="393907"/>
                  <a:chOff x="13554906" y="3320109"/>
                  <a:chExt cx="443906" cy="423419"/>
                </a:xfrm>
              </p:grpSpPr>
              <p:grpSp>
                <p:nvGrpSpPr>
                  <p:cNvPr id="85" name="Groep 84">
                    <a:extLst>
                      <a:ext uri="{FF2B5EF4-FFF2-40B4-BE49-F238E27FC236}">
                        <a16:creationId xmlns:a16="http://schemas.microsoft.com/office/drawing/2014/main" id="{518CDE7F-AFA5-4345-8F0A-C5C79A99DC0C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06" cy="423419"/>
                    <a:chOff x="12909684" y="1276143"/>
                    <a:chExt cx="443906" cy="423419"/>
                  </a:xfrm>
                </p:grpSpPr>
                <p:sp>
                  <p:nvSpPr>
                    <p:cNvPr id="88" name="Rechthoek 87">
                      <a:extLst>
                        <a:ext uri="{FF2B5EF4-FFF2-40B4-BE49-F238E27FC236}">
                          <a16:creationId xmlns:a16="http://schemas.microsoft.com/office/drawing/2014/main" id="{49D77A8B-9848-46AF-B9C2-48B3E8E761A3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18700" y="1285262"/>
                      <a:ext cx="434890" cy="414300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b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89" name="Rechthoek 88">
                      <a:extLst>
                        <a:ext uri="{FF2B5EF4-FFF2-40B4-BE49-F238E27FC236}">
                          <a16:creationId xmlns:a16="http://schemas.microsoft.com/office/drawing/2014/main" id="{2F1FB28B-753B-4C93-B092-5775A3AE5E1C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b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90" name="Ovaal 89">
                      <a:extLst>
                        <a:ext uri="{FF2B5EF4-FFF2-40B4-BE49-F238E27FC236}">
                          <a16:creationId xmlns:a16="http://schemas.microsoft.com/office/drawing/2014/main" id="{07F95748-931A-48F0-8B91-77217BAACF42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pic>
                <p:nvPicPr>
                  <p:cNvPr id="86" name="Afbeelding 85">
                    <a:extLst>
                      <a:ext uri="{FF2B5EF4-FFF2-40B4-BE49-F238E27FC236}">
                        <a16:creationId xmlns:a16="http://schemas.microsoft.com/office/drawing/2014/main" id="{FAA564EE-A69C-44AD-829A-E60E11FA3873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1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87" name="Afbeelding 86">
                    <a:extLst>
                      <a:ext uri="{FF2B5EF4-FFF2-40B4-BE49-F238E27FC236}">
                        <a16:creationId xmlns:a16="http://schemas.microsoft.com/office/drawing/2014/main" id="{3A34DA49-D75E-45EC-A0DA-4E532CE9C8CD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8" y="3454369"/>
                    <a:ext cx="173367" cy="111423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78" name="Groep 77">
                  <a:extLst>
                    <a:ext uri="{FF2B5EF4-FFF2-40B4-BE49-F238E27FC236}">
                      <a16:creationId xmlns:a16="http://schemas.microsoft.com/office/drawing/2014/main" id="{5102A430-2A21-470C-9A9F-64A3176E6E14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82" name="Rechthoek 81">
                    <a:extLst>
                      <a:ext uri="{FF2B5EF4-FFF2-40B4-BE49-F238E27FC236}">
                        <a16:creationId xmlns:a16="http://schemas.microsoft.com/office/drawing/2014/main" id="{A1D6A073-BC88-45CB-AAB9-0358A7D285A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3" name="Rechthoek 82">
                    <a:extLst>
                      <a:ext uri="{FF2B5EF4-FFF2-40B4-BE49-F238E27FC236}">
                        <a16:creationId xmlns:a16="http://schemas.microsoft.com/office/drawing/2014/main" id="{5906D56D-6DDA-4DEE-82BA-966122196767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79" name="Groep 78">
                  <a:extLst>
                    <a:ext uri="{FF2B5EF4-FFF2-40B4-BE49-F238E27FC236}">
                      <a16:creationId xmlns:a16="http://schemas.microsoft.com/office/drawing/2014/main" id="{C3A6CC3C-E852-4456-A166-1C68D113DD43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80" name="Rechthoek 79">
                    <a:extLst>
                      <a:ext uri="{FF2B5EF4-FFF2-40B4-BE49-F238E27FC236}">
                        <a16:creationId xmlns:a16="http://schemas.microsoft.com/office/drawing/2014/main" id="{E1312478-AAF8-4CF9-84DA-0DB195B8F4A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1" name="Rechthoek 80">
                    <a:extLst>
                      <a:ext uri="{FF2B5EF4-FFF2-40B4-BE49-F238E27FC236}">
                        <a16:creationId xmlns:a16="http://schemas.microsoft.com/office/drawing/2014/main" id="{220DDE00-B2E1-4652-A59D-32BCB37AAA97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sp>
            <p:nvSpPr>
              <p:cNvPr id="75" name="Rechthoek 74">
                <a:extLst>
                  <a:ext uri="{FF2B5EF4-FFF2-40B4-BE49-F238E27FC236}">
                    <a16:creationId xmlns:a16="http://schemas.microsoft.com/office/drawing/2014/main" id="{53DFD973-866A-4148-B79D-95819D8B3EE1}"/>
                  </a:ext>
                </a:extLst>
              </p:cNvPr>
              <p:cNvSpPr/>
              <p:nvPr userDrawn="1"/>
            </p:nvSpPr>
            <p:spPr>
              <a:xfrm>
                <a:off x="12682980" y="3889890"/>
                <a:ext cx="622284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900" b="0" noProof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Bijsnijden</a:t>
                </a:r>
              </a:p>
            </p:txBody>
          </p:sp>
          <p:sp>
            <p:nvSpPr>
              <p:cNvPr id="76" name="Gelijkbenige driehoek 75">
                <a:extLst>
                  <a:ext uri="{FF2B5EF4-FFF2-40B4-BE49-F238E27FC236}">
                    <a16:creationId xmlns:a16="http://schemas.microsoft.com/office/drawing/2014/main" id="{F68CDD40-4903-4FA4-8B78-A52C43E2F8C0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52" name="Tekstvak 51">
            <a:extLst>
              <a:ext uri="{FF2B5EF4-FFF2-40B4-BE49-F238E27FC236}">
                <a16:creationId xmlns:a16="http://schemas.microsoft.com/office/drawing/2014/main" id="{A305CEE8-37C7-4822-BC9A-F29D7FF87585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100% foto wit logo</a:t>
            </a:r>
          </a:p>
        </p:txBody>
      </p:sp>
      <p:sp>
        <p:nvSpPr>
          <p:cNvPr id="54" name="Tijdelijke aanduiding voor tekst 53">
            <a:extLst>
              <a:ext uri="{FF2B5EF4-FFF2-40B4-BE49-F238E27FC236}">
                <a16:creationId xmlns:a16="http://schemas.microsoft.com/office/drawing/2014/main" id="{6C6D6AF4-3D19-469F-9E47-90B624A3326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510" y="184468"/>
            <a:ext cx="378000" cy="378000"/>
          </a:xfrm>
          <a:custGeom>
            <a:avLst/>
            <a:gdLst>
              <a:gd name="connsiteX0" fmla="*/ 0 w 1307657"/>
              <a:gd name="connsiteY0" fmla="*/ 725454 h 1311600"/>
              <a:gd name="connsiteX1" fmla="*/ 237260 w 1307657"/>
              <a:gd name="connsiteY1" fmla="*/ 725454 h 1311600"/>
              <a:gd name="connsiteX2" fmla="*/ 360099 w 1307657"/>
              <a:gd name="connsiteY2" fmla="*/ 848437 h 1311600"/>
              <a:gd name="connsiteX3" fmla="*/ 360099 w 1307657"/>
              <a:gd name="connsiteY3" fmla="*/ 1245889 h 1311600"/>
              <a:gd name="connsiteX4" fmla="*/ 275664 w 1307657"/>
              <a:gd name="connsiteY4" fmla="*/ 1194954 h 1311600"/>
              <a:gd name="connsiteX5" fmla="*/ 275664 w 1307657"/>
              <a:gd name="connsiteY5" fmla="*/ 1034496 h 1311600"/>
              <a:gd name="connsiteX6" fmla="*/ 115736 w 1307657"/>
              <a:gd name="connsiteY6" fmla="*/ 1034496 h 1311600"/>
              <a:gd name="connsiteX7" fmla="*/ 65233 w 1307657"/>
              <a:gd name="connsiteY7" fmla="*/ 949780 h 1311600"/>
              <a:gd name="connsiteX8" fmla="*/ 275664 w 1307657"/>
              <a:gd name="connsiteY8" fmla="*/ 949780 h 1311600"/>
              <a:gd name="connsiteX9" fmla="*/ 275664 w 1307657"/>
              <a:gd name="connsiteY9" fmla="*/ 848437 h 1311600"/>
              <a:gd name="connsiteX10" fmla="*/ 237260 w 1307657"/>
              <a:gd name="connsiteY10" fmla="*/ 810170 h 1311600"/>
              <a:gd name="connsiteX11" fmla="*/ 14467 w 1307657"/>
              <a:gd name="connsiteY11" fmla="*/ 810170 h 1311600"/>
              <a:gd name="connsiteX12" fmla="*/ 0 w 1307657"/>
              <a:gd name="connsiteY12" fmla="*/ 725454 h 1311600"/>
              <a:gd name="connsiteX13" fmla="*/ 584340 w 1307657"/>
              <a:gd name="connsiteY13" fmla="*/ 438 h 1311600"/>
              <a:gd name="connsiteX14" fmla="*/ 584340 w 1307657"/>
              <a:gd name="connsiteY14" fmla="*/ 725312 h 1311600"/>
              <a:gd name="connsiteX15" fmla="*/ 1307657 w 1307657"/>
              <a:gd name="connsiteY15" fmla="*/ 725312 h 1311600"/>
              <a:gd name="connsiteX16" fmla="*/ 1292917 w 1307657"/>
              <a:gd name="connsiteY16" fmla="*/ 810048 h 1311600"/>
              <a:gd name="connsiteX17" fmla="*/ 1005748 w 1307657"/>
              <a:gd name="connsiteY17" fmla="*/ 810048 h 1311600"/>
              <a:gd name="connsiteX18" fmla="*/ 1206845 w 1307657"/>
              <a:gd name="connsiteY18" fmla="*/ 1011989 h 1311600"/>
              <a:gd name="connsiteX19" fmla="*/ 1156045 w 1307657"/>
              <a:gd name="connsiteY19" fmla="*/ 1080886 h 1311600"/>
              <a:gd name="connsiteX20" fmla="*/ 886248 w 1307657"/>
              <a:gd name="connsiteY20" fmla="*/ 810048 h 1311600"/>
              <a:gd name="connsiteX21" fmla="*/ 807547 w 1307657"/>
              <a:gd name="connsiteY21" fmla="*/ 810048 h 1311600"/>
              <a:gd name="connsiteX22" fmla="*/ 807547 w 1307657"/>
              <a:gd name="connsiteY22" fmla="*/ 924613 h 1311600"/>
              <a:gd name="connsiteX23" fmla="*/ 1057865 w 1307657"/>
              <a:gd name="connsiteY23" fmla="*/ 1175653 h 1311600"/>
              <a:gd name="connsiteX24" fmla="*/ 986797 w 1307657"/>
              <a:gd name="connsiteY24" fmla="*/ 1224225 h 1311600"/>
              <a:gd name="connsiteX25" fmla="*/ 809126 w 1307657"/>
              <a:gd name="connsiteY25" fmla="*/ 1045778 h 1311600"/>
              <a:gd name="connsiteX26" fmla="*/ 807547 w 1307657"/>
              <a:gd name="connsiteY26" fmla="*/ 1044458 h 1311600"/>
              <a:gd name="connsiteX27" fmla="*/ 807547 w 1307657"/>
              <a:gd name="connsiteY27" fmla="*/ 1296818 h 1311600"/>
              <a:gd name="connsiteX28" fmla="*/ 723054 w 1307657"/>
              <a:gd name="connsiteY28" fmla="*/ 1311600 h 1311600"/>
              <a:gd name="connsiteX29" fmla="*/ 723054 w 1307657"/>
              <a:gd name="connsiteY29" fmla="*/ 810048 h 1311600"/>
              <a:gd name="connsiteX30" fmla="*/ 584340 w 1307657"/>
              <a:gd name="connsiteY30" fmla="*/ 810048 h 1311600"/>
              <a:gd name="connsiteX31" fmla="*/ 584340 w 1307657"/>
              <a:gd name="connsiteY31" fmla="*/ 1311336 h 1311600"/>
              <a:gd name="connsiteX32" fmla="*/ 583813 w 1307657"/>
              <a:gd name="connsiteY32" fmla="*/ 1311336 h 1311600"/>
              <a:gd name="connsiteX33" fmla="*/ 499321 w 1307657"/>
              <a:gd name="connsiteY33" fmla="*/ 1296554 h 1311600"/>
              <a:gd name="connsiteX34" fmla="*/ 498531 w 1307657"/>
              <a:gd name="connsiteY34" fmla="*/ 1296554 h 1311600"/>
              <a:gd name="connsiteX35" fmla="*/ 498531 w 1307657"/>
              <a:gd name="connsiteY35" fmla="*/ 840933 h 1311600"/>
              <a:gd name="connsiteX36" fmla="*/ 244528 w 1307657"/>
              <a:gd name="connsiteY36" fmla="*/ 586990 h 1311600"/>
              <a:gd name="connsiteX37" fmla="*/ 0 w 1307657"/>
              <a:gd name="connsiteY37" fmla="*/ 586990 h 1311600"/>
              <a:gd name="connsiteX38" fmla="*/ 14477 w 1307657"/>
              <a:gd name="connsiteY38" fmla="*/ 502254 h 1311600"/>
              <a:gd name="connsiteX39" fmla="*/ 244528 w 1307657"/>
              <a:gd name="connsiteY39" fmla="*/ 502254 h 1311600"/>
              <a:gd name="connsiteX40" fmla="*/ 265848 w 1307657"/>
              <a:gd name="connsiteY40" fmla="*/ 503046 h 1311600"/>
              <a:gd name="connsiteX41" fmla="*/ 267954 w 1307657"/>
              <a:gd name="connsiteY41" fmla="*/ 503046 h 1311600"/>
              <a:gd name="connsiteX42" fmla="*/ 87124 w 1307657"/>
              <a:gd name="connsiteY42" fmla="*/ 321695 h 1311600"/>
              <a:gd name="connsiteX43" fmla="*/ 135556 w 1307657"/>
              <a:gd name="connsiteY43" fmla="*/ 250422 h 1311600"/>
              <a:gd name="connsiteX44" fmla="*/ 498531 w 1307657"/>
              <a:gd name="connsiteY44" fmla="*/ 614707 h 1311600"/>
              <a:gd name="connsiteX45" fmla="*/ 499847 w 1307657"/>
              <a:gd name="connsiteY45" fmla="*/ 616027 h 1311600"/>
              <a:gd name="connsiteX46" fmla="*/ 499847 w 1307657"/>
              <a:gd name="connsiteY46" fmla="*/ 420686 h 1311600"/>
              <a:gd name="connsiteX47" fmla="*/ 498794 w 1307657"/>
              <a:gd name="connsiteY47" fmla="*/ 421742 h 1311600"/>
              <a:gd name="connsiteX48" fmla="*/ 229788 w 1307657"/>
              <a:gd name="connsiteY48" fmla="*/ 151960 h 1311600"/>
              <a:gd name="connsiteX49" fmla="*/ 298750 w 1307657"/>
              <a:gd name="connsiteY49" fmla="*/ 101012 h 1311600"/>
              <a:gd name="connsiteX50" fmla="*/ 498531 w 1307657"/>
              <a:gd name="connsiteY50" fmla="*/ 301633 h 1311600"/>
              <a:gd name="connsiteX51" fmla="*/ 499847 w 1307657"/>
              <a:gd name="connsiteY51" fmla="*/ 302953 h 1311600"/>
              <a:gd name="connsiteX52" fmla="*/ 499847 w 1307657"/>
              <a:gd name="connsiteY52" fmla="*/ 14693 h 1311600"/>
              <a:gd name="connsiteX53" fmla="*/ 584340 w 1307657"/>
              <a:gd name="connsiteY53" fmla="*/ 438 h 1311600"/>
              <a:gd name="connsiteX54" fmla="*/ 722387 w 1307657"/>
              <a:gd name="connsiteY54" fmla="*/ 0 h 1311600"/>
              <a:gd name="connsiteX55" fmla="*/ 806862 w 1307657"/>
              <a:gd name="connsiteY55" fmla="*/ 14526 h 1311600"/>
              <a:gd name="connsiteX56" fmla="*/ 806862 w 1307657"/>
              <a:gd name="connsiteY56" fmla="*/ 277314 h 1311600"/>
              <a:gd name="connsiteX57" fmla="*/ 946863 w 1307657"/>
              <a:gd name="connsiteY57" fmla="*/ 277314 h 1311600"/>
              <a:gd name="connsiteX58" fmla="*/ 946863 w 1307657"/>
              <a:gd name="connsiteY58" fmla="*/ 65235 h 1311600"/>
              <a:gd name="connsiteX59" fmla="*/ 1031337 w 1307657"/>
              <a:gd name="connsiteY59" fmla="*/ 115944 h 1311600"/>
              <a:gd name="connsiteX60" fmla="*/ 1031337 w 1307657"/>
              <a:gd name="connsiteY60" fmla="*/ 277314 h 1311600"/>
              <a:gd name="connsiteX61" fmla="*/ 1191865 w 1307657"/>
              <a:gd name="connsiteY61" fmla="*/ 277314 h 1311600"/>
              <a:gd name="connsiteX62" fmla="*/ 1242392 w 1307657"/>
              <a:gd name="connsiteY62" fmla="*/ 362092 h 1311600"/>
              <a:gd name="connsiteX63" fmla="*/ 806862 w 1307657"/>
              <a:gd name="connsiteY63" fmla="*/ 362092 h 1311600"/>
              <a:gd name="connsiteX64" fmla="*/ 806862 w 1307657"/>
              <a:gd name="connsiteY64" fmla="*/ 501805 h 1311600"/>
              <a:gd name="connsiteX65" fmla="*/ 1292919 w 1307657"/>
              <a:gd name="connsiteY65" fmla="*/ 501805 h 1311600"/>
              <a:gd name="connsiteX66" fmla="*/ 1307656 w 1307657"/>
              <a:gd name="connsiteY66" fmla="*/ 586584 h 1311600"/>
              <a:gd name="connsiteX67" fmla="*/ 722387 w 1307657"/>
              <a:gd name="connsiteY67" fmla="*/ 586584 h 131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307657" h="1311600">
                <a:moveTo>
                  <a:pt x="0" y="725454"/>
                </a:moveTo>
                <a:lnTo>
                  <a:pt x="237260" y="725454"/>
                </a:lnTo>
                <a:cubicBezTo>
                  <a:pt x="304861" y="725454"/>
                  <a:pt x="360099" y="780612"/>
                  <a:pt x="360099" y="848437"/>
                </a:cubicBezTo>
                <a:lnTo>
                  <a:pt x="360099" y="1245889"/>
                </a:lnTo>
                <a:cubicBezTo>
                  <a:pt x="330902" y="1231110"/>
                  <a:pt x="302494" y="1214220"/>
                  <a:pt x="275664" y="1194954"/>
                </a:cubicBezTo>
                <a:lnTo>
                  <a:pt x="275664" y="1034496"/>
                </a:lnTo>
                <a:lnTo>
                  <a:pt x="115736" y="1034496"/>
                </a:lnTo>
                <a:cubicBezTo>
                  <a:pt x="96798" y="1007576"/>
                  <a:pt x="79700" y="979074"/>
                  <a:pt x="65233" y="949780"/>
                </a:cubicBezTo>
                <a:lnTo>
                  <a:pt x="275664" y="949780"/>
                </a:lnTo>
                <a:lnTo>
                  <a:pt x="275664" y="848437"/>
                </a:lnTo>
                <a:cubicBezTo>
                  <a:pt x="275664" y="827324"/>
                  <a:pt x="258303" y="810170"/>
                  <a:pt x="237260" y="810170"/>
                </a:cubicBezTo>
                <a:lnTo>
                  <a:pt x="14467" y="810170"/>
                </a:lnTo>
                <a:cubicBezTo>
                  <a:pt x="7891" y="781931"/>
                  <a:pt x="2893" y="753429"/>
                  <a:pt x="0" y="725454"/>
                </a:cubicBezTo>
                <a:close/>
                <a:moveTo>
                  <a:pt x="584340" y="438"/>
                </a:moveTo>
                <a:lnTo>
                  <a:pt x="584340" y="725312"/>
                </a:lnTo>
                <a:lnTo>
                  <a:pt x="1307657" y="725312"/>
                </a:lnTo>
                <a:cubicBezTo>
                  <a:pt x="1304762" y="753294"/>
                  <a:pt x="1299760" y="781803"/>
                  <a:pt x="1292917" y="810048"/>
                </a:cubicBezTo>
                <a:lnTo>
                  <a:pt x="1005748" y="810048"/>
                </a:lnTo>
                <a:lnTo>
                  <a:pt x="1206845" y="1011989"/>
                </a:lnTo>
                <a:cubicBezTo>
                  <a:pt x="1191316" y="1036011"/>
                  <a:pt x="1174470" y="1059240"/>
                  <a:pt x="1156045" y="1080886"/>
                </a:cubicBezTo>
                <a:lnTo>
                  <a:pt x="886248" y="810048"/>
                </a:lnTo>
                <a:lnTo>
                  <a:pt x="807547" y="810048"/>
                </a:lnTo>
                <a:lnTo>
                  <a:pt x="807547" y="924613"/>
                </a:lnTo>
                <a:lnTo>
                  <a:pt x="1057865" y="1175653"/>
                </a:lnTo>
                <a:cubicBezTo>
                  <a:pt x="1035228" y="1193340"/>
                  <a:pt x="1011276" y="1209706"/>
                  <a:pt x="986797" y="1224225"/>
                </a:cubicBezTo>
                <a:lnTo>
                  <a:pt x="809126" y="1045778"/>
                </a:lnTo>
                <a:lnTo>
                  <a:pt x="807547" y="1044458"/>
                </a:lnTo>
                <a:lnTo>
                  <a:pt x="807547" y="1296818"/>
                </a:lnTo>
                <a:cubicBezTo>
                  <a:pt x="779382" y="1303681"/>
                  <a:pt x="750955" y="1308432"/>
                  <a:pt x="723054" y="1311600"/>
                </a:cubicBezTo>
                <a:lnTo>
                  <a:pt x="723054" y="810048"/>
                </a:lnTo>
                <a:lnTo>
                  <a:pt x="584340" y="810048"/>
                </a:lnTo>
                <a:lnTo>
                  <a:pt x="584340" y="1311336"/>
                </a:lnTo>
                <a:cubicBezTo>
                  <a:pt x="584340" y="1311336"/>
                  <a:pt x="583813" y="1311336"/>
                  <a:pt x="583813" y="1311336"/>
                </a:cubicBezTo>
                <a:cubicBezTo>
                  <a:pt x="555912" y="1308432"/>
                  <a:pt x="527485" y="1303417"/>
                  <a:pt x="499321" y="1296554"/>
                </a:cubicBezTo>
                <a:lnTo>
                  <a:pt x="498531" y="1296554"/>
                </a:lnTo>
                <a:lnTo>
                  <a:pt x="498531" y="840933"/>
                </a:lnTo>
                <a:cubicBezTo>
                  <a:pt x="498268" y="701027"/>
                  <a:pt x="384295" y="586990"/>
                  <a:pt x="244528" y="586990"/>
                </a:cubicBezTo>
                <a:lnTo>
                  <a:pt x="0" y="586990"/>
                </a:lnTo>
                <a:cubicBezTo>
                  <a:pt x="2632" y="559272"/>
                  <a:pt x="7633" y="530763"/>
                  <a:pt x="14477" y="502254"/>
                </a:cubicBezTo>
                <a:lnTo>
                  <a:pt x="244528" y="502254"/>
                </a:lnTo>
                <a:cubicBezTo>
                  <a:pt x="250845" y="502254"/>
                  <a:pt x="257952" y="502518"/>
                  <a:pt x="265848" y="503046"/>
                </a:cubicBezTo>
                <a:lnTo>
                  <a:pt x="267954" y="503046"/>
                </a:lnTo>
                <a:lnTo>
                  <a:pt x="87124" y="321695"/>
                </a:lnTo>
                <a:cubicBezTo>
                  <a:pt x="101338" y="297146"/>
                  <a:pt x="117657" y="273124"/>
                  <a:pt x="135556" y="250422"/>
                </a:cubicBezTo>
                <a:lnTo>
                  <a:pt x="498531" y="614707"/>
                </a:lnTo>
                <a:lnTo>
                  <a:pt x="499847" y="616027"/>
                </a:lnTo>
                <a:lnTo>
                  <a:pt x="499847" y="420686"/>
                </a:lnTo>
                <a:lnTo>
                  <a:pt x="498794" y="421742"/>
                </a:lnTo>
                <a:lnTo>
                  <a:pt x="229788" y="151960"/>
                </a:lnTo>
                <a:cubicBezTo>
                  <a:pt x="251371" y="133745"/>
                  <a:pt x="274534" y="116587"/>
                  <a:pt x="298750" y="101012"/>
                </a:cubicBezTo>
                <a:lnTo>
                  <a:pt x="498531" y="301633"/>
                </a:lnTo>
                <a:lnTo>
                  <a:pt x="499847" y="302953"/>
                </a:lnTo>
                <a:lnTo>
                  <a:pt x="499847" y="14693"/>
                </a:lnTo>
                <a:cubicBezTo>
                  <a:pt x="528274" y="7829"/>
                  <a:pt x="556702" y="3078"/>
                  <a:pt x="584340" y="438"/>
                </a:cubicBezTo>
                <a:close/>
                <a:moveTo>
                  <a:pt x="722387" y="0"/>
                </a:moveTo>
                <a:cubicBezTo>
                  <a:pt x="750019" y="2641"/>
                  <a:pt x="778440" y="7659"/>
                  <a:pt x="806862" y="14526"/>
                </a:cubicBezTo>
                <a:lnTo>
                  <a:pt x="806862" y="277314"/>
                </a:lnTo>
                <a:lnTo>
                  <a:pt x="946863" y="277314"/>
                </a:lnTo>
                <a:lnTo>
                  <a:pt x="946863" y="65235"/>
                </a:lnTo>
                <a:cubicBezTo>
                  <a:pt x="975811" y="79761"/>
                  <a:pt x="1004232" y="96928"/>
                  <a:pt x="1031337" y="115944"/>
                </a:cubicBezTo>
                <a:lnTo>
                  <a:pt x="1031337" y="277314"/>
                </a:lnTo>
                <a:lnTo>
                  <a:pt x="1191865" y="277314"/>
                </a:lnTo>
                <a:cubicBezTo>
                  <a:pt x="1210813" y="304253"/>
                  <a:pt x="1227918" y="332776"/>
                  <a:pt x="1242392" y="362092"/>
                </a:cubicBezTo>
                <a:lnTo>
                  <a:pt x="806862" y="362092"/>
                </a:lnTo>
                <a:lnTo>
                  <a:pt x="806862" y="501805"/>
                </a:lnTo>
                <a:lnTo>
                  <a:pt x="1292919" y="501805"/>
                </a:lnTo>
                <a:cubicBezTo>
                  <a:pt x="1299761" y="530329"/>
                  <a:pt x="1304761" y="558853"/>
                  <a:pt x="1307656" y="586584"/>
                </a:cubicBezTo>
                <a:lnTo>
                  <a:pt x="722387" y="58658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394394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0% VIDEO w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ijdelijke aanduiding voor media 28">
            <a:extLst>
              <a:ext uri="{FF2B5EF4-FFF2-40B4-BE49-F238E27FC236}">
                <a16:creationId xmlns:a16="http://schemas.microsoft.com/office/drawing/2014/main" id="{509D1DBF-53EC-4D6F-8ECF-1E96F36DB028}"/>
              </a:ext>
            </a:extLst>
          </p:cNvPr>
          <p:cNvSpPr>
            <a:spLocks noGrp="1"/>
          </p:cNvSpPr>
          <p:nvPr>
            <p:ph type="media" sz="quarter" idx="19" hasCustomPrompt="1"/>
          </p:nvPr>
        </p:nvSpPr>
        <p:spPr>
          <a:xfrm>
            <a:off x="0" y="1"/>
            <a:ext cx="12192000" cy="6857999"/>
          </a:xfrm>
          <a:solidFill>
            <a:schemeClr val="bg1">
              <a:lumMod val="95000"/>
            </a:schemeClr>
          </a:solidFill>
        </p:spPr>
        <p:txBody>
          <a:bodyPr tIns="0" bIns="1620000" anchor="ctr" anchorCtr="0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500" b="0" i="1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nl-NL" noProof="0" dirty="0"/>
              <a:t>Klik op het onderstaande icoon </a:t>
            </a:r>
            <a:br>
              <a:rPr lang="nl-NL" noProof="0" dirty="0"/>
            </a:br>
            <a:r>
              <a:rPr lang="nl-NL" noProof="0" dirty="0"/>
              <a:t>om een video in te voegen.</a:t>
            </a:r>
            <a:br>
              <a:rPr lang="nl-NL" noProof="0" dirty="0"/>
            </a:br>
            <a:r>
              <a:rPr lang="nl-NL" noProof="0" dirty="0"/>
              <a:t/>
            </a:r>
            <a:br>
              <a:rPr lang="nl-NL" noProof="0" dirty="0"/>
            </a:br>
            <a:r>
              <a:rPr lang="nl-NL" noProof="0" dirty="0"/>
              <a:t>Meer hulp nodig? </a:t>
            </a:r>
            <a:br>
              <a:rPr lang="nl-NL" noProof="0" dirty="0"/>
            </a:br>
            <a:r>
              <a:rPr lang="nl-NL" noProof="0" dirty="0"/>
              <a:t>Aan de zijkanten van de slides zijn instructies </a:t>
            </a:r>
            <a:br>
              <a:rPr lang="nl-NL" noProof="0" dirty="0"/>
            </a:br>
            <a:r>
              <a:rPr lang="nl-NL" noProof="0" dirty="0"/>
              <a:t>geplaatst voor verdere informatie.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grpSp>
        <p:nvGrpSpPr>
          <p:cNvPr id="2" name="Groep 1">
            <a:extLst>
              <a:ext uri="{FF2B5EF4-FFF2-40B4-BE49-F238E27FC236}">
                <a16:creationId xmlns:a16="http://schemas.microsoft.com/office/drawing/2014/main" id="{D261BDFD-8DDA-458D-B58A-3E228BAAB075}"/>
              </a:ext>
            </a:extLst>
          </p:cNvPr>
          <p:cNvGrpSpPr/>
          <p:nvPr userDrawn="1"/>
        </p:nvGrpSpPr>
        <p:grpSpPr>
          <a:xfrm>
            <a:off x="12391601" y="0"/>
            <a:ext cx="3183678" cy="5320923"/>
            <a:chOff x="12391601" y="0"/>
            <a:chExt cx="3183678" cy="5320923"/>
          </a:xfrm>
        </p:grpSpPr>
        <p:grpSp>
          <p:nvGrpSpPr>
            <p:cNvPr id="111" name="Video icoon">
              <a:extLst>
                <a:ext uri="{FF2B5EF4-FFF2-40B4-BE49-F238E27FC236}">
                  <a16:creationId xmlns:a16="http://schemas.microsoft.com/office/drawing/2014/main" id="{E31B2D07-8973-4A7C-94F7-BC974EC5A382}"/>
                </a:ext>
              </a:extLst>
            </p:cNvPr>
            <p:cNvGrpSpPr/>
            <p:nvPr userDrawn="1"/>
          </p:nvGrpSpPr>
          <p:grpSpPr>
            <a:xfrm>
              <a:off x="12757282" y="1266839"/>
              <a:ext cx="326087" cy="328143"/>
              <a:chOff x="8066315" y="1676399"/>
              <a:chExt cx="1371600" cy="1380253"/>
            </a:xfrm>
          </p:grpSpPr>
          <p:sp>
            <p:nvSpPr>
              <p:cNvPr id="149" name="Rechthoek 148">
                <a:extLst>
                  <a:ext uri="{FF2B5EF4-FFF2-40B4-BE49-F238E27FC236}">
                    <a16:creationId xmlns:a16="http://schemas.microsoft.com/office/drawing/2014/main" id="{A293337F-1EAF-46B1-9376-B2B51A18C91A}"/>
                  </a:ext>
                </a:extLst>
              </p:cNvPr>
              <p:cNvSpPr/>
              <p:nvPr userDrawn="1"/>
            </p:nvSpPr>
            <p:spPr>
              <a:xfrm>
                <a:off x="8066315" y="1687286"/>
                <a:ext cx="1360714" cy="136071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6C6C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noProof="0"/>
              </a:p>
            </p:txBody>
          </p:sp>
          <p:sp>
            <p:nvSpPr>
              <p:cNvPr id="150" name="Vrije vorm 112">
                <a:extLst>
                  <a:ext uri="{FF2B5EF4-FFF2-40B4-BE49-F238E27FC236}">
                    <a16:creationId xmlns:a16="http://schemas.microsoft.com/office/drawing/2014/main" id="{63BEA8EE-7B35-48E7-B9F0-81F75BC80D52}"/>
                  </a:ext>
                </a:extLst>
              </p:cNvPr>
              <p:cNvSpPr/>
              <p:nvPr userDrawn="1"/>
            </p:nvSpPr>
            <p:spPr>
              <a:xfrm>
                <a:off x="8077201" y="1676399"/>
                <a:ext cx="1360714" cy="206829"/>
              </a:xfrm>
              <a:custGeom>
                <a:avLst/>
                <a:gdLst>
                  <a:gd name="connsiteX0" fmla="*/ 1186901 w 1360714"/>
                  <a:gd name="connsiteY0" fmla="*/ 41746 h 206829"/>
                  <a:gd name="connsiteX1" fmla="*/ 1186901 w 1360714"/>
                  <a:gd name="connsiteY1" fmla="*/ 175847 h 206829"/>
                  <a:gd name="connsiteX2" fmla="*/ 1315854 w 1360714"/>
                  <a:gd name="connsiteY2" fmla="*/ 175847 h 206829"/>
                  <a:gd name="connsiteX3" fmla="*/ 1315854 w 1360714"/>
                  <a:gd name="connsiteY3" fmla="*/ 41746 h 206829"/>
                  <a:gd name="connsiteX4" fmla="*/ 958249 w 1360714"/>
                  <a:gd name="connsiteY4" fmla="*/ 41746 h 206829"/>
                  <a:gd name="connsiteX5" fmla="*/ 958249 w 1360714"/>
                  <a:gd name="connsiteY5" fmla="*/ 175847 h 206829"/>
                  <a:gd name="connsiteX6" fmla="*/ 1087202 w 1360714"/>
                  <a:gd name="connsiteY6" fmla="*/ 175847 h 206829"/>
                  <a:gd name="connsiteX7" fmla="*/ 1087202 w 1360714"/>
                  <a:gd name="connsiteY7" fmla="*/ 41746 h 206829"/>
                  <a:gd name="connsiteX8" fmla="*/ 729440 w 1360714"/>
                  <a:gd name="connsiteY8" fmla="*/ 41746 h 206829"/>
                  <a:gd name="connsiteX9" fmla="*/ 729440 w 1360714"/>
                  <a:gd name="connsiteY9" fmla="*/ 175847 h 206829"/>
                  <a:gd name="connsiteX10" fmla="*/ 858393 w 1360714"/>
                  <a:gd name="connsiteY10" fmla="*/ 175847 h 206829"/>
                  <a:gd name="connsiteX11" fmla="*/ 858393 w 1360714"/>
                  <a:gd name="connsiteY11" fmla="*/ 41746 h 206829"/>
                  <a:gd name="connsiteX12" fmla="*/ 493889 w 1360714"/>
                  <a:gd name="connsiteY12" fmla="*/ 41746 h 206829"/>
                  <a:gd name="connsiteX13" fmla="*/ 493889 w 1360714"/>
                  <a:gd name="connsiteY13" fmla="*/ 175847 h 206829"/>
                  <a:gd name="connsiteX14" fmla="*/ 622842 w 1360714"/>
                  <a:gd name="connsiteY14" fmla="*/ 175847 h 206829"/>
                  <a:gd name="connsiteX15" fmla="*/ 622842 w 1360714"/>
                  <a:gd name="connsiteY15" fmla="*/ 41746 h 206829"/>
                  <a:gd name="connsiteX16" fmla="*/ 260368 w 1360714"/>
                  <a:gd name="connsiteY16" fmla="*/ 41746 h 206829"/>
                  <a:gd name="connsiteX17" fmla="*/ 260368 w 1360714"/>
                  <a:gd name="connsiteY17" fmla="*/ 175847 h 206829"/>
                  <a:gd name="connsiteX18" fmla="*/ 389321 w 1360714"/>
                  <a:gd name="connsiteY18" fmla="*/ 175847 h 206829"/>
                  <a:gd name="connsiteX19" fmla="*/ 389321 w 1360714"/>
                  <a:gd name="connsiteY19" fmla="*/ 41746 h 206829"/>
                  <a:gd name="connsiteX20" fmla="*/ 35169 w 1360714"/>
                  <a:gd name="connsiteY20" fmla="*/ 41746 h 206829"/>
                  <a:gd name="connsiteX21" fmla="*/ 35169 w 1360714"/>
                  <a:gd name="connsiteY21" fmla="*/ 175847 h 206829"/>
                  <a:gd name="connsiteX22" fmla="*/ 164122 w 1360714"/>
                  <a:gd name="connsiteY22" fmla="*/ 175847 h 206829"/>
                  <a:gd name="connsiteX23" fmla="*/ 164122 w 1360714"/>
                  <a:gd name="connsiteY23" fmla="*/ 41746 h 206829"/>
                  <a:gd name="connsiteX24" fmla="*/ 0 w 1360714"/>
                  <a:gd name="connsiteY24" fmla="*/ 0 h 206829"/>
                  <a:gd name="connsiteX25" fmla="*/ 1360714 w 1360714"/>
                  <a:gd name="connsiteY25" fmla="*/ 0 h 206829"/>
                  <a:gd name="connsiteX26" fmla="*/ 1360714 w 1360714"/>
                  <a:gd name="connsiteY26" fmla="*/ 206829 h 206829"/>
                  <a:gd name="connsiteX27" fmla="*/ 0 w 1360714"/>
                  <a:gd name="connsiteY27" fmla="*/ 206829 h 206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360714" h="206829">
                    <a:moveTo>
                      <a:pt x="1186901" y="41746"/>
                    </a:moveTo>
                    <a:lnTo>
                      <a:pt x="1186901" y="175847"/>
                    </a:lnTo>
                    <a:lnTo>
                      <a:pt x="1315854" y="175847"/>
                    </a:lnTo>
                    <a:lnTo>
                      <a:pt x="1315854" y="41746"/>
                    </a:lnTo>
                    <a:close/>
                    <a:moveTo>
                      <a:pt x="958249" y="41746"/>
                    </a:moveTo>
                    <a:lnTo>
                      <a:pt x="958249" y="175847"/>
                    </a:lnTo>
                    <a:lnTo>
                      <a:pt x="1087202" y="175847"/>
                    </a:lnTo>
                    <a:lnTo>
                      <a:pt x="1087202" y="41746"/>
                    </a:lnTo>
                    <a:close/>
                    <a:moveTo>
                      <a:pt x="729440" y="41746"/>
                    </a:moveTo>
                    <a:lnTo>
                      <a:pt x="729440" y="175847"/>
                    </a:lnTo>
                    <a:lnTo>
                      <a:pt x="858393" y="175847"/>
                    </a:lnTo>
                    <a:lnTo>
                      <a:pt x="858393" y="41746"/>
                    </a:lnTo>
                    <a:close/>
                    <a:moveTo>
                      <a:pt x="493889" y="41746"/>
                    </a:moveTo>
                    <a:lnTo>
                      <a:pt x="493889" y="175847"/>
                    </a:lnTo>
                    <a:lnTo>
                      <a:pt x="622842" y="175847"/>
                    </a:lnTo>
                    <a:lnTo>
                      <a:pt x="622842" y="41746"/>
                    </a:lnTo>
                    <a:close/>
                    <a:moveTo>
                      <a:pt x="260368" y="41746"/>
                    </a:moveTo>
                    <a:lnTo>
                      <a:pt x="260368" y="175847"/>
                    </a:lnTo>
                    <a:lnTo>
                      <a:pt x="389321" y="175847"/>
                    </a:lnTo>
                    <a:lnTo>
                      <a:pt x="389321" y="41746"/>
                    </a:lnTo>
                    <a:close/>
                    <a:moveTo>
                      <a:pt x="35169" y="41746"/>
                    </a:moveTo>
                    <a:lnTo>
                      <a:pt x="35169" y="175847"/>
                    </a:lnTo>
                    <a:lnTo>
                      <a:pt x="164122" y="175847"/>
                    </a:lnTo>
                    <a:lnTo>
                      <a:pt x="164122" y="41746"/>
                    </a:lnTo>
                    <a:close/>
                    <a:moveTo>
                      <a:pt x="0" y="0"/>
                    </a:moveTo>
                    <a:lnTo>
                      <a:pt x="1360714" y="0"/>
                    </a:lnTo>
                    <a:lnTo>
                      <a:pt x="1360714" y="206829"/>
                    </a:lnTo>
                    <a:lnTo>
                      <a:pt x="0" y="206829"/>
                    </a:lnTo>
                    <a:close/>
                  </a:path>
                </a:pathLst>
              </a:custGeom>
              <a:solidFill>
                <a:srgbClr val="6C6C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noProof="0"/>
              </a:p>
            </p:txBody>
          </p:sp>
          <p:sp>
            <p:nvSpPr>
              <p:cNvPr id="151" name="Vrije vorm 113">
                <a:extLst>
                  <a:ext uri="{FF2B5EF4-FFF2-40B4-BE49-F238E27FC236}">
                    <a16:creationId xmlns:a16="http://schemas.microsoft.com/office/drawing/2014/main" id="{DC5ABDCE-7038-448C-8EF2-6BBADBB8F8FF}"/>
                  </a:ext>
                </a:extLst>
              </p:cNvPr>
              <p:cNvSpPr/>
              <p:nvPr userDrawn="1"/>
            </p:nvSpPr>
            <p:spPr>
              <a:xfrm>
                <a:off x="8071339" y="2849823"/>
                <a:ext cx="1360714" cy="206829"/>
              </a:xfrm>
              <a:custGeom>
                <a:avLst/>
                <a:gdLst>
                  <a:gd name="connsiteX0" fmla="*/ 1186901 w 1360714"/>
                  <a:gd name="connsiteY0" fmla="*/ 41746 h 206829"/>
                  <a:gd name="connsiteX1" fmla="*/ 1186901 w 1360714"/>
                  <a:gd name="connsiteY1" fmla="*/ 175847 h 206829"/>
                  <a:gd name="connsiteX2" fmla="*/ 1315854 w 1360714"/>
                  <a:gd name="connsiteY2" fmla="*/ 175847 h 206829"/>
                  <a:gd name="connsiteX3" fmla="*/ 1315854 w 1360714"/>
                  <a:gd name="connsiteY3" fmla="*/ 41746 h 206829"/>
                  <a:gd name="connsiteX4" fmla="*/ 958249 w 1360714"/>
                  <a:gd name="connsiteY4" fmla="*/ 41746 h 206829"/>
                  <a:gd name="connsiteX5" fmla="*/ 958249 w 1360714"/>
                  <a:gd name="connsiteY5" fmla="*/ 175847 h 206829"/>
                  <a:gd name="connsiteX6" fmla="*/ 1087202 w 1360714"/>
                  <a:gd name="connsiteY6" fmla="*/ 175847 h 206829"/>
                  <a:gd name="connsiteX7" fmla="*/ 1087202 w 1360714"/>
                  <a:gd name="connsiteY7" fmla="*/ 41746 h 206829"/>
                  <a:gd name="connsiteX8" fmla="*/ 729440 w 1360714"/>
                  <a:gd name="connsiteY8" fmla="*/ 41746 h 206829"/>
                  <a:gd name="connsiteX9" fmla="*/ 729440 w 1360714"/>
                  <a:gd name="connsiteY9" fmla="*/ 175847 h 206829"/>
                  <a:gd name="connsiteX10" fmla="*/ 858393 w 1360714"/>
                  <a:gd name="connsiteY10" fmla="*/ 175847 h 206829"/>
                  <a:gd name="connsiteX11" fmla="*/ 858393 w 1360714"/>
                  <a:gd name="connsiteY11" fmla="*/ 41746 h 206829"/>
                  <a:gd name="connsiteX12" fmla="*/ 493889 w 1360714"/>
                  <a:gd name="connsiteY12" fmla="*/ 41746 h 206829"/>
                  <a:gd name="connsiteX13" fmla="*/ 493889 w 1360714"/>
                  <a:gd name="connsiteY13" fmla="*/ 175847 h 206829"/>
                  <a:gd name="connsiteX14" fmla="*/ 622842 w 1360714"/>
                  <a:gd name="connsiteY14" fmla="*/ 175847 h 206829"/>
                  <a:gd name="connsiteX15" fmla="*/ 622842 w 1360714"/>
                  <a:gd name="connsiteY15" fmla="*/ 41746 h 206829"/>
                  <a:gd name="connsiteX16" fmla="*/ 260368 w 1360714"/>
                  <a:gd name="connsiteY16" fmla="*/ 41746 h 206829"/>
                  <a:gd name="connsiteX17" fmla="*/ 260368 w 1360714"/>
                  <a:gd name="connsiteY17" fmla="*/ 175847 h 206829"/>
                  <a:gd name="connsiteX18" fmla="*/ 389321 w 1360714"/>
                  <a:gd name="connsiteY18" fmla="*/ 175847 h 206829"/>
                  <a:gd name="connsiteX19" fmla="*/ 389321 w 1360714"/>
                  <a:gd name="connsiteY19" fmla="*/ 41746 h 206829"/>
                  <a:gd name="connsiteX20" fmla="*/ 35169 w 1360714"/>
                  <a:gd name="connsiteY20" fmla="*/ 41746 h 206829"/>
                  <a:gd name="connsiteX21" fmla="*/ 35169 w 1360714"/>
                  <a:gd name="connsiteY21" fmla="*/ 175847 h 206829"/>
                  <a:gd name="connsiteX22" fmla="*/ 164122 w 1360714"/>
                  <a:gd name="connsiteY22" fmla="*/ 175847 h 206829"/>
                  <a:gd name="connsiteX23" fmla="*/ 164122 w 1360714"/>
                  <a:gd name="connsiteY23" fmla="*/ 41746 h 206829"/>
                  <a:gd name="connsiteX24" fmla="*/ 0 w 1360714"/>
                  <a:gd name="connsiteY24" fmla="*/ 0 h 206829"/>
                  <a:gd name="connsiteX25" fmla="*/ 1360714 w 1360714"/>
                  <a:gd name="connsiteY25" fmla="*/ 0 h 206829"/>
                  <a:gd name="connsiteX26" fmla="*/ 1360714 w 1360714"/>
                  <a:gd name="connsiteY26" fmla="*/ 206829 h 206829"/>
                  <a:gd name="connsiteX27" fmla="*/ 0 w 1360714"/>
                  <a:gd name="connsiteY27" fmla="*/ 206829 h 206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360714" h="206829">
                    <a:moveTo>
                      <a:pt x="1186901" y="41746"/>
                    </a:moveTo>
                    <a:lnTo>
                      <a:pt x="1186901" y="175847"/>
                    </a:lnTo>
                    <a:lnTo>
                      <a:pt x="1315854" y="175847"/>
                    </a:lnTo>
                    <a:lnTo>
                      <a:pt x="1315854" y="41746"/>
                    </a:lnTo>
                    <a:close/>
                    <a:moveTo>
                      <a:pt x="958249" y="41746"/>
                    </a:moveTo>
                    <a:lnTo>
                      <a:pt x="958249" y="175847"/>
                    </a:lnTo>
                    <a:lnTo>
                      <a:pt x="1087202" y="175847"/>
                    </a:lnTo>
                    <a:lnTo>
                      <a:pt x="1087202" y="41746"/>
                    </a:lnTo>
                    <a:close/>
                    <a:moveTo>
                      <a:pt x="729440" y="41746"/>
                    </a:moveTo>
                    <a:lnTo>
                      <a:pt x="729440" y="175847"/>
                    </a:lnTo>
                    <a:lnTo>
                      <a:pt x="858393" y="175847"/>
                    </a:lnTo>
                    <a:lnTo>
                      <a:pt x="858393" y="41746"/>
                    </a:lnTo>
                    <a:close/>
                    <a:moveTo>
                      <a:pt x="493889" y="41746"/>
                    </a:moveTo>
                    <a:lnTo>
                      <a:pt x="493889" y="175847"/>
                    </a:lnTo>
                    <a:lnTo>
                      <a:pt x="622842" y="175847"/>
                    </a:lnTo>
                    <a:lnTo>
                      <a:pt x="622842" y="41746"/>
                    </a:lnTo>
                    <a:close/>
                    <a:moveTo>
                      <a:pt x="260368" y="41746"/>
                    </a:moveTo>
                    <a:lnTo>
                      <a:pt x="260368" y="175847"/>
                    </a:lnTo>
                    <a:lnTo>
                      <a:pt x="389321" y="175847"/>
                    </a:lnTo>
                    <a:lnTo>
                      <a:pt x="389321" y="41746"/>
                    </a:lnTo>
                    <a:close/>
                    <a:moveTo>
                      <a:pt x="35169" y="41746"/>
                    </a:moveTo>
                    <a:lnTo>
                      <a:pt x="35169" y="175847"/>
                    </a:lnTo>
                    <a:lnTo>
                      <a:pt x="164122" y="175847"/>
                    </a:lnTo>
                    <a:lnTo>
                      <a:pt x="164122" y="41746"/>
                    </a:lnTo>
                    <a:close/>
                    <a:moveTo>
                      <a:pt x="0" y="0"/>
                    </a:moveTo>
                    <a:lnTo>
                      <a:pt x="1360714" y="0"/>
                    </a:lnTo>
                    <a:lnTo>
                      <a:pt x="1360714" y="206829"/>
                    </a:lnTo>
                    <a:lnTo>
                      <a:pt x="0" y="206829"/>
                    </a:lnTo>
                    <a:close/>
                  </a:path>
                </a:pathLst>
              </a:custGeom>
              <a:solidFill>
                <a:srgbClr val="6C6C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noProof="0"/>
              </a:p>
            </p:txBody>
          </p:sp>
        </p:grpSp>
        <p:sp>
          <p:nvSpPr>
            <p:cNvPr id="112" name="Rechthoek 111">
              <a:extLst>
                <a:ext uri="{FF2B5EF4-FFF2-40B4-BE49-F238E27FC236}">
                  <a16:creationId xmlns:a16="http://schemas.microsoft.com/office/drawing/2014/main" id="{CE768990-6C05-4F43-907C-14F89A0636E1}"/>
                </a:ext>
              </a:extLst>
            </p:cNvPr>
            <p:cNvSpPr/>
            <p:nvPr userDrawn="1"/>
          </p:nvSpPr>
          <p:spPr>
            <a:xfrm>
              <a:off x="12397262" y="0"/>
              <a:ext cx="3178016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Video invoegen/veranderen</a:t>
              </a:r>
            </a:p>
          </p:txBody>
        </p:sp>
        <p:sp>
          <p:nvSpPr>
            <p:cNvPr id="113" name="Ovaal 112">
              <a:extLst>
                <a:ext uri="{FF2B5EF4-FFF2-40B4-BE49-F238E27FC236}">
                  <a16:creationId xmlns:a16="http://schemas.microsoft.com/office/drawing/2014/main" id="{53F3022B-286B-447A-81D7-E4A958A820D4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14" name="Rechte verbindingslijn 113">
              <a:extLst>
                <a:ext uri="{FF2B5EF4-FFF2-40B4-BE49-F238E27FC236}">
                  <a16:creationId xmlns:a16="http://schemas.microsoft.com/office/drawing/2014/main" id="{C39F6B56-515C-4A64-9CB2-9887A160740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15" name="Rechte verbindingslijn 114">
              <a:extLst>
                <a:ext uri="{FF2B5EF4-FFF2-40B4-BE49-F238E27FC236}">
                  <a16:creationId xmlns:a16="http://schemas.microsoft.com/office/drawing/2014/main" id="{2AA9E739-4DF0-46CE-B5EE-4B90BBF107D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722312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16" name="Rechthoek 115">
              <a:extLst>
                <a:ext uri="{FF2B5EF4-FFF2-40B4-BE49-F238E27FC236}">
                  <a16:creationId xmlns:a16="http://schemas.microsoft.com/office/drawing/2014/main" id="{60F44F02-E41F-4420-8FF3-8FBEF5B87C86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59542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afbeelding/video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nieuwe video in te voegen. </a:t>
              </a: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117" name="Groep 116">
              <a:extLst>
                <a:ext uri="{FF2B5EF4-FFF2-40B4-BE49-F238E27FC236}">
                  <a16:creationId xmlns:a16="http://schemas.microsoft.com/office/drawing/2014/main" id="{06BA52EA-7C7A-4363-8F13-AFA4534841EA}"/>
                </a:ext>
              </a:extLst>
            </p:cNvPr>
            <p:cNvGrpSpPr/>
            <p:nvPr userDrawn="1"/>
          </p:nvGrpSpPr>
          <p:grpSpPr>
            <a:xfrm>
              <a:off x="12396764" y="4419767"/>
              <a:ext cx="3178515" cy="901156"/>
              <a:chOff x="12396764" y="4439101"/>
              <a:chExt cx="3178515" cy="901156"/>
            </a:xfrm>
          </p:grpSpPr>
          <p:grpSp>
            <p:nvGrpSpPr>
              <p:cNvPr id="144" name="Meer informatie">
                <a:extLst>
                  <a:ext uri="{FF2B5EF4-FFF2-40B4-BE49-F238E27FC236}">
                    <a16:creationId xmlns:a16="http://schemas.microsoft.com/office/drawing/2014/main" id="{704E8C4E-8202-469D-84A5-4DBBEABB61F8}"/>
                  </a:ext>
                </a:extLst>
              </p:cNvPr>
              <p:cNvGrpSpPr/>
              <p:nvPr userDrawn="1"/>
            </p:nvGrpSpPr>
            <p:grpSpPr>
              <a:xfrm>
                <a:off x="12396764" y="4556984"/>
                <a:ext cx="3178515" cy="783273"/>
                <a:chOff x="-3741486" y="3386444"/>
                <a:chExt cx="3178515" cy="783273"/>
              </a:xfrm>
            </p:grpSpPr>
            <p:sp>
              <p:nvSpPr>
                <p:cNvPr id="146" name="Freeform 101">
                  <a:extLst>
                    <a:ext uri="{FF2B5EF4-FFF2-40B4-BE49-F238E27FC236}">
                      <a16:creationId xmlns:a16="http://schemas.microsoft.com/office/drawing/2014/main" id="{69F26E15-5882-413C-86D0-8B347CCDD64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3741486" y="3386444"/>
                  <a:ext cx="255753" cy="255753"/>
                </a:xfrm>
                <a:custGeom>
                  <a:avLst/>
                  <a:gdLst>
                    <a:gd name="T0" fmla="*/ 0 w 292"/>
                    <a:gd name="T1" fmla="*/ 146 h 292"/>
                    <a:gd name="T2" fmla="*/ 4 w 292"/>
                    <a:gd name="T3" fmla="*/ 113 h 292"/>
                    <a:gd name="T4" fmla="*/ 14 w 292"/>
                    <a:gd name="T5" fmla="*/ 82 h 292"/>
                    <a:gd name="T6" fmla="*/ 31 w 292"/>
                    <a:gd name="T7" fmla="*/ 55 h 292"/>
                    <a:gd name="T8" fmla="*/ 53 w 292"/>
                    <a:gd name="T9" fmla="*/ 32 h 292"/>
                    <a:gd name="T10" fmla="*/ 81 w 292"/>
                    <a:gd name="T11" fmla="*/ 15 h 292"/>
                    <a:gd name="T12" fmla="*/ 112 w 292"/>
                    <a:gd name="T13" fmla="*/ 4 h 292"/>
                    <a:gd name="T14" fmla="*/ 145 w 292"/>
                    <a:gd name="T15" fmla="*/ 0 h 292"/>
                    <a:gd name="T16" fmla="*/ 179 w 292"/>
                    <a:gd name="T17" fmla="*/ 4 h 292"/>
                    <a:gd name="T18" fmla="*/ 209 w 292"/>
                    <a:gd name="T19" fmla="*/ 15 h 292"/>
                    <a:gd name="T20" fmla="*/ 237 w 292"/>
                    <a:gd name="T21" fmla="*/ 32 h 292"/>
                    <a:gd name="T22" fmla="*/ 259 w 292"/>
                    <a:gd name="T23" fmla="*/ 55 h 292"/>
                    <a:gd name="T24" fmla="*/ 276 w 292"/>
                    <a:gd name="T25" fmla="*/ 82 h 292"/>
                    <a:gd name="T26" fmla="*/ 288 w 292"/>
                    <a:gd name="T27" fmla="*/ 113 h 292"/>
                    <a:gd name="T28" fmla="*/ 292 w 292"/>
                    <a:gd name="T29" fmla="*/ 146 h 292"/>
                    <a:gd name="T30" fmla="*/ 288 w 292"/>
                    <a:gd name="T31" fmla="*/ 180 h 292"/>
                    <a:gd name="T32" fmla="*/ 276 w 292"/>
                    <a:gd name="T33" fmla="*/ 210 h 292"/>
                    <a:gd name="T34" fmla="*/ 259 w 292"/>
                    <a:gd name="T35" fmla="*/ 237 h 292"/>
                    <a:gd name="T36" fmla="*/ 237 w 292"/>
                    <a:gd name="T37" fmla="*/ 260 h 292"/>
                    <a:gd name="T38" fmla="*/ 209 w 292"/>
                    <a:gd name="T39" fmla="*/ 278 h 292"/>
                    <a:gd name="T40" fmla="*/ 179 w 292"/>
                    <a:gd name="T41" fmla="*/ 288 h 292"/>
                    <a:gd name="T42" fmla="*/ 145 w 292"/>
                    <a:gd name="T43" fmla="*/ 292 h 292"/>
                    <a:gd name="T44" fmla="*/ 112 w 292"/>
                    <a:gd name="T45" fmla="*/ 288 h 292"/>
                    <a:gd name="T46" fmla="*/ 81 w 292"/>
                    <a:gd name="T47" fmla="*/ 278 h 292"/>
                    <a:gd name="T48" fmla="*/ 53 w 292"/>
                    <a:gd name="T49" fmla="*/ 260 h 292"/>
                    <a:gd name="T50" fmla="*/ 31 w 292"/>
                    <a:gd name="T51" fmla="*/ 237 h 292"/>
                    <a:gd name="T52" fmla="*/ 14 w 292"/>
                    <a:gd name="T53" fmla="*/ 210 h 292"/>
                    <a:gd name="T54" fmla="*/ 4 w 292"/>
                    <a:gd name="T55" fmla="*/ 180 h 292"/>
                    <a:gd name="T56" fmla="*/ 0 w 292"/>
                    <a:gd name="T57" fmla="*/ 146 h 292"/>
                    <a:gd name="T58" fmla="*/ 102 w 292"/>
                    <a:gd name="T59" fmla="*/ 121 h 292"/>
                    <a:gd name="T60" fmla="*/ 102 w 292"/>
                    <a:gd name="T61" fmla="*/ 142 h 292"/>
                    <a:gd name="T62" fmla="*/ 120 w 292"/>
                    <a:gd name="T63" fmla="*/ 142 h 292"/>
                    <a:gd name="T64" fmla="*/ 120 w 292"/>
                    <a:gd name="T65" fmla="*/ 223 h 292"/>
                    <a:gd name="T66" fmla="*/ 102 w 292"/>
                    <a:gd name="T67" fmla="*/ 223 h 292"/>
                    <a:gd name="T68" fmla="*/ 102 w 292"/>
                    <a:gd name="T69" fmla="*/ 244 h 292"/>
                    <a:gd name="T70" fmla="*/ 188 w 292"/>
                    <a:gd name="T71" fmla="*/ 244 h 292"/>
                    <a:gd name="T72" fmla="*/ 188 w 292"/>
                    <a:gd name="T73" fmla="*/ 223 h 292"/>
                    <a:gd name="T74" fmla="*/ 170 w 292"/>
                    <a:gd name="T75" fmla="*/ 223 h 292"/>
                    <a:gd name="T76" fmla="*/ 170 w 292"/>
                    <a:gd name="T77" fmla="*/ 142 h 292"/>
                    <a:gd name="T78" fmla="*/ 188 w 292"/>
                    <a:gd name="T79" fmla="*/ 142 h 292"/>
                    <a:gd name="T80" fmla="*/ 188 w 292"/>
                    <a:gd name="T81" fmla="*/ 121 h 292"/>
                    <a:gd name="T82" fmla="*/ 102 w 292"/>
                    <a:gd name="T83" fmla="*/ 121 h 292"/>
                    <a:gd name="T84" fmla="*/ 115 w 292"/>
                    <a:gd name="T85" fmla="*/ 79 h 292"/>
                    <a:gd name="T86" fmla="*/ 117 w 292"/>
                    <a:gd name="T87" fmla="*/ 92 h 292"/>
                    <a:gd name="T88" fmla="*/ 124 w 292"/>
                    <a:gd name="T89" fmla="*/ 101 h 292"/>
                    <a:gd name="T90" fmla="*/ 133 w 292"/>
                    <a:gd name="T91" fmla="*/ 108 h 292"/>
                    <a:gd name="T92" fmla="*/ 145 w 292"/>
                    <a:gd name="T93" fmla="*/ 110 h 292"/>
                    <a:gd name="T94" fmla="*/ 157 w 292"/>
                    <a:gd name="T95" fmla="*/ 108 h 292"/>
                    <a:gd name="T96" fmla="*/ 167 w 292"/>
                    <a:gd name="T97" fmla="*/ 101 h 292"/>
                    <a:gd name="T98" fmla="*/ 174 w 292"/>
                    <a:gd name="T99" fmla="*/ 92 h 292"/>
                    <a:gd name="T100" fmla="*/ 176 w 292"/>
                    <a:gd name="T101" fmla="*/ 79 h 292"/>
                    <a:gd name="T102" fmla="*/ 174 w 292"/>
                    <a:gd name="T103" fmla="*/ 67 h 292"/>
                    <a:gd name="T104" fmla="*/ 167 w 292"/>
                    <a:gd name="T105" fmla="*/ 58 h 292"/>
                    <a:gd name="T106" fmla="*/ 157 w 292"/>
                    <a:gd name="T107" fmla="*/ 51 h 292"/>
                    <a:gd name="T108" fmla="*/ 145 w 292"/>
                    <a:gd name="T109" fmla="*/ 49 h 292"/>
                    <a:gd name="T110" fmla="*/ 133 w 292"/>
                    <a:gd name="T111" fmla="*/ 51 h 292"/>
                    <a:gd name="T112" fmla="*/ 124 w 292"/>
                    <a:gd name="T113" fmla="*/ 58 h 292"/>
                    <a:gd name="T114" fmla="*/ 117 w 292"/>
                    <a:gd name="T115" fmla="*/ 67 h 292"/>
                    <a:gd name="T116" fmla="*/ 115 w 292"/>
                    <a:gd name="T117" fmla="*/ 79 h 2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92" h="292">
                      <a:moveTo>
                        <a:pt x="0" y="146"/>
                      </a:moveTo>
                      <a:lnTo>
                        <a:pt x="4" y="113"/>
                      </a:lnTo>
                      <a:lnTo>
                        <a:pt x="14" y="82"/>
                      </a:lnTo>
                      <a:lnTo>
                        <a:pt x="31" y="55"/>
                      </a:lnTo>
                      <a:lnTo>
                        <a:pt x="53" y="32"/>
                      </a:lnTo>
                      <a:lnTo>
                        <a:pt x="81" y="15"/>
                      </a:lnTo>
                      <a:lnTo>
                        <a:pt x="112" y="4"/>
                      </a:lnTo>
                      <a:lnTo>
                        <a:pt x="145" y="0"/>
                      </a:lnTo>
                      <a:lnTo>
                        <a:pt x="179" y="4"/>
                      </a:lnTo>
                      <a:lnTo>
                        <a:pt x="209" y="15"/>
                      </a:lnTo>
                      <a:lnTo>
                        <a:pt x="237" y="32"/>
                      </a:lnTo>
                      <a:lnTo>
                        <a:pt x="259" y="55"/>
                      </a:lnTo>
                      <a:lnTo>
                        <a:pt x="276" y="82"/>
                      </a:lnTo>
                      <a:lnTo>
                        <a:pt x="288" y="113"/>
                      </a:lnTo>
                      <a:lnTo>
                        <a:pt x="292" y="146"/>
                      </a:lnTo>
                      <a:lnTo>
                        <a:pt x="288" y="180"/>
                      </a:lnTo>
                      <a:lnTo>
                        <a:pt x="276" y="210"/>
                      </a:lnTo>
                      <a:lnTo>
                        <a:pt x="259" y="237"/>
                      </a:lnTo>
                      <a:lnTo>
                        <a:pt x="237" y="260"/>
                      </a:lnTo>
                      <a:lnTo>
                        <a:pt x="209" y="278"/>
                      </a:lnTo>
                      <a:lnTo>
                        <a:pt x="179" y="288"/>
                      </a:lnTo>
                      <a:lnTo>
                        <a:pt x="145" y="292"/>
                      </a:lnTo>
                      <a:lnTo>
                        <a:pt x="112" y="288"/>
                      </a:lnTo>
                      <a:lnTo>
                        <a:pt x="81" y="278"/>
                      </a:lnTo>
                      <a:lnTo>
                        <a:pt x="53" y="260"/>
                      </a:lnTo>
                      <a:lnTo>
                        <a:pt x="31" y="237"/>
                      </a:lnTo>
                      <a:lnTo>
                        <a:pt x="14" y="210"/>
                      </a:lnTo>
                      <a:lnTo>
                        <a:pt x="4" y="180"/>
                      </a:lnTo>
                      <a:lnTo>
                        <a:pt x="0" y="146"/>
                      </a:lnTo>
                      <a:close/>
                      <a:moveTo>
                        <a:pt x="102" y="121"/>
                      </a:moveTo>
                      <a:lnTo>
                        <a:pt x="102" y="142"/>
                      </a:lnTo>
                      <a:lnTo>
                        <a:pt x="120" y="142"/>
                      </a:lnTo>
                      <a:lnTo>
                        <a:pt x="120" y="223"/>
                      </a:lnTo>
                      <a:lnTo>
                        <a:pt x="102" y="223"/>
                      </a:lnTo>
                      <a:lnTo>
                        <a:pt x="102" y="244"/>
                      </a:lnTo>
                      <a:lnTo>
                        <a:pt x="188" y="244"/>
                      </a:lnTo>
                      <a:lnTo>
                        <a:pt x="188" y="223"/>
                      </a:lnTo>
                      <a:lnTo>
                        <a:pt x="170" y="223"/>
                      </a:lnTo>
                      <a:lnTo>
                        <a:pt x="170" y="142"/>
                      </a:lnTo>
                      <a:lnTo>
                        <a:pt x="188" y="142"/>
                      </a:lnTo>
                      <a:lnTo>
                        <a:pt x="188" y="121"/>
                      </a:lnTo>
                      <a:lnTo>
                        <a:pt x="102" y="121"/>
                      </a:lnTo>
                      <a:close/>
                      <a:moveTo>
                        <a:pt x="115" y="79"/>
                      </a:moveTo>
                      <a:lnTo>
                        <a:pt x="117" y="92"/>
                      </a:lnTo>
                      <a:lnTo>
                        <a:pt x="124" y="101"/>
                      </a:lnTo>
                      <a:lnTo>
                        <a:pt x="133" y="108"/>
                      </a:lnTo>
                      <a:lnTo>
                        <a:pt x="145" y="110"/>
                      </a:lnTo>
                      <a:lnTo>
                        <a:pt x="157" y="108"/>
                      </a:lnTo>
                      <a:lnTo>
                        <a:pt x="167" y="101"/>
                      </a:lnTo>
                      <a:lnTo>
                        <a:pt x="174" y="92"/>
                      </a:lnTo>
                      <a:lnTo>
                        <a:pt x="176" y="79"/>
                      </a:lnTo>
                      <a:lnTo>
                        <a:pt x="174" y="67"/>
                      </a:lnTo>
                      <a:lnTo>
                        <a:pt x="167" y="58"/>
                      </a:lnTo>
                      <a:lnTo>
                        <a:pt x="157" y="51"/>
                      </a:lnTo>
                      <a:lnTo>
                        <a:pt x="145" y="49"/>
                      </a:lnTo>
                      <a:lnTo>
                        <a:pt x="133" y="51"/>
                      </a:lnTo>
                      <a:lnTo>
                        <a:pt x="124" y="58"/>
                      </a:lnTo>
                      <a:lnTo>
                        <a:pt x="117" y="67"/>
                      </a:lnTo>
                      <a:lnTo>
                        <a:pt x="115" y="79"/>
                      </a:lnTo>
                      <a:close/>
                    </a:path>
                  </a:pathLst>
                </a:custGeom>
                <a:solidFill>
                  <a:srgbClr val="FF7800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100" noProof="0"/>
                </a:p>
              </p:txBody>
            </p:sp>
            <p:sp>
              <p:nvSpPr>
                <p:cNvPr id="147" name="Rechthoek 146">
                  <a:extLst>
                    <a:ext uri="{FF2B5EF4-FFF2-40B4-BE49-F238E27FC236}">
                      <a16:creationId xmlns:a16="http://schemas.microsoft.com/office/drawing/2014/main" id="{F9333AC0-7C68-4291-BEB8-185721857956}"/>
                    </a:ext>
                  </a:extLst>
                </p:cNvPr>
                <p:cNvSpPr/>
                <p:nvPr userDrawn="1"/>
              </p:nvSpPr>
              <p:spPr>
                <a:xfrm>
                  <a:off x="-3380966" y="3458473"/>
                  <a:ext cx="2817995" cy="592123"/>
                </a:xfrm>
                <a:prstGeom prst="rect">
                  <a:avLst/>
                </a:prstGeom>
                <a:noFill/>
                <a:ln w="25400" cap="flat" cmpd="sng" algn="ctr">
                  <a:noFill/>
                  <a:prstDash val="solid"/>
                </a:ln>
                <a:effectLst/>
              </p:spPr>
              <p:txBody>
                <a:bodyPr lIns="0" tIns="0" rIns="0" bIns="0" rtlCol="0" anchor="t"/>
                <a:lstStyle/>
                <a:p>
                  <a:pPr marL="0" marR="0" lvl="0" indent="0" defTabSz="914400" eaLnBrk="1" fontAlgn="auto" latinLnBrk="0" hangingPunct="1">
                    <a:lnSpc>
                      <a:spcPct val="90000"/>
                    </a:lnSpc>
                    <a:spcBef>
                      <a:spcPts val="600"/>
                    </a:spcBef>
                    <a:spcAft>
                      <a:spcPts val="6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l-NL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  <a:cs typeface="Segoe UI Light" panose="020B0502040204020203" pitchFamily="34" charset="0"/>
                    </a:rPr>
                    <a:t>Meer weten?</a:t>
                  </a:r>
                  <a:br>
                    <a:rPr kumimoji="0" lang="nl-NL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  <a:cs typeface="Segoe UI Light" panose="020B0502040204020203" pitchFamily="34" charset="0"/>
                    </a:rPr>
                  </a:br>
                  <a:r>
                    <a:rPr kumimoji="0" lang="nl-NL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  <a:cs typeface="Segoe UI Light" panose="020B0502040204020203" pitchFamily="34" charset="0"/>
                    </a:rPr>
                    <a:t>Ga naar dia </a:t>
                  </a:r>
                  <a:r>
                    <a:rPr kumimoji="0" lang="nl-NL" sz="11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  <a:cs typeface="Segoe UI Light" panose="020B0502040204020203" pitchFamily="34" charset="0"/>
                    </a:rPr>
                    <a:t>‘Instructie dia: YouTube links’</a:t>
                  </a:r>
                  <a:r>
                    <a:rPr kumimoji="0" lang="nl-NL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  <a:cs typeface="Segoe UI Light" panose="020B0502040204020203" pitchFamily="34" charset="0"/>
                    </a:rPr>
                    <a:t>, open deze in de diavoorstelling en klik op de gewenste video link.</a:t>
                  </a:r>
                </a:p>
              </p:txBody>
            </p:sp>
            <p:cxnSp>
              <p:nvCxnSpPr>
                <p:cNvPr id="148" name="Rechte verbindingslijn 147">
                  <a:extLst>
                    <a:ext uri="{FF2B5EF4-FFF2-40B4-BE49-F238E27FC236}">
                      <a16:creationId xmlns:a16="http://schemas.microsoft.com/office/drawing/2014/main" id="{A79D92EA-1C85-4944-98A2-7BD004B93B41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-3740987" y="4169717"/>
                  <a:ext cx="3178016" cy="0"/>
                </a:xfrm>
                <a:prstGeom prst="line">
                  <a:avLst/>
                </a:prstGeom>
                <a:noFill/>
                <a:ln w="3175" cap="flat" cmpd="sng" algn="ctr">
                  <a:solidFill>
                    <a:schemeClr val="accent1"/>
                  </a:solidFill>
                  <a:prstDash val="solid"/>
                </a:ln>
                <a:effectLst/>
              </p:spPr>
            </p:cxnSp>
          </p:grpSp>
          <p:cxnSp>
            <p:nvCxnSpPr>
              <p:cNvPr id="145" name="Rechte verbindingslijn 144">
                <a:extLst>
                  <a:ext uri="{FF2B5EF4-FFF2-40B4-BE49-F238E27FC236}">
                    <a16:creationId xmlns:a16="http://schemas.microsoft.com/office/drawing/2014/main" id="{A04DA7AD-18A5-4C04-A4C9-9787C1CC6D9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397261" y="4439101"/>
                <a:ext cx="3178017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118" name="Ovaal 117">
              <a:extLst>
                <a:ext uri="{FF2B5EF4-FFF2-40B4-BE49-F238E27FC236}">
                  <a16:creationId xmlns:a16="http://schemas.microsoft.com/office/drawing/2014/main" id="{22C823FB-D700-4691-B1B2-FD3BC45CC6C0}"/>
                </a:ext>
              </a:extLst>
            </p:cNvPr>
            <p:cNvSpPr/>
            <p:nvPr userDrawn="1"/>
          </p:nvSpPr>
          <p:spPr>
            <a:xfrm>
              <a:off x="12391601" y="1850777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19" name="Rechthoek 118">
              <a:extLst>
                <a:ext uri="{FF2B5EF4-FFF2-40B4-BE49-F238E27FC236}">
                  <a16:creationId xmlns:a16="http://schemas.microsoft.com/office/drawing/2014/main" id="{F85D7EC6-744F-459A-8278-116149DD3086}"/>
                </a:ext>
              </a:extLst>
            </p:cNvPr>
            <p:cNvSpPr/>
            <p:nvPr userDrawn="1"/>
          </p:nvSpPr>
          <p:spPr>
            <a:xfrm>
              <a:off x="12757282" y="1916840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de gewenste video</a:t>
              </a:r>
              <a:b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en klik 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120" name="Groep 119">
              <a:extLst>
                <a:ext uri="{FF2B5EF4-FFF2-40B4-BE49-F238E27FC236}">
                  <a16:creationId xmlns:a16="http://schemas.microsoft.com/office/drawing/2014/main" id="{33A2EF4B-0C0C-49DA-8767-AFA6BA86D406}"/>
                </a:ext>
              </a:extLst>
            </p:cNvPr>
            <p:cNvGrpSpPr/>
            <p:nvPr userDrawn="1"/>
          </p:nvGrpSpPr>
          <p:grpSpPr>
            <a:xfrm>
              <a:off x="12757282" y="2328929"/>
              <a:ext cx="825500" cy="209550"/>
              <a:chOff x="13504624" y="2482850"/>
              <a:chExt cx="825500" cy="209550"/>
            </a:xfrm>
          </p:grpSpPr>
          <p:sp>
            <p:nvSpPr>
              <p:cNvPr id="141" name="Rechthoek 140">
                <a:extLst>
                  <a:ext uri="{FF2B5EF4-FFF2-40B4-BE49-F238E27FC236}">
                    <a16:creationId xmlns:a16="http://schemas.microsoft.com/office/drawing/2014/main" id="{A70ED2B8-3C8A-4ADD-9C49-619F678EB586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Invoegen</a:t>
                </a:r>
              </a:p>
            </p:txBody>
          </p:sp>
          <p:cxnSp>
            <p:nvCxnSpPr>
              <p:cNvPr id="142" name="Rechte verbindingslijn 141">
                <a:extLst>
                  <a:ext uri="{FF2B5EF4-FFF2-40B4-BE49-F238E27FC236}">
                    <a16:creationId xmlns:a16="http://schemas.microsoft.com/office/drawing/2014/main" id="{143518BE-2209-4606-967C-ACD05DBC31BA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143" name="Gelijkbenige driehoek 142">
                <a:extLst>
                  <a:ext uri="{FF2B5EF4-FFF2-40B4-BE49-F238E27FC236}">
                    <a16:creationId xmlns:a16="http://schemas.microsoft.com/office/drawing/2014/main" id="{F3C2013C-2C83-4E17-B4EA-51D825545AE4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21" name="Ovaal 120">
              <a:extLst>
                <a:ext uri="{FF2B5EF4-FFF2-40B4-BE49-F238E27FC236}">
                  <a16:creationId xmlns:a16="http://schemas.microsoft.com/office/drawing/2014/main" id="{0B8445F4-A71D-4FAD-A541-C6037B39B59A}"/>
                </a:ext>
              </a:extLst>
            </p:cNvPr>
            <p:cNvSpPr/>
            <p:nvPr userDrawn="1"/>
          </p:nvSpPr>
          <p:spPr>
            <a:xfrm>
              <a:off x="12391601" y="276233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122" name="Rechthoek 121">
              <a:extLst>
                <a:ext uri="{FF2B5EF4-FFF2-40B4-BE49-F238E27FC236}">
                  <a16:creationId xmlns:a16="http://schemas.microsoft.com/office/drawing/2014/main" id="{76ACEF81-715B-405D-89D3-8F2C3F86DF3A}"/>
                </a:ext>
              </a:extLst>
            </p:cNvPr>
            <p:cNvSpPr/>
            <p:nvPr userDrawn="1"/>
          </p:nvSpPr>
          <p:spPr>
            <a:xfrm>
              <a:off x="12757283" y="2828393"/>
              <a:ext cx="2817996" cy="8873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Om de video te schalen of bij te snijden, ga naar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‘Hulpmiddelen voor video - Opmaak’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 en klik op de knop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‘Bijsnijden’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Schaal met de bolletjes de video en met de hoekjes het videokader.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123" name="Rechte verbindingslijn 122">
              <a:extLst>
                <a:ext uri="{FF2B5EF4-FFF2-40B4-BE49-F238E27FC236}">
                  <a16:creationId xmlns:a16="http://schemas.microsoft.com/office/drawing/2014/main" id="{DB395461-CBC5-43F2-BBB8-7705B16495A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644168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49" name="Groep 48">
              <a:extLst>
                <a:ext uri="{FF2B5EF4-FFF2-40B4-BE49-F238E27FC236}">
                  <a16:creationId xmlns:a16="http://schemas.microsoft.com/office/drawing/2014/main" id="{3977D9F7-5518-403B-8A9E-61A278620A9D}"/>
                </a:ext>
              </a:extLst>
            </p:cNvPr>
            <p:cNvGrpSpPr/>
            <p:nvPr userDrawn="1"/>
          </p:nvGrpSpPr>
          <p:grpSpPr>
            <a:xfrm>
              <a:off x="12696514" y="3701158"/>
              <a:ext cx="514284" cy="612918"/>
              <a:chOff x="12682980" y="3403241"/>
              <a:chExt cx="622284" cy="741632"/>
            </a:xfrm>
          </p:grpSpPr>
          <p:grpSp>
            <p:nvGrpSpPr>
              <p:cNvPr id="50" name="Groep 49">
                <a:extLst>
                  <a:ext uri="{FF2B5EF4-FFF2-40B4-BE49-F238E27FC236}">
                    <a16:creationId xmlns:a16="http://schemas.microsoft.com/office/drawing/2014/main" id="{9BD2D689-D3E7-4675-A170-93E21C8C9468}"/>
                  </a:ext>
                </a:extLst>
              </p:cNvPr>
              <p:cNvGrpSpPr/>
              <p:nvPr userDrawn="1"/>
            </p:nvGrpSpPr>
            <p:grpSpPr>
              <a:xfrm>
                <a:off x="12771568" y="3403241"/>
                <a:ext cx="467138" cy="448489"/>
                <a:chOff x="12782195" y="3403241"/>
                <a:chExt cx="467138" cy="448489"/>
              </a:xfrm>
            </p:grpSpPr>
            <p:grpSp>
              <p:nvGrpSpPr>
                <p:cNvPr id="53" name="Groep 52">
                  <a:extLst>
                    <a:ext uri="{FF2B5EF4-FFF2-40B4-BE49-F238E27FC236}">
                      <a16:creationId xmlns:a16="http://schemas.microsoft.com/office/drawing/2014/main" id="{7AD448B8-1848-462D-8D6A-1108F312A988}"/>
                    </a:ext>
                  </a:extLst>
                </p:cNvPr>
                <p:cNvGrpSpPr/>
                <p:nvPr userDrawn="1"/>
              </p:nvGrpSpPr>
              <p:grpSpPr>
                <a:xfrm>
                  <a:off x="12782195" y="3403241"/>
                  <a:ext cx="412967" cy="393907"/>
                  <a:chOff x="13554906" y="3320109"/>
                  <a:chExt cx="443906" cy="423419"/>
                </a:xfrm>
              </p:grpSpPr>
              <p:grpSp>
                <p:nvGrpSpPr>
                  <p:cNvPr id="60" name="Groep 59">
                    <a:extLst>
                      <a:ext uri="{FF2B5EF4-FFF2-40B4-BE49-F238E27FC236}">
                        <a16:creationId xmlns:a16="http://schemas.microsoft.com/office/drawing/2014/main" id="{C8565E4A-2B20-45A2-BB07-15DB673C2A26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06" cy="423419"/>
                    <a:chOff x="12909684" y="1276143"/>
                    <a:chExt cx="443906" cy="423419"/>
                  </a:xfrm>
                </p:grpSpPr>
                <p:sp>
                  <p:nvSpPr>
                    <p:cNvPr id="63" name="Rechthoek 62">
                      <a:extLst>
                        <a:ext uri="{FF2B5EF4-FFF2-40B4-BE49-F238E27FC236}">
                          <a16:creationId xmlns:a16="http://schemas.microsoft.com/office/drawing/2014/main" id="{407F61E2-5AAD-480F-94A5-C01553160CA8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18700" y="1285262"/>
                      <a:ext cx="434890" cy="414300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b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64" name="Rechthoek 63">
                      <a:extLst>
                        <a:ext uri="{FF2B5EF4-FFF2-40B4-BE49-F238E27FC236}">
                          <a16:creationId xmlns:a16="http://schemas.microsoft.com/office/drawing/2014/main" id="{E20174D2-3DBD-4314-B7FB-4D7780A59E22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b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65" name="Ovaal 64">
                      <a:extLst>
                        <a:ext uri="{FF2B5EF4-FFF2-40B4-BE49-F238E27FC236}">
                          <a16:creationId xmlns:a16="http://schemas.microsoft.com/office/drawing/2014/main" id="{2E47D879-FC84-4A6D-80CC-B28BD459C5CF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pic>
                <p:nvPicPr>
                  <p:cNvPr id="61" name="Afbeelding 60">
                    <a:extLst>
                      <a:ext uri="{FF2B5EF4-FFF2-40B4-BE49-F238E27FC236}">
                        <a16:creationId xmlns:a16="http://schemas.microsoft.com/office/drawing/2014/main" id="{1A84F0ED-2C5F-419C-ABCE-2CD184B0CD8D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1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62" name="Afbeelding 61">
                    <a:extLst>
                      <a:ext uri="{FF2B5EF4-FFF2-40B4-BE49-F238E27FC236}">
                        <a16:creationId xmlns:a16="http://schemas.microsoft.com/office/drawing/2014/main" id="{57F85D97-9F7A-442C-B167-B4F2FA0A8EAB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8" y="3454369"/>
                    <a:ext cx="173367" cy="111423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54" name="Groep 53">
                  <a:extLst>
                    <a:ext uri="{FF2B5EF4-FFF2-40B4-BE49-F238E27FC236}">
                      <a16:creationId xmlns:a16="http://schemas.microsoft.com/office/drawing/2014/main" id="{AFEFDA85-BCB0-4AA3-A58B-A633BC380CD0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58" name="Rechthoek 57">
                    <a:extLst>
                      <a:ext uri="{FF2B5EF4-FFF2-40B4-BE49-F238E27FC236}">
                        <a16:creationId xmlns:a16="http://schemas.microsoft.com/office/drawing/2014/main" id="{5B067AD7-1DB0-4C4C-8853-8DA46ECFFA4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9" name="Rechthoek 58">
                    <a:extLst>
                      <a:ext uri="{FF2B5EF4-FFF2-40B4-BE49-F238E27FC236}">
                        <a16:creationId xmlns:a16="http://schemas.microsoft.com/office/drawing/2014/main" id="{BB833877-721A-4B7B-8182-F984CC44245E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55" name="Groep 54">
                  <a:extLst>
                    <a:ext uri="{FF2B5EF4-FFF2-40B4-BE49-F238E27FC236}">
                      <a16:creationId xmlns:a16="http://schemas.microsoft.com/office/drawing/2014/main" id="{768B9BB0-EBD5-47F5-B8F9-3F0DBAF98D3B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56" name="Rechthoek 55">
                    <a:extLst>
                      <a:ext uri="{FF2B5EF4-FFF2-40B4-BE49-F238E27FC236}">
                        <a16:creationId xmlns:a16="http://schemas.microsoft.com/office/drawing/2014/main" id="{107FEECF-9097-4BB7-8DB3-52736A3D113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7" name="Rechthoek 56">
                    <a:extLst>
                      <a:ext uri="{FF2B5EF4-FFF2-40B4-BE49-F238E27FC236}">
                        <a16:creationId xmlns:a16="http://schemas.microsoft.com/office/drawing/2014/main" id="{D134F1FE-322D-481A-AD17-DDD2660466B2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sp>
            <p:nvSpPr>
              <p:cNvPr id="51" name="Rechthoek 50">
                <a:extLst>
                  <a:ext uri="{FF2B5EF4-FFF2-40B4-BE49-F238E27FC236}">
                    <a16:creationId xmlns:a16="http://schemas.microsoft.com/office/drawing/2014/main" id="{69D5B231-2148-4CBF-8C5D-3EE0323E0AA8}"/>
                  </a:ext>
                </a:extLst>
              </p:cNvPr>
              <p:cNvSpPr/>
              <p:nvPr userDrawn="1"/>
            </p:nvSpPr>
            <p:spPr>
              <a:xfrm>
                <a:off x="12682980" y="3889890"/>
                <a:ext cx="622284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900" b="0" noProof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Bijsnijden</a:t>
                </a:r>
              </a:p>
            </p:txBody>
          </p:sp>
          <p:sp>
            <p:nvSpPr>
              <p:cNvPr id="52" name="Gelijkbenige driehoek 51">
                <a:extLst>
                  <a:ext uri="{FF2B5EF4-FFF2-40B4-BE49-F238E27FC236}">
                    <a16:creationId xmlns:a16="http://schemas.microsoft.com/office/drawing/2014/main" id="{2E1FE2EF-57E5-4F21-96A4-31C062120569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66" name="Tekstvak 65">
            <a:extLst>
              <a:ext uri="{FF2B5EF4-FFF2-40B4-BE49-F238E27FC236}">
                <a16:creationId xmlns:a16="http://schemas.microsoft.com/office/drawing/2014/main" id="{793B0656-B897-4788-B44C-0E3BC3F116A4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100% video</a:t>
            </a:r>
          </a:p>
        </p:txBody>
      </p:sp>
      <p:sp>
        <p:nvSpPr>
          <p:cNvPr id="48" name="Tijdelijke aanduiding voor tekst 53">
            <a:extLst>
              <a:ext uri="{FF2B5EF4-FFF2-40B4-BE49-F238E27FC236}">
                <a16:creationId xmlns:a16="http://schemas.microsoft.com/office/drawing/2014/main" id="{182F285F-3F3D-4C86-9E66-4B9111EA2E7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510" y="184468"/>
            <a:ext cx="378000" cy="378000"/>
          </a:xfrm>
          <a:custGeom>
            <a:avLst/>
            <a:gdLst>
              <a:gd name="connsiteX0" fmla="*/ 0 w 1307657"/>
              <a:gd name="connsiteY0" fmla="*/ 725454 h 1311600"/>
              <a:gd name="connsiteX1" fmla="*/ 237260 w 1307657"/>
              <a:gd name="connsiteY1" fmla="*/ 725454 h 1311600"/>
              <a:gd name="connsiteX2" fmla="*/ 360099 w 1307657"/>
              <a:gd name="connsiteY2" fmla="*/ 848437 h 1311600"/>
              <a:gd name="connsiteX3" fmla="*/ 360099 w 1307657"/>
              <a:gd name="connsiteY3" fmla="*/ 1245889 h 1311600"/>
              <a:gd name="connsiteX4" fmla="*/ 275664 w 1307657"/>
              <a:gd name="connsiteY4" fmla="*/ 1194954 h 1311600"/>
              <a:gd name="connsiteX5" fmla="*/ 275664 w 1307657"/>
              <a:gd name="connsiteY5" fmla="*/ 1034496 h 1311600"/>
              <a:gd name="connsiteX6" fmla="*/ 115736 w 1307657"/>
              <a:gd name="connsiteY6" fmla="*/ 1034496 h 1311600"/>
              <a:gd name="connsiteX7" fmla="*/ 65233 w 1307657"/>
              <a:gd name="connsiteY7" fmla="*/ 949780 h 1311600"/>
              <a:gd name="connsiteX8" fmla="*/ 275664 w 1307657"/>
              <a:gd name="connsiteY8" fmla="*/ 949780 h 1311600"/>
              <a:gd name="connsiteX9" fmla="*/ 275664 w 1307657"/>
              <a:gd name="connsiteY9" fmla="*/ 848437 h 1311600"/>
              <a:gd name="connsiteX10" fmla="*/ 237260 w 1307657"/>
              <a:gd name="connsiteY10" fmla="*/ 810170 h 1311600"/>
              <a:gd name="connsiteX11" fmla="*/ 14467 w 1307657"/>
              <a:gd name="connsiteY11" fmla="*/ 810170 h 1311600"/>
              <a:gd name="connsiteX12" fmla="*/ 0 w 1307657"/>
              <a:gd name="connsiteY12" fmla="*/ 725454 h 1311600"/>
              <a:gd name="connsiteX13" fmla="*/ 584340 w 1307657"/>
              <a:gd name="connsiteY13" fmla="*/ 438 h 1311600"/>
              <a:gd name="connsiteX14" fmla="*/ 584340 w 1307657"/>
              <a:gd name="connsiteY14" fmla="*/ 725312 h 1311600"/>
              <a:gd name="connsiteX15" fmla="*/ 1307657 w 1307657"/>
              <a:gd name="connsiteY15" fmla="*/ 725312 h 1311600"/>
              <a:gd name="connsiteX16" fmla="*/ 1292917 w 1307657"/>
              <a:gd name="connsiteY16" fmla="*/ 810048 h 1311600"/>
              <a:gd name="connsiteX17" fmla="*/ 1005748 w 1307657"/>
              <a:gd name="connsiteY17" fmla="*/ 810048 h 1311600"/>
              <a:gd name="connsiteX18" fmla="*/ 1206845 w 1307657"/>
              <a:gd name="connsiteY18" fmla="*/ 1011989 h 1311600"/>
              <a:gd name="connsiteX19" fmla="*/ 1156045 w 1307657"/>
              <a:gd name="connsiteY19" fmla="*/ 1080886 h 1311600"/>
              <a:gd name="connsiteX20" fmla="*/ 886248 w 1307657"/>
              <a:gd name="connsiteY20" fmla="*/ 810048 h 1311600"/>
              <a:gd name="connsiteX21" fmla="*/ 807547 w 1307657"/>
              <a:gd name="connsiteY21" fmla="*/ 810048 h 1311600"/>
              <a:gd name="connsiteX22" fmla="*/ 807547 w 1307657"/>
              <a:gd name="connsiteY22" fmla="*/ 924613 h 1311600"/>
              <a:gd name="connsiteX23" fmla="*/ 1057865 w 1307657"/>
              <a:gd name="connsiteY23" fmla="*/ 1175653 h 1311600"/>
              <a:gd name="connsiteX24" fmla="*/ 986797 w 1307657"/>
              <a:gd name="connsiteY24" fmla="*/ 1224225 h 1311600"/>
              <a:gd name="connsiteX25" fmla="*/ 809126 w 1307657"/>
              <a:gd name="connsiteY25" fmla="*/ 1045778 h 1311600"/>
              <a:gd name="connsiteX26" fmla="*/ 807547 w 1307657"/>
              <a:gd name="connsiteY26" fmla="*/ 1044458 h 1311600"/>
              <a:gd name="connsiteX27" fmla="*/ 807547 w 1307657"/>
              <a:gd name="connsiteY27" fmla="*/ 1296818 h 1311600"/>
              <a:gd name="connsiteX28" fmla="*/ 723054 w 1307657"/>
              <a:gd name="connsiteY28" fmla="*/ 1311600 h 1311600"/>
              <a:gd name="connsiteX29" fmla="*/ 723054 w 1307657"/>
              <a:gd name="connsiteY29" fmla="*/ 810048 h 1311600"/>
              <a:gd name="connsiteX30" fmla="*/ 584340 w 1307657"/>
              <a:gd name="connsiteY30" fmla="*/ 810048 h 1311600"/>
              <a:gd name="connsiteX31" fmla="*/ 584340 w 1307657"/>
              <a:gd name="connsiteY31" fmla="*/ 1311336 h 1311600"/>
              <a:gd name="connsiteX32" fmla="*/ 583813 w 1307657"/>
              <a:gd name="connsiteY32" fmla="*/ 1311336 h 1311600"/>
              <a:gd name="connsiteX33" fmla="*/ 499321 w 1307657"/>
              <a:gd name="connsiteY33" fmla="*/ 1296554 h 1311600"/>
              <a:gd name="connsiteX34" fmla="*/ 498531 w 1307657"/>
              <a:gd name="connsiteY34" fmla="*/ 1296554 h 1311600"/>
              <a:gd name="connsiteX35" fmla="*/ 498531 w 1307657"/>
              <a:gd name="connsiteY35" fmla="*/ 840933 h 1311600"/>
              <a:gd name="connsiteX36" fmla="*/ 244528 w 1307657"/>
              <a:gd name="connsiteY36" fmla="*/ 586990 h 1311600"/>
              <a:gd name="connsiteX37" fmla="*/ 0 w 1307657"/>
              <a:gd name="connsiteY37" fmla="*/ 586990 h 1311600"/>
              <a:gd name="connsiteX38" fmla="*/ 14477 w 1307657"/>
              <a:gd name="connsiteY38" fmla="*/ 502254 h 1311600"/>
              <a:gd name="connsiteX39" fmla="*/ 244528 w 1307657"/>
              <a:gd name="connsiteY39" fmla="*/ 502254 h 1311600"/>
              <a:gd name="connsiteX40" fmla="*/ 265848 w 1307657"/>
              <a:gd name="connsiteY40" fmla="*/ 503046 h 1311600"/>
              <a:gd name="connsiteX41" fmla="*/ 267954 w 1307657"/>
              <a:gd name="connsiteY41" fmla="*/ 503046 h 1311600"/>
              <a:gd name="connsiteX42" fmla="*/ 87124 w 1307657"/>
              <a:gd name="connsiteY42" fmla="*/ 321695 h 1311600"/>
              <a:gd name="connsiteX43" fmla="*/ 135556 w 1307657"/>
              <a:gd name="connsiteY43" fmla="*/ 250422 h 1311600"/>
              <a:gd name="connsiteX44" fmla="*/ 498531 w 1307657"/>
              <a:gd name="connsiteY44" fmla="*/ 614707 h 1311600"/>
              <a:gd name="connsiteX45" fmla="*/ 499847 w 1307657"/>
              <a:gd name="connsiteY45" fmla="*/ 616027 h 1311600"/>
              <a:gd name="connsiteX46" fmla="*/ 499847 w 1307657"/>
              <a:gd name="connsiteY46" fmla="*/ 420686 h 1311600"/>
              <a:gd name="connsiteX47" fmla="*/ 498794 w 1307657"/>
              <a:gd name="connsiteY47" fmla="*/ 421742 h 1311600"/>
              <a:gd name="connsiteX48" fmla="*/ 229788 w 1307657"/>
              <a:gd name="connsiteY48" fmla="*/ 151960 h 1311600"/>
              <a:gd name="connsiteX49" fmla="*/ 298750 w 1307657"/>
              <a:gd name="connsiteY49" fmla="*/ 101012 h 1311600"/>
              <a:gd name="connsiteX50" fmla="*/ 498531 w 1307657"/>
              <a:gd name="connsiteY50" fmla="*/ 301633 h 1311600"/>
              <a:gd name="connsiteX51" fmla="*/ 499847 w 1307657"/>
              <a:gd name="connsiteY51" fmla="*/ 302953 h 1311600"/>
              <a:gd name="connsiteX52" fmla="*/ 499847 w 1307657"/>
              <a:gd name="connsiteY52" fmla="*/ 14693 h 1311600"/>
              <a:gd name="connsiteX53" fmla="*/ 584340 w 1307657"/>
              <a:gd name="connsiteY53" fmla="*/ 438 h 1311600"/>
              <a:gd name="connsiteX54" fmla="*/ 722387 w 1307657"/>
              <a:gd name="connsiteY54" fmla="*/ 0 h 1311600"/>
              <a:gd name="connsiteX55" fmla="*/ 806862 w 1307657"/>
              <a:gd name="connsiteY55" fmla="*/ 14526 h 1311600"/>
              <a:gd name="connsiteX56" fmla="*/ 806862 w 1307657"/>
              <a:gd name="connsiteY56" fmla="*/ 277314 h 1311600"/>
              <a:gd name="connsiteX57" fmla="*/ 946863 w 1307657"/>
              <a:gd name="connsiteY57" fmla="*/ 277314 h 1311600"/>
              <a:gd name="connsiteX58" fmla="*/ 946863 w 1307657"/>
              <a:gd name="connsiteY58" fmla="*/ 65235 h 1311600"/>
              <a:gd name="connsiteX59" fmla="*/ 1031337 w 1307657"/>
              <a:gd name="connsiteY59" fmla="*/ 115944 h 1311600"/>
              <a:gd name="connsiteX60" fmla="*/ 1031337 w 1307657"/>
              <a:gd name="connsiteY60" fmla="*/ 277314 h 1311600"/>
              <a:gd name="connsiteX61" fmla="*/ 1191865 w 1307657"/>
              <a:gd name="connsiteY61" fmla="*/ 277314 h 1311600"/>
              <a:gd name="connsiteX62" fmla="*/ 1242392 w 1307657"/>
              <a:gd name="connsiteY62" fmla="*/ 362092 h 1311600"/>
              <a:gd name="connsiteX63" fmla="*/ 806862 w 1307657"/>
              <a:gd name="connsiteY63" fmla="*/ 362092 h 1311600"/>
              <a:gd name="connsiteX64" fmla="*/ 806862 w 1307657"/>
              <a:gd name="connsiteY64" fmla="*/ 501805 h 1311600"/>
              <a:gd name="connsiteX65" fmla="*/ 1292919 w 1307657"/>
              <a:gd name="connsiteY65" fmla="*/ 501805 h 1311600"/>
              <a:gd name="connsiteX66" fmla="*/ 1307656 w 1307657"/>
              <a:gd name="connsiteY66" fmla="*/ 586584 h 1311600"/>
              <a:gd name="connsiteX67" fmla="*/ 722387 w 1307657"/>
              <a:gd name="connsiteY67" fmla="*/ 586584 h 131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307657" h="1311600">
                <a:moveTo>
                  <a:pt x="0" y="725454"/>
                </a:moveTo>
                <a:lnTo>
                  <a:pt x="237260" y="725454"/>
                </a:lnTo>
                <a:cubicBezTo>
                  <a:pt x="304861" y="725454"/>
                  <a:pt x="360099" y="780612"/>
                  <a:pt x="360099" y="848437"/>
                </a:cubicBezTo>
                <a:lnTo>
                  <a:pt x="360099" y="1245889"/>
                </a:lnTo>
                <a:cubicBezTo>
                  <a:pt x="330902" y="1231110"/>
                  <a:pt x="302494" y="1214220"/>
                  <a:pt x="275664" y="1194954"/>
                </a:cubicBezTo>
                <a:lnTo>
                  <a:pt x="275664" y="1034496"/>
                </a:lnTo>
                <a:lnTo>
                  <a:pt x="115736" y="1034496"/>
                </a:lnTo>
                <a:cubicBezTo>
                  <a:pt x="96798" y="1007576"/>
                  <a:pt x="79700" y="979074"/>
                  <a:pt x="65233" y="949780"/>
                </a:cubicBezTo>
                <a:lnTo>
                  <a:pt x="275664" y="949780"/>
                </a:lnTo>
                <a:lnTo>
                  <a:pt x="275664" y="848437"/>
                </a:lnTo>
                <a:cubicBezTo>
                  <a:pt x="275664" y="827324"/>
                  <a:pt x="258303" y="810170"/>
                  <a:pt x="237260" y="810170"/>
                </a:cubicBezTo>
                <a:lnTo>
                  <a:pt x="14467" y="810170"/>
                </a:lnTo>
                <a:cubicBezTo>
                  <a:pt x="7891" y="781931"/>
                  <a:pt x="2893" y="753429"/>
                  <a:pt x="0" y="725454"/>
                </a:cubicBezTo>
                <a:close/>
                <a:moveTo>
                  <a:pt x="584340" y="438"/>
                </a:moveTo>
                <a:lnTo>
                  <a:pt x="584340" y="725312"/>
                </a:lnTo>
                <a:lnTo>
                  <a:pt x="1307657" y="725312"/>
                </a:lnTo>
                <a:cubicBezTo>
                  <a:pt x="1304762" y="753294"/>
                  <a:pt x="1299760" y="781803"/>
                  <a:pt x="1292917" y="810048"/>
                </a:cubicBezTo>
                <a:lnTo>
                  <a:pt x="1005748" y="810048"/>
                </a:lnTo>
                <a:lnTo>
                  <a:pt x="1206845" y="1011989"/>
                </a:lnTo>
                <a:cubicBezTo>
                  <a:pt x="1191316" y="1036011"/>
                  <a:pt x="1174470" y="1059240"/>
                  <a:pt x="1156045" y="1080886"/>
                </a:cubicBezTo>
                <a:lnTo>
                  <a:pt x="886248" y="810048"/>
                </a:lnTo>
                <a:lnTo>
                  <a:pt x="807547" y="810048"/>
                </a:lnTo>
                <a:lnTo>
                  <a:pt x="807547" y="924613"/>
                </a:lnTo>
                <a:lnTo>
                  <a:pt x="1057865" y="1175653"/>
                </a:lnTo>
                <a:cubicBezTo>
                  <a:pt x="1035228" y="1193340"/>
                  <a:pt x="1011276" y="1209706"/>
                  <a:pt x="986797" y="1224225"/>
                </a:cubicBezTo>
                <a:lnTo>
                  <a:pt x="809126" y="1045778"/>
                </a:lnTo>
                <a:lnTo>
                  <a:pt x="807547" y="1044458"/>
                </a:lnTo>
                <a:lnTo>
                  <a:pt x="807547" y="1296818"/>
                </a:lnTo>
                <a:cubicBezTo>
                  <a:pt x="779382" y="1303681"/>
                  <a:pt x="750955" y="1308432"/>
                  <a:pt x="723054" y="1311600"/>
                </a:cubicBezTo>
                <a:lnTo>
                  <a:pt x="723054" y="810048"/>
                </a:lnTo>
                <a:lnTo>
                  <a:pt x="584340" y="810048"/>
                </a:lnTo>
                <a:lnTo>
                  <a:pt x="584340" y="1311336"/>
                </a:lnTo>
                <a:cubicBezTo>
                  <a:pt x="584340" y="1311336"/>
                  <a:pt x="583813" y="1311336"/>
                  <a:pt x="583813" y="1311336"/>
                </a:cubicBezTo>
                <a:cubicBezTo>
                  <a:pt x="555912" y="1308432"/>
                  <a:pt x="527485" y="1303417"/>
                  <a:pt x="499321" y="1296554"/>
                </a:cubicBezTo>
                <a:lnTo>
                  <a:pt x="498531" y="1296554"/>
                </a:lnTo>
                <a:lnTo>
                  <a:pt x="498531" y="840933"/>
                </a:lnTo>
                <a:cubicBezTo>
                  <a:pt x="498268" y="701027"/>
                  <a:pt x="384295" y="586990"/>
                  <a:pt x="244528" y="586990"/>
                </a:cubicBezTo>
                <a:lnTo>
                  <a:pt x="0" y="586990"/>
                </a:lnTo>
                <a:cubicBezTo>
                  <a:pt x="2632" y="559272"/>
                  <a:pt x="7633" y="530763"/>
                  <a:pt x="14477" y="502254"/>
                </a:cubicBezTo>
                <a:lnTo>
                  <a:pt x="244528" y="502254"/>
                </a:lnTo>
                <a:cubicBezTo>
                  <a:pt x="250845" y="502254"/>
                  <a:pt x="257952" y="502518"/>
                  <a:pt x="265848" y="503046"/>
                </a:cubicBezTo>
                <a:lnTo>
                  <a:pt x="267954" y="503046"/>
                </a:lnTo>
                <a:lnTo>
                  <a:pt x="87124" y="321695"/>
                </a:lnTo>
                <a:cubicBezTo>
                  <a:pt x="101338" y="297146"/>
                  <a:pt x="117657" y="273124"/>
                  <a:pt x="135556" y="250422"/>
                </a:cubicBezTo>
                <a:lnTo>
                  <a:pt x="498531" y="614707"/>
                </a:lnTo>
                <a:lnTo>
                  <a:pt x="499847" y="616027"/>
                </a:lnTo>
                <a:lnTo>
                  <a:pt x="499847" y="420686"/>
                </a:lnTo>
                <a:lnTo>
                  <a:pt x="498794" y="421742"/>
                </a:lnTo>
                <a:lnTo>
                  <a:pt x="229788" y="151960"/>
                </a:lnTo>
                <a:cubicBezTo>
                  <a:pt x="251371" y="133745"/>
                  <a:pt x="274534" y="116587"/>
                  <a:pt x="298750" y="101012"/>
                </a:cubicBezTo>
                <a:lnTo>
                  <a:pt x="498531" y="301633"/>
                </a:lnTo>
                <a:lnTo>
                  <a:pt x="499847" y="302953"/>
                </a:lnTo>
                <a:lnTo>
                  <a:pt x="499847" y="14693"/>
                </a:lnTo>
                <a:cubicBezTo>
                  <a:pt x="528274" y="7829"/>
                  <a:pt x="556702" y="3078"/>
                  <a:pt x="584340" y="438"/>
                </a:cubicBezTo>
                <a:close/>
                <a:moveTo>
                  <a:pt x="722387" y="0"/>
                </a:moveTo>
                <a:cubicBezTo>
                  <a:pt x="750019" y="2641"/>
                  <a:pt x="778440" y="7659"/>
                  <a:pt x="806862" y="14526"/>
                </a:cubicBezTo>
                <a:lnTo>
                  <a:pt x="806862" y="277314"/>
                </a:lnTo>
                <a:lnTo>
                  <a:pt x="946863" y="277314"/>
                </a:lnTo>
                <a:lnTo>
                  <a:pt x="946863" y="65235"/>
                </a:lnTo>
                <a:cubicBezTo>
                  <a:pt x="975811" y="79761"/>
                  <a:pt x="1004232" y="96928"/>
                  <a:pt x="1031337" y="115944"/>
                </a:cubicBezTo>
                <a:lnTo>
                  <a:pt x="1031337" y="277314"/>
                </a:lnTo>
                <a:lnTo>
                  <a:pt x="1191865" y="277314"/>
                </a:lnTo>
                <a:cubicBezTo>
                  <a:pt x="1210813" y="304253"/>
                  <a:pt x="1227918" y="332776"/>
                  <a:pt x="1242392" y="362092"/>
                </a:cubicBezTo>
                <a:lnTo>
                  <a:pt x="806862" y="362092"/>
                </a:lnTo>
                <a:lnTo>
                  <a:pt x="806862" y="501805"/>
                </a:lnTo>
                <a:lnTo>
                  <a:pt x="1292919" y="501805"/>
                </a:lnTo>
                <a:cubicBezTo>
                  <a:pt x="1299761" y="530329"/>
                  <a:pt x="1304761" y="558853"/>
                  <a:pt x="1307656" y="586584"/>
                </a:cubicBezTo>
                <a:lnTo>
                  <a:pt x="722387" y="58658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936490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0% foto + Quote w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jdelijke aanduiding voor afbeelding 8">
            <a:extLst>
              <a:ext uri="{FF2B5EF4-FFF2-40B4-BE49-F238E27FC236}">
                <a16:creationId xmlns:a16="http://schemas.microsoft.com/office/drawing/2014/main" id="{27489788-7523-4049-B6A4-83AEF615401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434"/>
            <a:ext cx="12192000" cy="68565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162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foto in te voegen.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Meer hulp nodig? </a:t>
            </a:r>
            <a:br>
              <a:rPr lang="nl-NL" dirty="0"/>
            </a:br>
            <a:r>
              <a:rPr lang="nl-NL" dirty="0"/>
              <a:t>Aan de zijkanten van de slides zijn instructies </a:t>
            </a:r>
            <a:br>
              <a:rPr lang="nl-NL" dirty="0"/>
            </a:br>
            <a:r>
              <a:rPr lang="nl-NL" dirty="0"/>
              <a:t>geplaatst voor verdere informatie.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96118" y="5484694"/>
            <a:ext cx="10772453" cy="490400"/>
          </a:xfrm>
        </p:spPr>
        <p:txBody>
          <a:bodyPr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Plaats hier je quote</a:t>
            </a:r>
          </a:p>
        </p:txBody>
      </p:sp>
      <p:grpSp>
        <p:nvGrpSpPr>
          <p:cNvPr id="58" name="Instructie">
            <a:extLst>
              <a:ext uri="{FF2B5EF4-FFF2-40B4-BE49-F238E27FC236}">
                <a16:creationId xmlns:a16="http://schemas.microsoft.com/office/drawing/2014/main" id="{5C5F75FA-FD7D-40AF-9986-A3A02A4DC30E}"/>
              </a:ext>
            </a:extLst>
          </p:cNvPr>
          <p:cNvGrpSpPr/>
          <p:nvPr userDrawn="1"/>
        </p:nvGrpSpPr>
        <p:grpSpPr>
          <a:xfrm>
            <a:off x="12391601" y="0"/>
            <a:ext cx="3320839" cy="5340257"/>
            <a:chOff x="12391601" y="0"/>
            <a:chExt cx="3320839" cy="5340257"/>
          </a:xfrm>
        </p:grpSpPr>
        <p:grpSp>
          <p:nvGrpSpPr>
            <p:cNvPr id="59" name="Meer informatie">
              <a:extLst>
                <a:ext uri="{FF2B5EF4-FFF2-40B4-BE49-F238E27FC236}">
                  <a16:creationId xmlns:a16="http://schemas.microsoft.com/office/drawing/2014/main" id="{382339AA-BC0C-4C67-BF17-90095CBA8B96}"/>
                </a:ext>
              </a:extLst>
            </p:cNvPr>
            <p:cNvGrpSpPr/>
            <p:nvPr userDrawn="1"/>
          </p:nvGrpSpPr>
          <p:grpSpPr>
            <a:xfrm>
              <a:off x="12396764" y="4556984"/>
              <a:ext cx="3178515" cy="783273"/>
              <a:chOff x="-3741486" y="3386444"/>
              <a:chExt cx="3178515" cy="783273"/>
            </a:xfrm>
          </p:grpSpPr>
          <p:sp>
            <p:nvSpPr>
              <p:cNvPr id="100" name="Freeform 101">
                <a:extLst>
                  <a:ext uri="{FF2B5EF4-FFF2-40B4-BE49-F238E27FC236}">
                    <a16:creationId xmlns:a16="http://schemas.microsoft.com/office/drawing/2014/main" id="{5CDBD2C3-FD3D-443C-A7B8-86D1B332398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6444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101" name="Rechthoek 100">
                <a:extLst>
                  <a:ext uri="{FF2B5EF4-FFF2-40B4-BE49-F238E27FC236}">
                    <a16:creationId xmlns:a16="http://schemas.microsoft.com/office/drawing/2014/main" id="{D3583A4F-681C-4316-8935-0CC74B51B26D}"/>
                  </a:ext>
                </a:extLst>
              </p:cNvPr>
              <p:cNvSpPr/>
              <p:nvPr userDrawn="1"/>
            </p:nvSpPr>
            <p:spPr>
              <a:xfrm>
                <a:off x="-3380966" y="3458473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102" name="Rechte verbindingslijn 101">
                <a:extLst>
                  <a:ext uri="{FF2B5EF4-FFF2-40B4-BE49-F238E27FC236}">
                    <a16:creationId xmlns:a16="http://schemas.microsoft.com/office/drawing/2014/main" id="{AE6B0823-EC42-48E3-8B40-DDB53C38233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69717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60" name="Rechthoek 59">
              <a:extLst>
                <a:ext uri="{FF2B5EF4-FFF2-40B4-BE49-F238E27FC236}">
                  <a16:creationId xmlns:a16="http://schemas.microsoft.com/office/drawing/2014/main" id="{2E5B9CDC-3973-4624-8D32-9B6CA91C5820}"/>
                </a:ext>
              </a:extLst>
            </p:cNvPr>
            <p:cNvSpPr/>
            <p:nvPr userDrawn="1"/>
          </p:nvSpPr>
          <p:spPr>
            <a:xfrm>
              <a:off x="12397262" y="0"/>
              <a:ext cx="3315178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Afbeelding invoegen/veranderen</a:t>
              </a:r>
            </a:p>
          </p:txBody>
        </p:sp>
        <p:sp>
          <p:nvSpPr>
            <p:cNvPr id="61" name="Ovaal 60">
              <a:extLst>
                <a:ext uri="{FF2B5EF4-FFF2-40B4-BE49-F238E27FC236}">
                  <a16:creationId xmlns:a16="http://schemas.microsoft.com/office/drawing/2014/main" id="{FC4B7D82-0292-4758-86F2-F13F3AD5B6CA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62" name="Rechte verbindingslijn 61">
              <a:extLst>
                <a:ext uri="{FF2B5EF4-FFF2-40B4-BE49-F238E27FC236}">
                  <a16:creationId xmlns:a16="http://schemas.microsoft.com/office/drawing/2014/main" id="{D1BD6AD6-FDE9-40F9-930F-1B678A2BEF0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63" name="Rechte verbindingslijn 62">
              <a:extLst>
                <a:ext uri="{FF2B5EF4-FFF2-40B4-BE49-F238E27FC236}">
                  <a16:creationId xmlns:a16="http://schemas.microsoft.com/office/drawing/2014/main" id="{AEF40621-E5FB-4079-B38A-8647B6A8FF6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577933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64" name="Rechthoek 63">
              <a:extLst>
                <a:ext uri="{FF2B5EF4-FFF2-40B4-BE49-F238E27FC236}">
                  <a16:creationId xmlns:a16="http://schemas.microsoft.com/office/drawing/2014/main" id="{0FD132E7-0436-4D96-913E-1EF6B8441247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59542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afbeelding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nieuwe afbeelding in te voegen. </a:t>
              </a: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65" name="Rechte verbindingslijn 64">
              <a:extLst>
                <a:ext uri="{FF2B5EF4-FFF2-40B4-BE49-F238E27FC236}">
                  <a16:creationId xmlns:a16="http://schemas.microsoft.com/office/drawing/2014/main" id="{0A217B57-0376-4BA2-896B-C1DF8CB7D9A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4439101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66" name="Ovaal 65">
              <a:extLst>
                <a:ext uri="{FF2B5EF4-FFF2-40B4-BE49-F238E27FC236}">
                  <a16:creationId xmlns:a16="http://schemas.microsoft.com/office/drawing/2014/main" id="{5252C7AF-02CE-4934-9F71-D4E7969B4215}"/>
                </a:ext>
              </a:extLst>
            </p:cNvPr>
            <p:cNvSpPr/>
            <p:nvPr userDrawn="1"/>
          </p:nvSpPr>
          <p:spPr>
            <a:xfrm>
              <a:off x="12391601" y="1706398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67" name="Rechthoek 66">
              <a:extLst>
                <a:ext uri="{FF2B5EF4-FFF2-40B4-BE49-F238E27FC236}">
                  <a16:creationId xmlns:a16="http://schemas.microsoft.com/office/drawing/2014/main" id="{EE6CF65E-519A-4948-BB60-1CB0D38698CF}"/>
                </a:ext>
              </a:extLst>
            </p:cNvPr>
            <p:cNvSpPr/>
            <p:nvPr userDrawn="1"/>
          </p:nvSpPr>
          <p:spPr>
            <a:xfrm>
              <a:off x="12757282" y="1772461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de gewenste afbeelding</a:t>
              </a:r>
              <a:b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en klik op </a:t>
              </a:r>
              <a:r>
                <a:rPr kumimoji="0" lang="nl-NL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68" name="Groep 67">
              <a:extLst>
                <a:ext uri="{FF2B5EF4-FFF2-40B4-BE49-F238E27FC236}">
                  <a16:creationId xmlns:a16="http://schemas.microsoft.com/office/drawing/2014/main" id="{DDD57105-8A09-4D2B-BDDB-0AB9058AD8D6}"/>
                </a:ext>
              </a:extLst>
            </p:cNvPr>
            <p:cNvGrpSpPr/>
            <p:nvPr userDrawn="1"/>
          </p:nvGrpSpPr>
          <p:grpSpPr>
            <a:xfrm>
              <a:off x="12757282" y="2184550"/>
              <a:ext cx="825500" cy="209550"/>
              <a:chOff x="13504624" y="2482850"/>
              <a:chExt cx="825500" cy="209550"/>
            </a:xfrm>
          </p:grpSpPr>
          <p:sp>
            <p:nvSpPr>
              <p:cNvPr id="97" name="Rechthoek 96">
                <a:extLst>
                  <a:ext uri="{FF2B5EF4-FFF2-40B4-BE49-F238E27FC236}">
                    <a16:creationId xmlns:a16="http://schemas.microsoft.com/office/drawing/2014/main" id="{FAA5C867-E0B0-42B8-8BD0-91E2256D124D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Invoegen</a:t>
                </a:r>
              </a:p>
            </p:txBody>
          </p:sp>
          <p:cxnSp>
            <p:nvCxnSpPr>
              <p:cNvPr id="98" name="Rechte verbindingslijn 97">
                <a:extLst>
                  <a:ext uri="{FF2B5EF4-FFF2-40B4-BE49-F238E27FC236}">
                    <a16:creationId xmlns:a16="http://schemas.microsoft.com/office/drawing/2014/main" id="{5EEBA641-B31E-4AC0-9CC4-42CDEFB8F56E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99" name="Gelijkbenige driehoek 98">
                <a:extLst>
                  <a:ext uri="{FF2B5EF4-FFF2-40B4-BE49-F238E27FC236}">
                    <a16:creationId xmlns:a16="http://schemas.microsoft.com/office/drawing/2014/main" id="{C1A68298-854D-4671-B817-DDB07D21FFBF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9" name="Groep 68">
              <a:extLst>
                <a:ext uri="{FF2B5EF4-FFF2-40B4-BE49-F238E27FC236}">
                  <a16:creationId xmlns:a16="http://schemas.microsoft.com/office/drawing/2014/main" id="{9DB227BF-929D-42F5-841E-0B12164C37CD}"/>
                </a:ext>
              </a:extLst>
            </p:cNvPr>
            <p:cNvGrpSpPr/>
            <p:nvPr userDrawn="1"/>
          </p:nvGrpSpPr>
          <p:grpSpPr>
            <a:xfrm>
              <a:off x="12757282" y="1141626"/>
              <a:ext cx="294789" cy="318834"/>
              <a:chOff x="14466489" y="1001522"/>
              <a:chExt cx="290627" cy="314333"/>
            </a:xfrm>
          </p:grpSpPr>
          <p:sp>
            <p:nvSpPr>
              <p:cNvPr id="91" name="Rechthoek 90">
                <a:extLst>
                  <a:ext uri="{FF2B5EF4-FFF2-40B4-BE49-F238E27FC236}">
                    <a16:creationId xmlns:a16="http://schemas.microsoft.com/office/drawing/2014/main" id="{FB1C5A2A-3AC6-4B96-90E7-BC543CA8439F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C0C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2" name="Ovaal 91">
                <a:extLst>
                  <a:ext uri="{FF2B5EF4-FFF2-40B4-BE49-F238E27FC236}">
                    <a16:creationId xmlns:a16="http://schemas.microsoft.com/office/drawing/2014/main" id="{FDA5E49E-F14E-44AD-ABEE-75910A281868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Vrije vorm: vorm 92">
                <a:extLst>
                  <a:ext uri="{FF2B5EF4-FFF2-40B4-BE49-F238E27FC236}">
                    <a16:creationId xmlns:a16="http://schemas.microsoft.com/office/drawing/2014/main" id="{5C0EF1B7-E8C9-429C-8823-263BB9CF42B0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Rechthoek: afgeronde hoeken 93">
                <a:extLst>
                  <a:ext uri="{FF2B5EF4-FFF2-40B4-BE49-F238E27FC236}">
                    <a16:creationId xmlns:a16="http://schemas.microsoft.com/office/drawing/2014/main" id="{44F7813E-870F-4E2C-B892-5DBE2B858FFB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95" name="Rechte verbindingslijn 94">
                <a:extLst>
                  <a:ext uri="{FF2B5EF4-FFF2-40B4-BE49-F238E27FC236}">
                    <a16:creationId xmlns:a16="http://schemas.microsoft.com/office/drawing/2014/main" id="{D894639A-2864-453D-9B20-9D5B918F9A2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6" name="Rechte verbindingslijn 95">
                <a:extLst>
                  <a:ext uri="{FF2B5EF4-FFF2-40B4-BE49-F238E27FC236}">
                    <a16:creationId xmlns:a16="http://schemas.microsoft.com/office/drawing/2014/main" id="{663C38A9-F4A8-4699-A583-CF7DDE3F427D}"/>
                  </a:ext>
                </a:extLst>
              </p:cNvPr>
              <p:cNvCxnSpPr>
                <a:cxnSpLocks/>
                <a:stCxn id="94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70" name="Ovaal 69">
              <a:extLst>
                <a:ext uri="{FF2B5EF4-FFF2-40B4-BE49-F238E27FC236}">
                  <a16:creationId xmlns:a16="http://schemas.microsoft.com/office/drawing/2014/main" id="{F7749D6E-FE32-4D85-80FE-5C9F2C1B0959}"/>
                </a:ext>
              </a:extLst>
            </p:cNvPr>
            <p:cNvSpPr/>
            <p:nvPr userDrawn="1"/>
          </p:nvSpPr>
          <p:spPr>
            <a:xfrm>
              <a:off x="12391601" y="261795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71" name="Rechthoek 70">
              <a:extLst>
                <a:ext uri="{FF2B5EF4-FFF2-40B4-BE49-F238E27FC236}">
                  <a16:creationId xmlns:a16="http://schemas.microsoft.com/office/drawing/2014/main" id="{0C71514C-B434-4ECA-996B-AEBB147FCF46}"/>
                </a:ext>
              </a:extLst>
            </p:cNvPr>
            <p:cNvSpPr/>
            <p:nvPr userDrawn="1"/>
          </p:nvSpPr>
          <p:spPr>
            <a:xfrm>
              <a:off x="12757283" y="2684014"/>
              <a:ext cx="2817996" cy="8873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Om de afbeelding te schalen of bij te snijden, ga naar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‘Hulpmiddelen voor afbeeldingen - Opmaak’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 en klik op de knop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‘Bijsnijden’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Schaal met de bolletjes de afbeelding en met de hoekjes het afbeeldingskader.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72" name="Rechte verbindingslijn 71">
              <a:extLst>
                <a:ext uri="{FF2B5EF4-FFF2-40B4-BE49-F238E27FC236}">
                  <a16:creationId xmlns:a16="http://schemas.microsoft.com/office/drawing/2014/main" id="{68158311-E280-456C-A97B-009C43EA1AF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9978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73" name="Groep 72">
              <a:extLst>
                <a:ext uri="{FF2B5EF4-FFF2-40B4-BE49-F238E27FC236}">
                  <a16:creationId xmlns:a16="http://schemas.microsoft.com/office/drawing/2014/main" id="{A8A6CCF1-37E4-4640-8C54-EB32DE3D917E}"/>
                </a:ext>
              </a:extLst>
            </p:cNvPr>
            <p:cNvGrpSpPr/>
            <p:nvPr userDrawn="1"/>
          </p:nvGrpSpPr>
          <p:grpSpPr>
            <a:xfrm>
              <a:off x="12696514" y="3701158"/>
              <a:ext cx="514284" cy="612918"/>
              <a:chOff x="12682980" y="3403241"/>
              <a:chExt cx="622284" cy="741632"/>
            </a:xfrm>
          </p:grpSpPr>
          <p:grpSp>
            <p:nvGrpSpPr>
              <p:cNvPr id="74" name="Groep 73">
                <a:extLst>
                  <a:ext uri="{FF2B5EF4-FFF2-40B4-BE49-F238E27FC236}">
                    <a16:creationId xmlns:a16="http://schemas.microsoft.com/office/drawing/2014/main" id="{D6534B3E-0A0D-436E-A77A-42464288199E}"/>
                  </a:ext>
                </a:extLst>
              </p:cNvPr>
              <p:cNvGrpSpPr/>
              <p:nvPr userDrawn="1"/>
            </p:nvGrpSpPr>
            <p:grpSpPr>
              <a:xfrm>
                <a:off x="12771568" y="3403241"/>
                <a:ext cx="467138" cy="448489"/>
                <a:chOff x="12782195" y="3403241"/>
                <a:chExt cx="467138" cy="448489"/>
              </a:xfrm>
            </p:grpSpPr>
            <p:grpSp>
              <p:nvGrpSpPr>
                <p:cNvPr id="77" name="Groep 76">
                  <a:extLst>
                    <a:ext uri="{FF2B5EF4-FFF2-40B4-BE49-F238E27FC236}">
                      <a16:creationId xmlns:a16="http://schemas.microsoft.com/office/drawing/2014/main" id="{AE98E087-E958-4197-BAB0-FAE671E514CB}"/>
                    </a:ext>
                  </a:extLst>
                </p:cNvPr>
                <p:cNvGrpSpPr/>
                <p:nvPr userDrawn="1"/>
              </p:nvGrpSpPr>
              <p:grpSpPr>
                <a:xfrm>
                  <a:off x="12782195" y="3403241"/>
                  <a:ext cx="412967" cy="393907"/>
                  <a:chOff x="13554906" y="3320109"/>
                  <a:chExt cx="443906" cy="423419"/>
                </a:xfrm>
              </p:grpSpPr>
              <p:grpSp>
                <p:nvGrpSpPr>
                  <p:cNvPr id="85" name="Groep 84">
                    <a:extLst>
                      <a:ext uri="{FF2B5EF4-FFF2-40B4-BE49-F238E27FC236}">
                        <a16:creationId xmlns:a16="http://schemas.microsoft.com/office/drawing/2014/main" id="{518CDE7F-AFA5-4345-8F0A-C5C79A99DC0C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06" cy="423419"/>
                    <a:chOff x="12909684" y="1276143"/>
                    <a:chExt cx="443906" cy="423419"/>
                  </a:xfrm>
                </p:grpSpPr>
                <p:sp>
                  <p:nvSpPr>
                    <p:cNvPr id="88" name="Rechthoek 87">
                      <a:extLst>
                        <a:ext uri="{FF2B5EF4-FFF2-40B4-BE49-F238E27FC236}">
                          <a16:creationId xmlns:a16="http://schemas.microsoft.com/office/drawing/2014/main" id="{49D77A8B-9848-46AF-B9C2-48B3E8E761A3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18700" y="1285262"/>
                      <a:ext cx="434890" cy="414300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b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89" name="Rechthoek 88">
                      <a:extLst>
                        <a:ext uri="{FF2B5EF4-FFF2-40B4-BE49-F238E27FC236}">
                          <a16:creationId xmlns:a16="http://schemas.microsoft.com/office/drawing/2014/main" id="{2F1FB28B-753B-4C93-B092-5775A3AE5E1C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b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90" name="Ovaal 89">
                      <a:extLst>
                        <a:ext uri="{FF2B5EF4-FFF2-40B4-BE49-F238E27FC236}">
                          <a16:creationId xmlns:a16="http://schemas.microsoft.com/office/drawing/2014/main" id="{07F95748-931A-48F0-8B91-77217BAACF42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pic>
                <p:nvPicPr>
                  <p:cNvPr id="86" name="Afbeelding 85">
                    <a:extLst>
                      <a:ext uri="{FF2B5EF4-FFF2-40B4-BE49-F238E27FC236}">
                        <a16:creationId xmlns:a16="http://schemas.microsoft.com/office/drawing/2014/main" id="{FAA564EE-A69C-44AD-829A-E60E11FA3873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1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87" name="Afbeelding 86">
                    <a:extLst>
                      <a:ext uri="{FF2B5EF4-FFF2-40B4-BE49-F238E27FC236}">
                        <a16:creationId xmlns:a16="http://schemas.microsoft.com/office/drawing/2014/main" id="{3A34DA49-D75E-45EC-A0DA-4E532CE9C8CD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8" y="3454369"/>
                    <a:ext cx="173367" cy="111423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78" name="Groep 77">
                  <a:extLst>
                    <a:ext uri="{FF2B5EF4-FFF2-40B4-BE49-F238E27FC236}">
                      <a16:creationId xmlns:a16="http://schemas.microsoft.com/office/drawing/2014/main" id="{5102A430-2A21-470C-9A9F-64A3176E6E14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82" name="Rechthoek 81">
                    <a:extLst>
                      <a:ext uri="{FF2B5EF4-FFF2-40B4-BE49-F238E27FC236}">
                        <a16:creationId xmlns:a16="http://schemas.microsoft.com/office/drawing/2014/main" id="{A1D6A073-BC88-45CB-AAB9-0358A7D285A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3" name="Rechthoek 82">
                    <a:extLst>
                      <a:ext uri="{FF2B5EF4-FFF2-40B4-BE49-F238E27FC236}">
                        <a16:creationId xmlns:a16="http://schemas.microsoft.com/office/drawing/2014/main" id="{5906D56D-6DDA-4DEE-82BA-966122196767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79" name="Groep 78">
                  <a:extLst>
                    <a:ext uri="{FF2B5EF4-FFF2-40B4-BE49-F238E27FC236}">
                      <a16:creationId xmlns:a16="http://schemas.microsoft.com/office/drawing/2014/main" id="{C3A6CC3C-E852-4456-A166-1C68D113DD43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80" name="Rechthoek 79">
                    <a:extLst>
                      <a:ext uri="{FF2B5EF4-FFF2-40B4-BE49-F238E27FC236}">
                        <a16:creationId xmlns:a16="http://schemas.microsoft.com/office/drawing/2014/main" id="{E1312478-AAF8-4CF9-84DA-0DB195B8F4A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1" name="Rechthoek 80">
                    <a:extLst>
                      <a:ext uri="{FF2B5EF4-FFF2-40B4-BE49-F238E27FC236}">
                        <a16:creationId xmlns:a16="http://schemas.microsoft.com/office/drawing/2014/main" id="{220DDE00-B2E1-4652-A59D-32BCB37AAA97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sp>
            <p:nvSpPr>
              <p:cNvPr id="75" name="Rechthoek 74">
                <a:extLst>
                  <a:ext uri="{FF2B5EF4-FFF2-40B4-BE49-F238E27FC236}">
                    <a16:creationId xmlns:a16="http://schemas.microsoft.com/office/drawing/2014/main" id="{53DFD973-866A-4148-B79D-95819D8B3EE1}"/>
                  </a:ext>
                </a:extLst>
              </p:cNvPr>
              <p:cNvSpPr/>
              <p:nvPr userDrawn="1"/>
            </p:nvSpPr>
            <p:spPr>
              <a:xfrm>
                <a:off x="12682980" y="3889890"/>
                <a:ext cx="622284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900" b="0" noProof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Bijsnijden</a:t>
                </a:r>
              </a:p>
            </p:txBody>
          </p:sp>
          <p:sp>
            <p:nvSpPr>
              <p:cNvPr id="76" name="Gelijkbenige driehoek 75">
                <a:extLst>
                  <a:ext uri="{FF2B5EF4-FFF2-40B4-BE49-F238E27FC236}">
                    <a16:creationId xmlns:a16="http://schemas.microsoft.com/office/drawing/2014/main" id="{F68CDD40-4903-4FA4-8B78-A52C43E2F8C0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52" name="Tekstvak 51">
            <a:extLst>
              <a:ext uri="{FF2B5EF4-FFF2-40B4-BE49-F238E27FC236}">
                <a16:creationId xmlns:a16="http://schemas.microsoft.com/office/drawing/2014/main" id="{A305CEE8-37C7-4822-BC9A-F29D7FF87585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100% foto + Quote wit logo</a:t>
            </a:r>
          </a:p>
        </p:txBody>
      </p:sp>
      <p:sp>
        <p:nvSpPr>
          <p:cNvPr id="51" name="Tijdelijke aanduiding voor tekst 53">
            <a:extLst>
              <a:ext uri="{FF2B5EF4-FFF2-40B4-BE49-F238E27FC236}">
                <a16:creationId xmlns:a16="http://schemas.microsoft.com/office/drawing/2014/main" id="{E0A7896E-820D-49EE-BDCB-8A1FC29A8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510" y="184468"/>
            <a:ext cx="378000" cy="378000"/>
          </a:xfrm>
          <a:custGeom>
            <a:avLst/>
            <a:gdLst>
              <a:gd name="connsiteX0" fmla="*/ 0 w 1307657"/>
              <a:gd name="connsiteY0" fmla="*/ 725454 h 1311600"/>
              <a:gd name="connsiteX1" fmla="*/ 237260 w 1307657"/>
              <a:gd name="connsiteY1" fmla="*/ 725454 h 1311600"/>
              <a:gd name="connsiteX2" fmla="*/ 360099 w 1307657"/>
              <a:gd name="connsiteY2" fmla="*/ 848437 h 1311600"/>
              <a:gd name="connsiteX3" fmla="*/ 360099 w 1307657"/>
              <a:gd name="connsiteY3" fmla="*/ 1245889 h 1311600"/>
              <a:gd name="connsiteX4" fmla="*/ 275664 w 1307657"/>
              <a:gd name="connsiteY4" fmla="*/ 1194954 h 1311600"/>
              <a:gd name="connsiteX5" fmla="*/ 275664 w 1307657"/>
              <a:gd name="connsiteY5" fmla="*/ 1034496 h 1311600"/>
              <a:gd name="connsiteX6" fmla="*/ 115736 w 1307657"/>
              <a:gd name="connsiteY6" fmla="*/ 1034496 h 1311600"/>
              <a:gd name="connsiteX7" fmla="*/ 65233 w 1307657"/>
              <a:gd name="connsiteY7" fmla="*/ 949780 h 1311600"/>
              <a:gd name="connsiteX8" fmla="*/ 275664 w 1307657"/>
              <a:gd name="connsiteY8" fmla="*/ 949780 h 1311600"/>
              <a:gd name="connsiteX9" fmla="*/ 275664 w 1307657"/>
              <a:gd name="connsiteY9" fmla="*/ 848437 h 1311600"/>
              <a:gd name="connsiteX10" fmla="*/ 237260 w 1307657"/>
              <a:gd name="connsiteY10" fmla="*/ 810170 h 1311600"/>
              <a:gd name="connsiteX11" fmla="*/ 14467 w 1307657"/>
              <a:gd name="connsiteY11" fmla="*/ 810170 h 1311600"/>
              <a:gd name="connsiteX12" fmla="*/ 0 w 1307657"/>
              <a:gd name="connsiteY12" fmla="*/ 725454 h 1311600"/>
              <a:gd name="connsiteX13" fmla="*/ 584340 w 1307657"/>
              <a:gd name="connsiteY13" fmla="*/ 438 h 1311600"/>
              <a:gd name="connsiteX14" fmla="*/ 584340 w 1307657"/>
              <a:gd name="connsiteY14" fmla="*/ 725312 h 1311600"/>
              <a:gd name="connsiteX15" fmla="*/ 1307657 w 1307657"/>
              <a:gd name="connsiteY15" fmla="*/ 725312 h 1311600"/>
              <a:gd name="connsiteX16" fmla="*/ 1292917 w 1307657"/>
              <a:gd name="connsiteY16" fmla="*/ 810048 h 1311600"/>
              <a:gd name="connsiteX17" fmla="*/ 1005748 w 1307657"/>
              <a:gd name="connsiteY17" fmla="*/ 810048 h 1311600"/>
              <a:gd name="connsiteX18" fmla="*/ 1206845 w 1307657"/>
              <a:gd name="connsiteY18" fmla="*/ 1011989 h 1311600"/>
              <a:gd name="connsiteX19" fmla="*/ 1156045 w 1307657"/>
              <a:gd name="connsiteY19" fmla="*/ 1080886 h 1311600"/>
              <a:gd name="connsiteX20" fmla="*/ 886248 w 1307657"/>
              <a:gd name="connsiteY20" fmla="*/ 810048 h 1311600"/>
              <a:gd name="connsiteX21" fmla="*/ 807547 w 1307657"/>
              <a:gd name="connsiteY21" fmla="*/ 810048 h 1311600"/>
              <a:gd name="connsiteX22" fmla="*/ 807547 w 1307657"/>
              <a:gd name="connsiteY22" fmla="*/ 924613 h 1311600"/>
              <a:gd name="connsiteX23" fmla="*/ 1057865 w 1307657"/>
              <a:gd name="connsiteY23" fmla="*/ 1175653 h 1311600"/>
              <a:gd name="connsiteX24" fmla="*/ 986797 w 1307657"/>
              <a:gd name="connsiteY24" fmla="*/ 1224225 h 1311600"/>
              <a:gd name="connsiteX25" fmla="*/ 809126 w 1307657"/>
              <a:gd name="connsiteY25" fmla="*/ 1045778 h 1311600"/>
              <a:gd name="connsiteX26" fmla="*/ 807547 w 1307657"/>
              <a:gd name="connsiteY26" fmla="*/ 1044458 h 1311600"/>
              <a:gd name="connsiteX27" fmla="*/ 807547 w 1307657"/>
              <a:gd name="connsiteY27" fmla="*/ 1296818 h 1311600"/>
              <a:gd name="connsiteX28" fmla="*/ 723054 w 1307657"/>
              <a:gd name="connsiteY28" fmla="*/ 1311600 h 1311600"/>
              <a:gd name="connsiteX29" fmla="*/ 723054 w 1307657"/>
              <a:gd name="connsiteY29" fmla="*/ 810048 h 1311600"/>
              <a:gd name="connsiteX30" fmla="*/ 584340 w 1307657"/>
              <a:gd name="connsiteY30" fmla="*/ 810048 h 1311600"/>
              <a:gd name="connsiteX31" fmla="*/ 584340 w 1307657"/>
              <a:gd name="connsiteY31" fmla="*/ 1311336 h 1311600"/>
              <a:gd name="connsiteX32" fmla="*/ 583813 w 1307657"/>
              <a:gd name="connsiteY32" fmla="*/ 1311336 h 1311600"/>
              <a:gd name="connsiteX33" fmla="*/ 499321 w 1307657"/>
              <a:gd name="connsiteY33" fmla="*/ 1296554 h 1311600"/>
              <a:gd name="connsiteX34" fmla="*/ 498531 w 1307657"/>
              <a:gd name="connsiteY34" fmla="*/ 1296554 h 1311600"/>
              <a:gd name="connsiteX35" fmla="*/ 498531 w 1307657"/>
              <a:gd name="connsiteY35" fmla="*/ 840933 h 1311600"/>
              <a:gd name="connsiteX36" fmla="*/ 244528 w 1307657"/>
              <a:gd name="connsiteY36" fmla="*/ 586990 h 1311600"/>
              <a:gd name="connsiteX37" fmla="*/ 0 w 1307657"/>
              <a:gd name="connsiteY37" fmla="*/ 586990 h 1311600"/>
              <a:gd name="connsiteX38" fmla="*/ 14477 w 1307657"/>
              <a:gd name="connsiteY38" fmla="*/ 502254 h 1311600"/>
              <a:gd name="connsiteX39" fmla="*/ 244528 w 1307657"/>
              <a:gd name="connsiteY39" fmla="*/ 502254 h 1311600"/>
              <a:gd name="connsiteX40" fmla="*/ 265848 w 1307657"/>
              <a:gd name="connsiteY40" fmla="*/ 503046 h 1311600"/>
              <a:gd name="connsiteX41" fmla="*/ 267954 w 1307657"/>
              <a:gd name="connsiteY41" fmla="*/ 503046 h 1311600"/>
              <a:gd name="connsiteX42" fmla="*/ 87124 w 1307657"/>
              <a:gd name="connsiteY42" fmla="*/ 321695 h 1311600"/>
              <a:gd name="connsiteX43" fmla="*/ 135556 w 1307657"/>
              <a:gd name="connsiteY43" fmla="*/ 250422 h 1311600"/>
              <a:gd name="connsiteX44" fmla="*/ 498531 w 1307657"/>
              <a:gd name="connsiteY44" fmla="*/ 614707 h 1311600"/>
              <a:gd name="connsiteX45" fmla="*/ 499847 w 1307657"/>
              <a:gd name="connsiteY45" fmla="*/ 616027 h 1311600"/>
              <a:gd name="connsiteX46" fmla="*/ 499847 w 1307657"/>
              <a:gd name="connsiteY46" fmla="*/ 420686 h 1311600"/>
              <a:gd name="connsiteX47" fmla="*/ 498794 w 1307657"/>
              <a:gd name="connsiteY47" fmla="*/ 421742 h 1311600"/>
              <a:gd name="connsiteX48" fmla="*/ 229788 w 1307657"/>
              <a:gd name="connsiteY48" fmla="*/ 151960 h 1311600"/>
              <a:gd name="connsiteX49" fmla="*/ 298750 w 1307657"/>
              <a:gd name="connsiteY49" fmla="*/ 101012 h 1311600"/>
              <a:gd name="connsiteX50" fmla="*/ 498531 w 1307657"/>
              <a:gd name="connsiteY50" fmla="*/ 301633 h 1311600"/>
              <a:gd name="connsiteX51" fmla="*/ 499847 w 1307657"/>
              <a:gd name="connsiteY51" fmla="*/ 302953 h 1311600"/>
              <a:gd name="connsiteX52" fmla="*/ 499847 w 1307657"/>
              <a:gd name="connsiteY52" fmla="*/ 14693 h 1311600"/>
              <a:gd name="connsiteX53" fmla="*/ 584340 w 1307657"/>
              <a:gd name="connsiteY53" fmla="*/ 438 h 1311600"/>
              <a:gd name="connsiteX54" fmla="*/ 722387 w 1307657"/>
              <a:gd name="connsiteY54" fmla="*/ 0 h 1311600"/>
              <a:gd name="connsiteX55" fmla="*/ 806862 w 1307657"/>
              <a:gd name="connsiteY55" fmla="*/ 14526 h 1311600"/>
              <a:gd name="connsiteX56" fmla="*/ 806862 w 1307657"/>
              <a:gd name="connsiteY56" fmla="*/ 277314 h 1311600"/>
              <a:gd name="connsiteX57" fmla="*/ 946863 w 1307657"/>
              <a:gd name="connsiteY57" fmla="*/ 277314 h 1311600"/>
              <a:gd name="connsiteX58" fmla="*/ 946863 w 1307657"/>
              <a:gd name="connsiteY58" fmla="*/ 65235 h 1311600"/>
              <a:gd name="connsiteX59" fmla="*/ 1031337 w 1307657"/>
              <a:gd name="connsiteY59" fmla="*/ 115944 h 1311600"/>
              <a:gd name="connsiteX60" fmla="*/ 1031337 w 1307657"/>
              <a:gd name="connsiteY60" fmla="*/ 277314 h 1311600"/>
              <a:gd name="connsiteX61" fmla="*/ 1191865 w 1307657"/>
              <a:gd name="connsiteY61" fmla="*/ 277314 h 1311600"/>
              <a:gd name="connsiteX62" fmla="*/ 1242392 w 1307657"/>
              <a:gd name="connsiteY62" fmla="*/ 362092 h 1311600"/>
              <a:gd name="connsiteX63" fmla="*/ 806862 w 1307657"/>
              <a:gd name="connsiteY63" fmla="*/ 362092 h 1311600"/>
              <a:gd name="connsiteX64" fmla="*/ 806862 w 1307657"/>
              <a:gd name="connsiteY64" fmla="*/ 501805 h 1311600"/>
              <a:gd name="connsiteX65" fmla="*/ 1292919 w 1307657"/>
              <a:gd name="connsiteY65" fmla="*/ 501805 h 1311600"/>
              <a:gd name="connsiteX66" fmla="*/ 1307656 w 1307657"/>
              <a:gd name="connsiteY66" fmla="*/ 586584 h 1311600"/>
              <a:gd name="connsiteX67" fmla="*/ 722387 w 1307657"/>
              <a:gd name="connsiteY67" fmla="*/ 586584 h 131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307657" h="1311600">
                <a:moveTo>
                  <a:pt x="0" y="725454"/>
                </a:moveTo>
                <a:lnTo>
                  <a:pt x="237260" y="725454"/>
                </a:lnTo>
                <a:cubicBezTo>
                  <a:pt x="304861" y="725454"/>
                  <a:pt x="360099" y="780612"/>
                  <a:pt x="360099" y="848437"/>
                </a:cubicBezTo>
                <a:lnTo>
                  <a:pt x="360099" y="1245889"/>
                </a:lnTo>
                <a:cubicBezTo>
                  <a:pt x="330902" y="1231110"/>
                  <a:pt x="302494" y="1214220"/>
                  <a:pt x="275664" y="1194954"/>
                </a:cubicBezTo>
                <a:lnTo>
                  <a:pt x="275664" y="1034496"/>
                </a:lnTo>
                <a:lnTo>
                  <a:pt x="115736" y="1034496"/>
                </a:lnTo>
                <a:cubicBezTo>
                  <a:pt x="96798" y="1007576"/>
                  <a:pt x="79700" y="979074"/>
                  <a:pt x="65233" y="949780"/>
                </a:cubicBezTo>
                <a:lnTo>
                  <a:pt x="275664" y="949780"/>
                </a:lnTo>
                <a:lnTo>
                  <a:pt x="275664" y="848437"/>
                </a:lnTo>
                <a:cubicBezTo>
                  <a:pt x="275664" y="827324"/>
                  <a:pt x="258303" y="810170"/>
                  <a:pt x="237260" y="810170"/>
                </a:cubicBezTo>
                <a:lnTo>
                  <a:pt x="14467" y="810170"/>
                </a:lnTo>
                <a:cubicBezTo>
                  <a:pt x="7891" y="781931"/>
                  <a:pt x="2893" y="753429"/>
                  <a:pt x="0" y="725454"/>
                </a:cubicBezTo>
                <a:close/>
                <a:moveTo>
                  <a:pt x="584340" y="438"/>
                </a:moveTo>
                <a:lnTo>
                  <a:pt x="584340" y="725312"/>
                </a:lnTo>
                <a:lnTo>
                  <a:pt x="1307657" y="725312"/>
                </a:lnTo>
                <a:cubicBezTo>
                  <a:pt x="1304762" y="753294"/>
                  <a:pt x="1299760" y="781803"/>
                  <a:pt x="1292917" y="810048"/>
                </a:cubicBezTo>
                <a:lnTo>
                  <a:pt x="1005748" y="810048"/>
                </a:lnTo>
                <a:lnTo>
                  <a:pt x="1206845" y="1011989"/>
                </a:lnTo>
                <a:cubicBezTo>
                  <a:pt x="1191316" y="1036011"/>
                  <a:pt x="1174470" y="1059240"/>
                  <a:pt x="1156045" y="1080886"/>
                </a:cubicBezTo>
                <a:lnTo>
                  <a:pt x="886248" y="810048"/>
                </a:lnTo>
                <a:lnTo>
                  <a:pt x="807547" y="810048"/>
                </a:lnTo>
                <a:lnTo>
                  <a:pt x="807547" y="924613"/>
                </a:lnTo>
                <a:lnTo>
                  <a:pt x="1057865" y="1175653"/>
                </a:lnTo>
                <a:cubicBezTo>
                  <a:pt x="1035228" y="1193340"/>
                  <a:pt x="1011276" y="1209706"/>
                  <a:pt x="986797" y="1224225"/>
                </a:cubicBezTo>
                <a:lnTo>
                  <a:pt x="809126" y="1045778"/>
                </a:lnTo>
                <a:lnTo>
                  <a:pt x="807547" y="1044458"/>
                </a:lnTo>
                <a:lnTo>
                  <a:pt x="807547" y="1296818"/>
                </a:lnTo>
                <a:cubicBezTo>
                  <a:pt x="779382" y="1303681"/>
                  <a:pt x="750955" y="1308432"/>
                  <a:pt x="723054" y="1311600"/>
                </a:cubicBezTo>
                <a:lnTo>
                  <a:pt x="723054" y="810048"/>
                </a:lnTo>
                <a:lnTo>
                  <a:pt x="584340" y="810048"/>
                </a:lnTo>
                <a:lnTo>
                  <a:pt x="584340" y="1311336"/>
                </a:lnTo>
                <a:cubicBezTo>
                  <a:pt x="584340" y="1311336"/>
                  <a:pt x="583813" y="1311336"/>
                  <a:pt x="583813" y="1311336"/>
                </a:cubicBezTo>
                <a:cubicBezTo>
                  <a:pt x="555912" y="1308432"/>
                  <a:pt x="527485" y="1303417"/>
                  <a:pt x="499321" y="1296554"/>
                </a:cubicBezTo>
                <a:lnTo>
                  <a:pt x="498531" y="1296554"/>
                </a:lnTo>
                <a:lnTo>
                  <a:pt x="498531" y="840933"/>
                </a:lnTo>
                <a:cubicBezTo>
                  <a:pt x="498268" y="701027"/>
                  <a:pt x="384295" y="586990"/>
                  <a:pt x="244528" y="586990"/>
                </a:cubicBezTo>
                <a:lnTo>
                  <a:pt x="0" y="586990"/>
                </a:lnTo>
                <a:cubicBezTo>
                  <a:pt x="2632" y="559272"/>
                  <a:pt x="7633" y="530763"/>
                  <a:pt x="14477" y="502254"/>
                </a:cubicBezTo>
                <a:lnTo>
                  <a:pt x="244528" y="502254"/>
                </a:lnTo>
                <a:cubicBezTo>
                  <a:pt x="250845" y="502254"/>
                  <a:pt x="257952" y="502518"/>
                  <a:pt x="265848" y="503046"/>
                </a:cubicBezTo>
                <a:lnTo>
                  <a:pt x="267954" y="503046"/>
                </a:lnTo>
                <a:lnTo>
                  <a:pt x="87124" y="321695"/>
                </a:lnTo>
                <a:cubicBezTo>
                  <a:pt x="101338" y="297146"/>
                  <a:pt x="117657" y="273124"/>
                  <a:pt x="135556" y="250422"/>
                </a:cubicBezTo>
                <a:lnTo>
                  <a:pt x="498531" y="614707"/>
                </a:lnTo>
                <a:lnTo>
                  <a:pt x="499847" y="616027"/>
                </a:lnTo>
                <a:lnTo>
                  <a:pt x="499847" y="420686"/>
                </a:lnTo>
                <a:lnTo>
                  <a:pt x="498794" y="421742"/>
                </a:lnTo>
                <a:lnTo>
                  <a:pt x="229788" y="151960"/>
                </a:lnTo>
                <a:cubicBezTo>
                  <a:pt x="251371" y="133745"/>
                  <a:pt x="274534" y="116587"/>
                  <a:pt x="298750" y="101012"/>
                </a:cubicBezTo>
                <a:lnTo>
                  <a:pt x="498531" y="301633"/>
                </a:lnTo>
                <a:lnTo>
                  <a:pt x="499847" y="302953"/>
                </a:lnTo>
                <a:lnTo>
                  <a:pt x="499847" y="14693"/>
                </a:lnTo>
                <a:cubicBezTo>
                  <a:pt x="528274" y="7829"/>
                  <a:pt x="556702" y="3078"/>
                  <a:pt x="584340" y="438"/>
                </a:cubicBezTo>
                <a:close/>
                <a:moveTo>
                  <a:pt x="722387" y="0"/>
                </a:moveTo>
                <a:cubicBezTo>
                  <a:pt x="750019" y="2641"/>
                  <a:pt x="778440" y="7659"/>
                  <a:pt x="806862" y="14526"/>
                </a:cubicBezTo>
                <a:lnTo>
                  <a:pt x="806862" y="277314"/>
                </a:lnTo>
                <a:lnTo>
                  <a:pt x="946863" y="277314"/>
                </a:lnTo>
                <a:lnTo>
                  <a:pt x="946863" y="65235"/>
                </a:lnTo>
                <a:cubicBezTo>
                  <a:pt x="975811" y="79761"/>
                  <a:pt x="1004232" y="96928"/>
                  <a:pt x="1031337" y="115944"/>
                </a:cubicBezTo>
                <a:lnTo>
                  <a:pt x="1031337" y="277314"/>
                </a:lnTo>
                <a:lnTo>
                  <a:pt x="1191865" y="277314"/>
                </a:lnTo>
                <a:cubicBezTo>
                  <a:pt x="1210813" y="304253"/>
                  <a:pt x="1227918" y="332776"/>
                  <a:pt x="1242392" y="362092"/>
                </a:cubicBezTo>
                <a:lnTo>
                  <a:pt x="806862" y="362092"/>
                </a:lnTo>
                <a:lnTo>
                  <a:pt x="806862" y="501805"/>
                </a:lnTo>
                <a:lnTo>
                  <a:pt x="1292919" y="501805"/>
                </a:lnTo>
                <a:cubicBezTo>
                  <a:pt x="1299761" y="530329"/>
                  <a:pt x="1304761" y="558853"/>
                  <a:pt x="1307656" y="586584"/>
                </a:cubicBezTo>
                <a:lnTo>
                  <a:pt x="722387" y="58658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747243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5000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2" grpId="0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0% foto zw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jdelijke aanduiding voor afbeelding 8">
            <a:extLst>
              <a:ext uri="{FF2B5EF4-FFF2-40B4-BE49-F238E27FC236}">
                <a16:creationId xmlns:a16="http://schemas.microsoft.com/office/drawing/2014/main" id="{27489788-7523-4049-B6A4-83AEF615401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434"/>
            <a:ext cx="12192000" cy="68565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162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foto in te voegen.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Meer hulp nodig? </a:t>
            </a:r>
            <a:br>
              <a:rPr lang="nl-NL" dirty="0"/>
            </a:br>
            <a:r>
              <a:rPr lang="nl-NL" dirty="0"/>
              <a:t>Aan de zijkanten van de slides zijn instructies </a:t>
            </a:r>
            <a:br>
              <a:rPr lang="nl-NL" dirty="0"/>
            </a:br>
            <a:r>
              <a:rPr lang="nl-NL" dirty="0"/>
              <a:t>geplaatst voor verdere informatie.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grpSp>
        <p:nvGrpSpPr>
          <p:cNvPr id="58" name="Instructie">
            <a:extLst>
              <a:ext uri="{FF2B5EF4-FFF2-40B4-BE49-F238E27FC236}">
                <a16:creationId xmlns:a16="http://schemas.microsoft.com/office/drawing/2014/main" id="{5C5F75FA-FD7D-40AF-9986-A3A02A4DC30E}"/>
              </a:ext>
            </a:extLst>
          </p:cNvPr>
          <p:cNvGrpSpPr/>
          <p:nvPr userDrawn="1"/>
        </p:nvGrpSpPr>
        <p:grpSpPr>
          <a:xfrm>
            <a:off x="12391601" y="0"/>
            <a:ext cx="3320839" cy="5340257"/>
            <a:chOff x="12391601" y="0"/>
            <a:chExt cx="3320839" cy="5340257"/>
          </a:xfrm>
        </p:grpSpPr>
        <p:grpSp>
          <p:nvGrpSpPr>
            <p:cNvPr id="59" name="Meer informatie">
              <a:extLst>
                <a:ext uri="{FF2B5EF4-FFF2-40B4-BE49-F238E27FC236}">
                  <a16:creationId xmlns:a16="http://schemas.microsoft.com/office/drawing/2014/main" id="{382339AA-BC0C-4C67-BF17-90095CBA8B96}"/>
                </a:ext>
              </a:extLst>
            </p:cNvPr>
            <p:cNvGrpSpPr/>
            <p:nvPr userDrawn="1"/>
          </p:nvGrpSpPr>
          <p:grpSpPr>
            <a:xfrm>
              <a:off x="12396764" y="4556984"/>
              <a:ext cx="3178515" cy="783273"/>
              <a:chOff x="-3741486" y="3386444"/>
              <a:chExt cx="3178515" cy="783273"/>
            </a:xfrm>
          </p:grpSpPr>
          <p:sp>
            <p:nvSpPr>
              <p:cNvPr id="100" name="Freeform 101">
                <a:extLst>
                  <a:ext uri="{FF2B5EF4-FFF2-40B4-BE49-F238E27FC236}">
                    <a16:creationId xmlns:a16="http://schemas.microsoft.com/office/drawing/2014/main" id="{5CDBD2C3-FD3D-443C-A7B8-86D1B332398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6444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101" name="Rechthoek 100">
                <a:extLst>
                  <a:ext uri="{FF2B5EF4-FFF2-40B4-BE49-F238E27FC236}">
                    <a16:creationId xmlns:a16="http://schemas.microsoft.com/office/drawing/2014/main" id="{D3583A4F-681C-4316-8935-0CC74B51B26D}"/>
                  </a:ext>
                </a:extLst>
              </p:cNvPr>
              <p:cNvSpPr/>
              <p:nvPr userDrawn="1"/>
            </p:nvSpPr>
            <p:spPr>
              <a:xfrm>
                <a:off x="-3380966" y="3458473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102" name="Rechte verbindingslijn 101">
                <a:extLst>
                  <a:ext uri="{FF2B5EF4-FFF2-40B4-BE49-F238E27FC236}">
                    <a16:creationId xmlns:a16="http://schemas.microsoft.com/office/drawing/2014/main" id="{AE6B0823-EC42-48E3-8B40-DDB53C38233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69717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60" name="Rechthoek 59">
              <a:extLst>
                <a:ext uri="{FF2B5EF4-FFF2-40B4-BE49-F238E27FC236}">
                  <a16:creationId xmlns:a16="http://schemas.microsoft.com/office/drawing/2014/main" id="{2E5B9CDC-3973-4624-8D32-9B6CA91C5820}"/>
                </a:ext>
              </a:extLst>
            </p:cNvPr>
            <p:cNvSpPr/>
            <p:nvPr userDrawn="1"/>
          </p:nvSpPr>
          <p:spPr>
            <a:xfrm>
              <a:off x="12397262" y="0"/>
              <a:ext cx="3315178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Afbeelding invoegen/veranderen</a:t>
              </a:r>
            </a:p>
          </p:txBody>
        </p:sp>
        <p:sp>
          <p:nvSpPr>
            <p:cNvPr id="61" name="Ovaal 60">
              <a:extLst>
                <a:ext uri="{FF2B5EF4-FFF2-40B4-BE49-F238E27FC236}">
                  <a16:creationId xmlns:a16="http://schemas.microsoft.com/office/drawing/2014/main" id="{FC4B7D82-0292-4758-86F2-F13F3AD5B6CA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62" name="Rechte verbindingslijn 61">
              <a:extLst>
                <a:ext uri="{FF2B5EF4-FFF2-40B4-BE49-F238E27FC236}">
                  <a16:creationId xmlns:a16="http://schemas.microsoft.com/office/drawing/2014/main" id="{D1BD6AD6-FDE9-40F9-930F-1B678A2BEF0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63" name="Rechte verbindingslijn 62">
              <a:extLst>
                <a:ext uri="{FF2B5EF4-FFF2-40B4-BE49-F238E27FC236}">
                  <a16:creationId xmlns:a16="http://schemas.microsoft.com/office/drawing/2014/main" id="{AEF40621-E5FB-4079-B38A-8647B6A8FF6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577933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64" name="Rechthoek 63">
              <a:extLst>
                <a:ext uri="{FF2B5EF4-FFF2-40B4-BE49-F238E27FC236}">
                  <a16:creationId xmlns:a16="http://schemas.microsoft.com/office/drawing/2014/main" id="{0FD132E7-0436-4D96-913E-1EF6B8441247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59542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afbeelding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nieuwe afbeelding in te voegen. </a:t>
              </a: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65" name="Rechte verbindingslijn 64">
              <a:extLst>
                <a:ext uri="{FF2B5EF4-FFF2-40B4-BE49-F238E27FC236}">
                  <a16:creationId xmlns:a16="http://schemas.microsoft.com/office/drawing/2014/main" id="{0A217B57-0376-4BA2-896B-C1DF8CB7D9A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4439101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66" name="Ovaal 65">
              <a:extLst>
                <a:ext uri="{FF2B5EF4-FFF2-40B4-BE49-F238E27FC236}">
                  <a16:creationId xmlns:a16="http://schemas.microsoft.com/office/drawing/2014/main" id="{5252C7AF-02CE-4934-9F71-D4E7969B4215}"/>
                </a:ext>
              </a:extLst>
            </p:cNvPr>
            <p:cNvSpPr/>
            <p:nvPr userDrawn="1"/>
          </p:nvSpPr>
          <p:spPr>
            <a:xfrm>
              <a:off x="12391601" y="1706398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67" name="Rechthoek 66">
              <a:extLst>
                <a:ext uri="{FF2B5EF4-FFF2-40B4-BE49-F238E27FC236}">
                  <a16:creationId xmlns:a16="http://schemas.microsoft.com/office/drawing/2014/main" id="{EE6CF65E-519A-4948-BB60-1CB0D38698CF}"/>
                </a:ext>
              </a:extLst>
            </p:cNvPr>
            <p:cNvSpPr/>
            <p:nvPr userDrawn="1"/>
          </p:nvSpPr>
          <p:spPr>
            <a:xfrm>
              <a:off x="12757282" y="1772461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de gewenste afbeelding</a:t>
              </a:r>
              <a:b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en klik op </a:t>
              </a:r>
              <a:r>
                <a:rPr kumimoji="0" lang="nl-NL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68" name="Groep 67">
              <a:extLst>
                <a:ext uri="{FF2B5EF4-FFF2-40B4-BE49-F238E27FC236}">
                  <a16:creationId xmlns:a16="http://schemas.microsoft.com/office/drawing/2014/main" id="{DDD57105-8A09-4D2B-BDDB-0AB9058AD8D6}"/>
                </a:ext>
              </a:extLst>
            </p:cNvPr>
            <p:cNvGrpSpPr/>
            <p:nvPr userDrawn="1"/>
          </p:nvGrpSpPr>
          <p:grpSpPr>
            <a:xfrm>
              <a:off x="12757282" y="2184550"/>
              <a:ext cx="825500" cy="209550"/>
              <a:chOff x="13504624" y="2482850"/>
              <a:chExt cx="825500" cy="209550"/>
            </a:xfrm>
          </p:grpSpPr>
          <p:sp>
            <p:nvSpPr>
              <p:cNvPr id="97" name="Rechthoek 96">
                <a:extLst>
                  <a:ext uri="{FF2B5EF4-FFF2-40B4-BE49-F238E27FC236}">
                    <a16:creationId xmlns:a16="http://schemas.microsoft.com/office/drawing/2014/main" id="{FAA5C867-E0B0-42B8-8BD0-91E2256D124D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Invoegen</a:t>
                </a:r>
              </a:p>
            </p:txBody>
          </p:sp>
          <p:cxnSp>
            <p:nvCxnSpPr>
              <p:cNvPr id="98" name="Rechte verbindingslijn 97">
                <a:extLst>
                  <a:ext uri="{FF2B5EF4-FFF2-40B4-BE49-F238E27FC236}">
                    <a16:creationId xmlns:a16="http://schemas.microsoft.com/office/drawing/2014/main" id="{5EEBA641-B31E-4AC0-9CC4-42CDEFB8F56E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99" name="Gelijkbenige driehoek 98">
                <a:extLst>
                  <a:ext uri="{FF2B5EF4-FFF2-40B4-BE49-F238E27FC236}">
                    <a16:creationId xmlns:a16="http://schemas.microsoft.com/office/drawing/2014/main" id="{C1A68298-854D-4671-B817-DDB07D21FFBF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9" name="Groep 68">
              <a:extLst>
                <a:ext uri="{FF2B5EF4-FFF2-40B4-BE49-F238E27FC236}">
                  <a16:creationId xmlns:a16="http://schemas.microsoft.com/office/drawing/2014/main" id="{9DB227BF-929D-42F5-841E-0B12164C37CD}"/>
                </a:ext>
              </a:extLst>
            </p:cNvPr>
            <p:cNvGrpSpPr/>
            <p:nvPr userDrawn="1"/>
          </p:nvGrpSpPr>
          <p:grpSpPr>
            <a:xfrm>
              <a:off x="12757282" y="1141626"/>
              <a:ext cx="294789" cy="318834"/>
              <a:chOff x="14466489" y="1001522"/>
              <a:chExt cx="290627" cy="314333"/>
            </a:xfrm>
          </p:grpSpPr>
          <p:sp>
            <p:nvSpPr>
              <p:cNvPr id="91" name="Rechthoek 90">
                <a:extLst>
                  <a:ext uri="{FF2B5EF4-FFF2-40B4-BE49-F238E27FC236}">
                    <a16:creationId xmlns:a16="http://schemas.microsoft.com/office/drawing/2014/main" id="{FB1C5A2A-3AC6-4B96-90E7-BC543CA8439F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C0C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2" name="Ovaal 91">
                <a:extLst>
                  <a:ext uri="{FF2B5EF4-FFF2-40B4-BE49-F238E27FC236}">
                    <a16:creationId xmlns:a16="http://schemas.microsoft.com/office/drawing/2014/main" id="{FDA5E49E-F14E-44AD-ABEE-75910A281868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Vrije vorm: vorm 92">
                <a:extLst>
                  <a:ext uri="{FF2B5EF4-FFF2-40B4-BE49-F238E27FC236}">
                    <a16:creationId xmlns:a16="http://schemas.microsoft.com/office/drawing/2014/main" id="{5C0EF1B7-E8C9-429C-8823-263BB9CF42B0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Rechthoek: afgeronde hoeken 93">
                <a:extLst>
                  <a:ext uri="{FF2B5EF4-FFF2-40B4-BE49-F238E27FC236}">
                    <a16:creationId xmlns:a16="http://schemas.microsoft.com/office/drawing/2014/main" id="{44F7813E-870F-4E2C-B892-5DBE2B858FFB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95" name="Rechte verbindingslijn 94">
                <a:extLst>
                  <a:ext uri="{FF2B5EF4-FFF2-40B4-BE49-F238E27FC236}">
                    <a16:creationId xmlns:a16="http://schemas.microsoft.com/office/drawing/2014/main" id="{D894639A-2864-453D-9B20-9D5B918F9A2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6" name="Rechte verbindingslijn 95">
                <a:extLst>
                  <a:ext uri="{FF2B5EF4-FFF2-40B4-BE49-F238E27FC236}">
                    <a16:creationId xmlns:a16="http://schemas.microsoft.com/office/drawing/2014/main" id="{663C38A9-F4A8-4699-A583-CF7DDE3F427D}"/>
                  </a:ext>
                </a:extLst>
              </p:cNvPr>
              <p:cNvCxnSpPr>
                <a:cxnSpLocks/>
                <a:stCxn id="94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70" name="Ovaal 69">
              <a:extLst>
                <a:ext uri="{FF2B5EF4-FFF2-40B4-BE49-F238E27FC236}">
                  <a16:creationId xmlns:a16="http://schemas.microsoft.com/office/drawing/2014/main" id="{F7749D6E-FE32-4D85-80FE-5C9F2C1B0959}"/>
                </a:ext>
              </a:extLst>
            </p:cNvPr>
            <p:cNvSpPr/>
            <p:nvPr userDrawn="1"/>
          </p:nvSpPr>
          <p:spPr>
            <a:xfrm>
              <a:off x="12391601" y="261795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71" name="Rechthoek 70">
              <a:extLst>
                <a:ext uri="{FF2B5EF4-FFF2-40B4-BE49-F238E27FC236}">
                  <a16:creationId xmlns:a16="http://schemas.microsoft.com/office/drawing/2014/main" id="{0C71514C-B434-4ECA-996B-AEBB147FCF46}"/>
                </a:ext>
              </a:extLst>
            </p:cNvPr>
            <p:cNvSpPr/>
            <p:nvPr userDrawn="1"/>
          </p:nvSpPr>
          <p:spPr>
            <a:xfrm>
              <a:off x="12757283" y="2684014"/>
              <a:ext cx="2817996" cy="8873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Om de afbeelding te schalen of bij te snijden, ga naar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‘Hulpmiddelen voor afbeeldingen - Opmaak’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 en klik op de knop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‘Bijsnijden’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Schaal met de bolletjes de afbeelding en met de hoekjes het afbeeldingskader.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72" name="Rechte verbindingslijn 71">
              <a:extLst>
                <a:ext uri="{FF2B5EF4-FFF2-40B4-BE49-F238E27FC236}">
                  <a16:creationId xmlns:a16="http://schemas.microsoft.com/office/drawing/2014/main" id="{68158311-E280-456C-A97B-009C43EA1AF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9978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73" name="Groep 72">
              <a:extLst>
                <a:ext uri="{FF2B5EF4-FFF2-40B4-BE49-F238E27FC236}">
                  <a16:creationId xmlns:a16="http://schemas.microsoft.com/office/drawing/2014/main" id="{A8A6CCF1-37E4-4640-8C54-EB32DE3D917E}"/>
                </a:ext>
              </a:extLst>
            </p:cNvPr>
            <p:cNvGrpSpPr/>
            <p:nvPr userDrawn="1"/>
          </p:nvGrpSpPr>
          <p:grpSpPr>
            <a:xfrm>
              <a:off x="12696514" y="3701158"/>
              <a:ext cx="514284" cy="612918"/>
              <a:chOff x="12682980" y="3403241"/>
              <a:chExt cx="622284" cy="741632"/>
            </a:xfrm>
          </p:grpSpPr>
          <p:grpSp>
            <p:nvGrpSpPr>
              <p:cNvPr id="74" name="Groep 73">
                <a:extLst>
                  <a:ext uri="{FF2B5EF4-FFF2-40B4-BE49-F238E27FC236}">
                    <a16:creationId xmlns:a16="http://schemas.microsoft.com/office/drawing/2014/main" id="{D6534B3E-0A0D-436E-A77A-42464288199E}"/>
                  </a:ext>
                </a:extLst>
              </p:cNvPr>
              <p:cNvGrpSpPr/>
              <p:nvPr userDrawn="1"/>
            </p:nvGrpSpPr>
            <p:grpSpPr>
              <a:xfrm>
                <a:off x="12771568" y="3403241"/>
                <a:ext cx="467138" cy="448489"/>
                <a:chOff x="12782195" y="3403241"/>
                <a:chExt cx="467138" cy="448489"/>
              </a:xfrm>
            </p:grpSpPr>
            <p:grpSp>
              <p:nvGrpSpPr>
                <p:cNvPr id="77" name="Groep 76">
                  <a:extLst>
                    <a:ext uri="{FF2B5EF4-FFF2-40B4-BE49-F238E27FC236}">
                      <a16:creationId xmlns:a16="http://schemas.microsoft.com/office/drawing/2014/main" id="{AE98E087-E958-4197-BAB0-FAE671E514CB}"/>
                    </a:ext>
                  </a:extLst>
                </p:cNvPr>
                <p:cNvGrpSpPr/>
                <p:nvPr userDrawn="1"/>
              </p:nvGrpSpPr>
              <p:grpSpPr>
                <a:xfrm>
                  <a:off x="12782195" y="3403241"/>
                  <a:ext cx="412967" cy="393907"/>
                  <a:chOff x="13554906" y="3320109"/>
                  <a:chExt cx="443906" cy="423419"/>
                </a:xfrm>
              </p:grpSpPr>
              <p:grpSp>
                <p:nvGrpSpPr>
                  <p:cNvPr id="85" name="Groep 84">
                    <a:extLst>
                      <a:ext uri="{FF2B5EF4-FFF2-40B4-BE49-F238E27FC236}">
                        <a16:creationId xmlns:a16="http://schemas.microsoft.com/office/drawing/2014/main" id="{518CDE7F-AFA5-4345-8F0A-C5C79A99DC0C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06" cy="423419"/>
                    <a:chOff x="12909684" y="1276143"/>
                    <a:chExt cx="443906" cy="423419"/>
                  </a:xfrm>
                </p:grpSpPr>
                <p:sp>
                  <p:nvSpPr>
                    <p:cNvPr id="88" name="Rechthoek 87">
                      <a:extLst>
                        <a:ext uri="{FF2B5EF4-FFF2-40B4-BE49-F238E27FC236}">
                          <a16:creationId xmlns:a16="http://schemas.microsoft.com/office/drawing/2014/main" id="{49D77A8B-9848-46AF-B9C2-48B3E8E761A3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18700" y="1285262"/>
                      <a:ext cx="434890" cy="414300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b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89" name="Rechthoek 88">
                      <a:extLst>
                        <a:ext uri="{FF2B5EF4-FFF2-40B4-BE49-F238E27FC236}">
                          <a16:creationId xmlns:a16="http://schemas.microsoft.com/office/drawing/2014/main" id="{2F1FB28B-753B-4C93-B092-5775A3AE5E1C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b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90" name="Ovaal 89">
                      <a:extLst>
                        <a:ext uri="{FF2B5EF4-FFF2-40B4-BE49-F238E27FC236}">
                          <a16:creationId xmlns:a16="http://schemas.microsoft.com/office/drawing/2014/main" id="{07F95748-931A-48F0-8B91-77217BAACF42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pic>
                <p:nvPicPr>
                  <p:cNvPr id="86" name="Afbeelding 85">
                    <a:extLst>
                      <a:ext uri="{FF2B5EF4-FFF2-40B4-BE49-F238E27FC236}">
                        <a16:creationId xmlns:a16="http://schemas.microsoft.com/office/drawing/2014/main" id="{FAA564EE-A69C-44AD-829A-E60E11FA3873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1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87" name="Afbeelding 86">
                    <a:extLst>
                      <a:ext uri="{FF2B5EF4-FFF2-40B4-BE49-F238E27FC236}">
                        <a16:creationId xmlns:a16="http://schemas.microsoft.com/office/drawing/2014/main" id="{3A34DA49-D75E-45EC-A0DA-4E532CE9C8CD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8" y="3454369"/>
                    <a:ext cx="173367" cy="111423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78" name="Groep 77">
                  <a:extLst>
                    <a:ext uri="{FF2B5EF4-FFF2-40B4-BE49-F238E27FC236}">
                      <a16:creationId xmlns:a16="http://schemas.microsoft.com/office/drawing/2014/main" id="{5102A430-2A21-470C-9A9F-64A3176E6E14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82" name="Rechthoek 81">
                    <a:extLst>
                      <a:ext uri="{FF2B5EF4-FFF2-40B4-BE49-F238E27FC236}">
                        <a16:creationId xmlns:a16="http://schemas.microsoft.com/office/drawing/2014/main" id="{A1D6A073-BC88-45CB-AAB9-0358A7D285A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3" name="Rechthoek 82">
                    <a:extLst>
                      <a:ext uri="{FF2B5EF4-FFF2-40B4-BE49-F238E27FC236}">
                        <a16:creationId xmlns:a16="http://schemas.microsoft.com/office/drawing/2014/main" id="{5906D56D-6DDA-4DEE-82BA-966122196767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79" name="Groep 78">
                  <a:extLst>
                    <a:ext uri="{FF2B5EF4-FFF2-40B4-BE49-F238E27FC236}">
                      <a16:creationId xmlns:a16="http://schemas.microsoft.com/office/drawing/2014/main" id="{C3A6CC3C-E852-4456-A166-1C68D113DD43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80" name="Rechthoek 79">
                    <a:extLst>
                      <a:ext uri="{FF2B5EF4-FFF2-40B4-BE49-F238E27FC236}">
                        <a16:creationId xmlns:a16="http://schemas.microsoft.com/office/drawing/2014/main" id="{E1312478-AAF8-4CF9-84DA-0DB195B8F4A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1" name="Rechthoek 80">
                    <a:extLst>
                      <a:ext uri="{FF2B5EF4-FFF2-40B4-BE49-F238E27FC236}">
                        <a16:creationId xmlns:a16="http://schemas.microsoft.com/office/drawing/2014/main" id="{220DDE00-B2E1-4652-A59D-32BCB37AAA97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sp>
            <p:nvSpPr>
              <p:cNvPr id="75" name="Rechthoek 74">
                <a:extLst>
                  <a:ext uri="{FF2B5EF4-FFF2-40B4-BE49-F238E27FC236}">
                    <a16:creationId xmlns:a16="http://schemas.microsoft.com/office/drawing/2014/main" id="{53DFD973-866A-4148-B79D-95819D8B3EE1}"/>
                  </a:ext>
                </a:extLst>
              </p:cNvPr>
              <p:cNvSpPr/>
              <p:nvPr userDrawn="1"/>
            </p:nvSpPr>
            <p:spPr>
              <a:xfrm>
                <a:off x="12682980" y="3889890"/>
                <a:ext cx="622284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900" b="0" noProof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Bijsnijden</a:t>
                </a:r>
              </a:p>
            </p:txBody>
          </p:sp>
          <p:sp>
            <p:nvSpPr>
              <p:cNvPr id="76" name="Gelijkbenige driehoek 75">
                <a:extLst>
                  <a:ext uri="{FF2B5EF4-FFF2-40B4-BE49-F238E27FC236}">
                    <a16:creationId xmlns:a16="http://schemas.microsoft.com/office/drawing/2014/main" id="{F68CDD40-4903-4FA4-8B78-A52C43E2F8C0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52" name="Tekstvak 51">
            <a:extLst>
              <a:ext uri="{FF2B5EF4-FFF2-40B4-BE49-F238E27FC236}">
                <a16:creationId xmlns:a16="http://schemas.microsoft.com/office/drawing/2014/main" id="{A305CEE8-37C7-4822-BC9A-F29D7FF87585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100% foto zwart logo</a:t>
            </a:r>
          </a:p>
        </p:txBody>
      </p:sp>
      <p:sp>
        <p:nvSpPr>
          <p:cNvPr id="50" name="Tijdelijke aanduiding voor tekst 53">
            <a:extLst>
              <a:ext uri="{FF2B5EF4-FFF2-40B4-BE49-F238E27FC236}">
                <a16:creationId xmlns:a16="http://schemas.microsoft.com/office/drawing/2014/main" id="{2E6E8F78-BFC0-47DB-8D38-18A9B04DB9A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510" y="184468"/>
            <a:ext cx="378000" cy="378000"/>
          </a:xfrm>
          <a:custGeom>
            <a:avLst/>
            <a:gdLst>
              <a:gd name="connsiteX0" fmla="*/ 0 w 1307657"/>
              <a:gd name="connsiteY0" fmla="*/ 725454 h 1311600"/>
              <a:gd name="connsiteX1" fmla="*/ 237260 w 1307657"/>
              <a:gd name="connsiteY1" fmla="*/ 725454 h 1311600"/>
              <a:gd name="connsiteX2" fmla="*/ 360099 w 1307657"/>
              <a:gd name="connsiteY2" fmla="*/ 848437 h 1311600"/>
              <a:gd name="connsiteX3" fmla="*/ 360099 w 1307657"/>
              <a:gd name="connsiteY3" fmla="*/ 1245889 h 1311600"/>
              <a:gd name="connsiteX4" fmla="*/ 275664 w 1307657"/>
              <a:gd name="connsiteY4" fmla="*/ 1194954 h 1311600"/>
              <a:gd name="connsiteX5" fmla="*/ 275664 w 1307657"/>
              <a:gd name="connsiteY5" fmla="*/ 1034496 h 1311600"/>
              <a:gd name="connsiteX6" fmla="*/ 115736 w 1307657"/>
              <a:gd name="connsiteY6" fmla="*/ 1034496 h 1311600"/>
              <a:gd name="connsiteX7" fmla="*/ 65233 w 1307657"/>
              <a:gd name="connsiteY7" fmla="*/ 949780 h 1311600"/>
              <a:gd name="connsiteX8" fmla="*/ 275664 w 1307657"/>
              <a:gd name="connsiteY8" fmla="*/ 949780 h 1311600"/>
              <a:gd name="connsiteX9" fmla="*/ 275664 w 1307657"/>
              <a:gd name="connsiteY9" fmla="*/ 848437 h 1311600"/>
              <a:gd name="connsiteX10" fmla="*/ 237260 w 1307657"/>
              <a:gd name="connsiteY10" fmla="*/ 810170 h 1311600"/>
              <a:gd name="connsiteX11" fmla="*/ 14467 w 1307657"/>
              <a:gd name="connsiteY11" fmla="*/ 810170 h 1311600"/>
              <a:gd name="connsiteX12" fmla="*/ 0 w 1307657"/>
              <a:gd name="connsiteY12" fmla="*/ 725454 h 1311600"/>
              <a:gd name="connsiteX13" fmla="*/ 584340 w 1307657"/>
              <a:gd name="connsiteY13" fmla="*/ 438 h 1311600"/>
              <a:gd name="connsiteX14" fmla="*/ 584340 w 1307657"/>
              <a:gd name="connsiteY14" fmla="*/ 725312 h 1311600"/>
              <a:gd name="connsiteX15" fmla="*/ 1307657 w 1307657"/>
              <a:gd name="connsiteY15" fmla="*/ 725312 h 1311600"/>
              <a:gd name="connsiteX16" fmla="*/ 1292917 w 1307657"/>
              <a:gd name="connsiteY16" fmla="*/ 810048 h 1311600"/>
              <a:gd name="connsiteX17" fmla="*/ 1005748 w 1307657"/>
              <a:gd name="connsiteY17" fmla="*/ 810048 h 1311600"/>
              <a:gd name="connsiteX18" fmla="*/ 1206845 w 1307657"/>
              <a:gd name="connsiteY18" fmla="*/ 1011989 h 1311600"/>
              <a:gd name="connsiteX19" fmla="*/ 1156045 w 1307657"/>
              <a:gd name="connsiteY19" fmla="*/ 1080886 h 1311600"/>
              <a:gd name="connsiteX20" fmla="*/ 886248 w 1307657"/>
              <a:gd name="connsiteY20" fmla="*/ 810048 h 1311600"/>
              <a:gd name="connsiteX21" fmla="*/ 807547 w 1307657"/>
              <a:gd name="connsiteY21" fmla="*/ 810048 h 1311600"/>
              <a:gd name="connsiteX22" fmla="*/ 807547 w 1307657"/>
              <a:gd name="connsiteY22" fmla="*/ 924613 h 1311600"/>
              <a:gd name="connsiteX23" fmla="*/ 1057865 w 1307657"/>
              <a:gd name="connsiteY23" fmla="*/ 1175653 h 1311600"/>
              <a:gd name="connsiteX24" fmla="*/ 986797 w 1307657"/>
              <a:gd name="connsiteY24" fmla="*/ 1224225 h 1311600"/>
              <a:gd name="connsiteX25" fmla="*/ 809126 w 1307657"/>
              <a:gd name="connsiteY25" fmla="*/ 1045778 h 1311600"/>
              <a:gd name="connsiteX26" fmla="*/ 807547 w 1307657"/>
              <a:gd name="connsiteY26" fmla="*/ 1044458 h 1311600"/>
              <a:gd name="connsiteX27" fmla="*/ 807547 w 1307657"/>
              <a:gd name="connsiteY27" fmla="*/ 1296818 h 1311600"/>
              <a:gd name="connsiteX28" fmla="*/ 723054 w 1307657"/>
              <a:gd name="connsiteY28" fmla="*/ 1311600 h 1311600"/>
              <a:gd name="connsiteX29" fmla="*/ 723054 w 1307657"/>
              <a:gd name="connsiteY29" fmla="*/ 810048 h 1311600"/>
              <a:gd name="connsiteX30" fmla="*/ 584340 w 1307657"/>
              <a:gd name="connsiteY30" fmla="*/ 810048 h 1311600"/>
              <a:gd name="connsiteX31" fmla="*/ 584340 w 1307657"/>
              <a:gd name="connsiteY31" fmla="*/ 1311336 h 1311600"/>
              <a:gd name="connsiteX32" fmla="*/ 583813 w 1307657"/>
              <a:gd name="connsiteY32" fmla="*/ 1311336 h 1311600"/>
              <a:gd name="connsiteX33" fmla="*/ 499321 w 1307657"/>
              <a:gd name="connsiteY33" fmla="*/ 1296554 h 1311600"/>
              <a:gd name="connsiteX34" fmla="*/ 498531 w 1307657"/>
              <a:gd name="connsiteY34" fmla="*/ 1296554 h 1311600"/>
              <a:gd name="connsiteX35" fmla="*/ 498531 w 1307657"/>
              <a:gd name="connsiteY35" fmla="*/ 840933 h 1311600"/>
              <a:gd name="connsiteX36" fmla="*/ 244528 w 1307657"/>
              <a:gd name="connsiteY36" fmla="*/ 586990 h 1311600"/>
              <a:gd name="connsiteX37" fmla="*/ 0 w 1307657"/>
              <a:gd name="connsiteY37" fmla="*/ 586990 h 1311600"/>
              <a:gd name="connsiteX38" fmla="*/ 14477 w 1307657"/>
              <a:gd name="connsiteY38" fmla="*/ 502254 h 1311600"/>
              <a:gd name="connsiteX39" fmla="*/ 244528 w 1307657"/>
              <a:gd name="connsiteY39" fmla="*/ 502254 h 1311600"/>
              <a:gd name="connsiteX40" fmla="*/ 265848 w 1307657"/>
              <a:gd name="connsiteY40" fmla="*/ 503046 h 1311600"/>
              <a:gd name="connsiteX41" fmla="*/ 267954 w 1307657"/>
              <a:gd name="connsiteY41" fmla="*/ 503046 h 1311600"/>
              <a:gd name="connsiteX42" fmla="*/ 87124 w 1307657"/>
              <a:gd name="connsiteY42" fmla="*/ 321695 h 1311600"/>
              <a:gd name="connsiteX43" fmla="*/ 135556 w 1307657"/>
              <a:gd name="connsiteY43" fmla="*/ 250422 h 1311600"/>
              <a:gd name="connsiteX44" fmla="*/ 498531 w 1307657"/>
              <a:gd name="connsiteY44" fmla="*/ 614707 h 1311600"/>
              <a:gd name="connsiteX45" fmla="*/ 499847 w 1307657"/>
              <a:gd name="connsiteY45" fmla="*/ 616027 h 1311600"/>
              <a:gd name="connsiteX46" fmla="*/ 499847 w 1307657"/>
              <a:gd name="connsiteY46" fmla="*/ 420686 h 1311600"/>
              <a:gd name="connsiteX47" fmla="*/ 498794 w 1307657"/>
              <a:gd name="connsiteY47" fmla="*/ 421742 h 1311600"/>
              <a:gd name="connsiteX48" fmla="*/ 229788 w 1307657"/>
              <a:gd name="connsiteY48" fmla="*/ 151960 h 1311600"/>
              <a:gd name="connsiteX49" fmla="*/ 298750 w 1307657"/>
              <a:gd name="connsiteY49" fmla="*/ 101012 h 1311600"/>
              <a:gd name="connsiteX50" fmla="*/ 498531 w 1307657"/>
              <a:gd name="connsiteY50" fmla="*/ 301633 h 1311600"/>
              <a:gd name="connsiteX51" fmla="*/ 499847 w 1307657"/>
              <a:gd name="connsiteY51" fmla="*/ 302953 h 1311600"/>
              <a:gd name="connsiteX52" fmla="*/ 499847 w 1307657"/>
              <a:gd name="connsiteY52" fmla="*/ 14693 h 1311600"/>
              <a:gd name="connsiteX53" fmla="*/ 584340 w 1307657"/>
              <a:gd name="connsiteY53" fmla="*/ 438 h 1311600"/>
              <a:gd name="connsiteX54" fmla="*/ 722387 w 1307657"/>
              <a:gd name="connsiteY54" fmla="*/ 0 h 1311600"/>
              <a:gd name="connsiteX55" fmla="*/ 806862 w 1307657"/>
              <a:gd name="connsiteY55" fmla="*/ 14526 h 1311600"/>
              <a:gd name="connsiteX56" fmla="*/ 806862 w 1307657"/>
              <a:gd name="connsiteY56" fmla="*/ 277314 h 1311600"/>
              <a:gd name="connsiteX57" fmla="*/ 946863 w 1307657"/>
              <a:gd name="connsiteY57" fmla="*/ 277314 h 1311600"/>
              <a:gd name="connsiteX58" fmla="*/ 946863 w 1307657"/>
              <a:gd name="connsiteY58" fmla="*/ 65235 h 1311600"/>
              <a:gd name="connsiteX59" fmla="*/ 1031337 w 1307657"/>
              <a:gd name="connsiteY59" fmla="*/ 115944 h 1311600"/>
              <a:gd name="connsiteX60" fmla="*/ 1031337 w 1307657"/>
              <a:gd name="connsiteY60" fmla="*/ 277314 h 1311600"/>
              <a:gd name="connsiteX61" fmla="*/ 1191865 w 1307657"/>
              <a:gd name="connsiteY61" fmla="*/ 277314 h 1311600"/>
              <a:gd name="connsiteX62" fmla="*/ 1242392 w 1307657"/>
              <a:gd name="connsiteY62" fmla="*/ 362092 h 1311600"/>
              <a:gd name="connsiteX63" fmla="*/ 806862 w 1307657"/>
              <a:gd name="connsiteY63" fmla="*/ 362092 h 1311600"/>
              <a:gd name="connsiteX64" fmla="*/ 806862 w 1307657"/>
              <a:gd name="connsiteY64" fmla="*/ 501805 h 1311600"/>
              <a:gd name="connsiteX65" fmla="*/ 1292919 w 1307657"/>
              <a:gd name="connsiteY65" fmla="*/ 501805 h 1311600"/>
              <a:gd name="connsiteX66" fmla="*/ 1307656 w 1307657"/>
              <a:gd name="connsiteY66" fmla="*/ 586584 h 1311600"/>
              <a:gd name="connsiteX67" fmla="*/ 722387 w 1307657"/>
              <a:gd name="connsiteY67" fmla="*/ 586584 h 131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307657" h="1311600">
                <a:moveTo>
                  <a:pt x="0" y="725454"/>
                </a:moveTo>
                <a:lnTo>
                  <a:pt x="237260" y="725454"/>
                </a:lnTo>
                <a:cubicBezTo>
                  <a:pt x="304861" y="725454"/>
                  <a:pt x="360099" y="780612"/>
                  <a:pt x="360099" y="848437"/>
                </a:cubicBezTo>
                <a:lnTo>
                  <a:pt x="360099" y="1245889"/>
                </a:lnTo>
                <a:cubicBezTo>
                  <a:pt x="330902" y="1231110"/>
                  <a:pt x="302494" y="1214220"/>
                  <a:pt x="275664" y="1194954"/>
                </a:cubicBezTo>
                <a:lnTo>
                  <a:pt x="275664" y="1034496"/>
                </a:lnTo>
                <a:lnTo>
                  <a:pt x="115736" y="1034496"/>
                </a:lnTo>
                <a:cubicBezTo>
                  <a:pt x="96798" y="1007576"/>
                  <a:pt x="79700" y="979074"/>
                  <a:pt x="65233" y="949780"/>
                </a:cubicBezTo>
                <a:lnTo>
                  <a:pt x="275664" y="949780"/>
                </a:lnTo>
                <a:lnTo>
                  <a:pt x="275664" y="848437"/>
                </a:lnTo>
                <a:cubicBezTo>
                  <a:pt x="275664" y="827324"/>
                  <a:pt x="258303" y="810170"/>
                  <a:pt x="237260" y="810170"/>
                </a:cubicBezTo>
                <a:lnTo>
                  <a:pt x="14467" y="810170"/>
                </a:lnTo>
                <a:cubicBezTo>
                  <a:pt x="7891" y="781931"/>
                  <a:pt x="2893" y="753429"/>
                  <a:pt x="0" y="725454"/>
                </a:cubicBezTo>
                <a:close/>
                <a:moveTo>
                  <a:pt x="584340" y="438"/>
                </a:moveTo>
                <a:lnTo>
                  <a:pt x="584340" y="725312"/>
                </a:lnTo>
                <a:lnTo>
                  <a:pt x="1307657" y="725312"/>
                </a:lnTo>
                <a:cubicBezTo>
                  <a:pt x="1304762" y="753294"/>
                  <a:pt x="1299760" y="781803"/>
                  <a:pt x="1292917" y="810048"/>
                </a:cubicBezTo>
                <a:lnTo>
                  <a:pt x="1005748" y="810048"/>
                </a:lnTo>
                <a:lnTo>
                  <a:pt x="1206845" y="1011989"/>
                </a:lnTo>
                <a:cubicBezTo>
                  <a:pt x="1191316" y="1036011"/>
                  <a:pt x="1174470" y="1059240"/>
                  <a:pt x="1156045" y="1080886"/>
                </a:cubicBezTo>
                <a:lnTo>
                  <a:pt x="886248" y="810048"/>
                </a:lnTo>
                <a:lnTo>
                  <a:pt x="807547" y="810048"/>
                </a:lnTo>
                <a:lnTo>
                  <a:pt x="807547" y="924613"/>
                </a:lnTo>
                <a:lnTo>
                  <a:pt x="1057865" y="1175653"/>
                </a:lnTo>
                <a:cubicBezTo>
                  <a:pt x="1035228" y="1193340"/>
                  <a:pt x="1011276" y="1209706"/>
                  <a:pt x="986797" y="1224225"/>
                </a:cubicBezTo>
                <a:lnTo>
                  <a:pt x="809126" y="1045778"/>
                </a:lnTo>
                <a:lnTo>
                  <a:pt x="807547" y="1044458"/>
                </a:lnTo>
                <a:lnTo>
                  <a:pt x="807547" y="1296818"/>
                </a:lnTo>
                <a:cubicBezTo>
                  <a:pt x="779382" y="1303681"/>
                  <a:pt x="750955" y="1308432"/>
                  <a:pt x="723054" y="1311600"/>
                </a:cubicBezTo>
                <a:lnTo>
                  <a:pt x="723054" y="810048"/>
                </a:lnTo>
                <a:lnTo>
                  <a:pt x="584340" y="810048"/>
                </a:lnTo>
                <a:lnTo>
                  <a:pt x="584340" y="1311336"/>
                </a:lnTo>
                <a:cubicBezTo>
                  <a:pt x="584340" y="1311336"/>
                  <a:pt x="583813" y="1311336"/>
                  <a:pt x="583813" y="1311336"/>
                </a:cubicBezTo>
                <a:cubicBezTo>
                  <a:pt x="555912" y="1308432"/>
                  <a:pt x="527485" y="1303417"/>
                  <a:pt x="499321" y="1296554"/>
                </a:cubicBezTo>
                <a:lnTo>
                  <a:pt x="498531" y="1296554"/>
                </a:lnTo>
                <a:lnTo>
                  <a:pt x="498531" y="840933"/>
                </a:lnTo>
                <a:cubicBezTo>
                  <a:pt x="498268" y="701027"/>
                  <a:pt x="384295" y="586990"/>
                  <a:pt x="244528" y="586990"/>
                </a:cubicBezTo>
                <a:lnTo>
                  <a:pt x="0" y="586990"/>
                </a:lnTo>
                <a:cubicBezTo>
                  <a:pt x="2632" y="559272"/>
                  <a:pt x="7633" y="530763"/>
                  <a:pt x="14477" y="502254"/>
                </a:cubicBezTo>
                <a:lnTo>
                  <a:pt x="244528" y="502254"/>
                </a:lnTo>
                <a:cubicBezTo>
                  <a:pt x="250845" y="502254"/>
                  <a:pt x="257952" y="502518"/>
                  <a:pt x="265848" y="503046"/>
                </a:cubicBezTo>
                <a:lnTo>
                  <a:pt x="267954" y="503046"/>
                </a:lnTo>
                <a:lnTo>
                  <a:pt x="87124" y="321695"/>
                </a:lnTo>
                <a:cubicBezTo>
                  <a:pt x="101338" y="297146"/>
                  <a:pt x="117657" y="273124"/>
                  <a:pt x="135556" y="250422"/>
                </a:cubicBezTo>
                <a:lnTo>
                  <a:pt x="498531" y="614707"/>
                </a:lnTo>
                <a:lnTo>
                  <a:pt x="499847" y="616027"/>
                </a:lnTo>
                <a:lnTo>
                  <a:pt x="499847" y="420686"/>
                </a:lnTo>
                <a:lnTo>
                  <a:pt x="498794" y="421742"/>
                </a:lnTo>
                <a:lnTo>
                  <a:pt x="229788" y="151960"/>
                </a:lnTo>
                <a:cubicBezTo>
                  <a:pt x="251371" y="133745"/>
                  <a:pt x="274534" y="116587"/>
                  <a:pt x="298750" y="101012"/>
                </a:cubicBezTo>
                <a:lnTo>
                  <a:pt x="498531" y="301633"/>
                </a:lnTo>
                <a:lnTo>
                  <a:pt x="499847" y="302953"/>
                </a:lnTo>
                <a:lnTo>
                  <a:pt x="499847" y="14693"/>
                </a:lnTo>
                <a:cubicBezTo>
                  <a:pt x="528274" y="7829"/>
                  <a:pt x="556702" y="3078"/>
                  <a:pt x="584340" y="438"/>
                </a:cubicBezTo>
                <a:close/>
                <a:moveTo>
                  <a:pt x="722387" y="0"/>
                </a:moveTo>
                <a:cubicBezTo>
                  <a:pt x="750019" y="2641"/>
                  <a:pt x="778440" y="7659"/>
                  <a:pt x="806862" y="14526"/>
                </a:cubicBezTo>
                <a:lnTo>
                  <a:pt x="806862" y="277314"/>
                </a:lnTo>
                <a:lnTo>
                  <a:pt x="946863" y="277314"/>
                </a:lnTo>
                <a:lnTo>
                  <a:pt x="946863" y="65235"/>
                </a:lnTo>
                <a:cubicBezTo>
                  <a:pt x="975811" y="79761"/>
                  <a:pt x="1004232" y="96928"/>
                  <a:pt x="1031337" y="115944"/>
                </a:cubicBezTo>
                <a:lnTo>
                  <a:pt x="1031337" y="277314"/>
                </a:lnTo>
                <a:lnTo>
                  <a:pt x="1191865" y="277314"/>
                </a:lnTo>
                <a:cubicBezTo>
                  <a:pt x="1210813" y="304253"/>
                  <a:pt x="1227918" y="332776"/>
                  <a:pt x="1242392" y="362092"/>
                </a:cubicBezTo>
                <a:lnTo>
                  <a:pt x="806862" y="362092"/>
                </a:lnTo>
                <a:lnTo>
                  <a:pt x="806862" y="501805"/>
                </a:lnTo>
                <a:lnTo>
                  <a:pt x="1292919" y="501805"/>
                </a:lnTo>
                <a:cubicBezTo>
                  <a:pt x="1299761" y="530329"/>
                  <a:pt x="1304761" y="558853"/>
                  <a:pt x="1307656" y="586584"/>
                </a:cubicBezTo>
                <a:lnTo>
                  <a:pt x="722387" y="58658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792458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0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0% video zw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ijdelijke aanduiding voor media 28">
            <a:extLst>
              <a:ext uri="{FF2B5EF4-FFF2-40B4-BE49-F238E27FC236}">
                <a16:creationId xmlns:a16="http://schemas.microsoft.com/office/drawing/2014/main" id="{509D1DBF-53EC-4D6F-8ECF-1E96F36DB028}"/>
              </a:ext>
            </a:extLst>
          </p:cNvPr>
          <p:cNvSpPr>
            <a:spLocks noGrp="1"/>
          </p:cNvSpPr>
          <p:nvPr>
            <p:ph type="media" sz="quarter" idx="19" hasCustomPrompt="1"/>
          </p:nvPr>
        </p:nvSpPr>
        <p:spPr>
          <a:xfrm>
            <a:off x="0" y="1"/>
            <a:ext cx="12192000" cy="6857999"/>
          </a:xfrm>
          <a:solidFill>
            <a:schemeClr val="bg1">
              <a:lumMod val="95000"/>
            </a:schemeClr>
          </a:solidFill>
        </p:spPr>
        <p:txBody>
          <a:bodyPr tIns="0" bIns="1620000" anchor="ctr" anchorCtr="0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1500" b="0" i="1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nl-NL" noProof="0" dirty="0"/>
              <a:t>Klik op het onderstaande icoon </a:t>
            </a:r>
            <a:br>
              <a:rPr lang="nl-NL" noProof="0" dirty="0"/>
            </a:br>
            <a:r>
              <a:rPr lang="nl-NL" noProof="0" dirty="0"/>
              <a:t>om een video in te voegen.</a:t>
            </a:r>
            <a:br>
              <a:rPr lang="nl-NL" noProof="0" dirty="0"/>
            </a:br>
            <a:r>
              <a:rPr lang="nl-NL" noProof="0" dirty="0"/>
              <a:t/>
            </a:r>
            <a:br>
              <a:rPr lang="nl-NL" noProof="0" dirty="0"/>
            </a:br>
            <a:r>
              <a:rPr lang="nl-NL" noProof="0" dirty="0"/>
              <a:t>Meer hulp nodig? </a:t>
            </a:r>
            <a:br>
              <a:rPr lang="nl-NL" noProof="0" dirty="0"/>
            </a:br>
            <a:r>
              <a:rPr lang="nl-NL" noProof="0" dirty="0"/>
              <a:t>Aan de zijkanten van de slides zijn instructies </a:t>
            </a:r>
            <a:br>
              <a:rPr lang="nl-NL" noProof="0" dirty="0"/>
            </a:br>
            <a:r>
              <a:rPr lang="nl-NL" noProof="0" dirty="0"/>
              <a:t>geplaatst voor verdere informatie.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grpSp>
        <p:nvGrpSpPr>
          <p:cNvPr id="2" name="Groep 1">
            <a:extLst>
              <a:ext uri="{FF2B5EF4-FFF2-40B4-BE49-F238E27FC236}">
                <a16:creationId xmlns:a16="http://schemas.microsoft.com/office/drawing/2014/main" id="{D261BDFD-8DDA-458D-B58A-3E228BAAB075}"/>
              </a:ext>
            </a:extLst>
          </p:cNvPr>
          <p:cNvGrpSpPr/>
          <p:nvPr userDrawn="1"/>
        </p:nvGrpSpPr>
        <p:grpSpPr>
          <a:xfrm>
            <a:off x="12391601" y="0"/>
            <a:ext cx="3183678" cy="5320923"/>
            <a:chOff x="12391601" y="0"/>
            <a:chExt cx="3183678" cy="5320923"/>
          </a:xfrm>
        </p:grpSpPr>
        <p:grpSp>
          <p:nvGrpSpPr>
            <p:cNvPr id="111" name="Video icoon">
              <a:extLst>
                <a:ext uri="{FF2B5EF4-FFF2-40B4-BE49-F238E27FC236}">
                  <a16:creationId xmlns:a16="http://schemas.microsoft.com/office/drawing/2014/main" id="{E31B2D07-8973-4A7C-94F7-BC974EC5A382}"/>
                </a:ext>
              </a:extLst>
            </p:cNvPr>
            <p:cNvGrpSpPr/>
            <p:nvPr userDrawn="1"/>
          </p:nvGrpSpPr>
          <p:grpSpPr>
            <a:xfrm>
              <a:off x="12757282" y="1266839"/>
              <a:ext cx="326087" cy="328143"/>
              <a:chOff x="8066315" y="1676399"/>
              <a:chExt cx="1371600" cy="1380253"/>
            </a:xfrm>
          </p:grpSpPr>
          <p:sp>
            <p:nvSpPr>
              <p:cNvPr id="149" name="Rechthoek 148">
                <a:extLst>
                  <a:ext uri="{FF2B5EF4-FFF2-40B4-BE49-F238E27FC236}">
                    <a16:creationId xmlns:a16="http://schemas.microsoft.com/office/drawing/2014/main" id="{A293337F-1EAF-46B1-9376-B2B51A18C91A}"/>
                  </a:ext>
                </a:extLst>
              </p:cNvPr>
              <p:cNvSpPr/>
              <p:nvPr userDrawn="1"/>
            </p:nvSpPr>
            <p:spPr>
              <a:xfrm>
                <a:off x="8066315" y="1687286"/>
                <a:ext cx="1360714" cy="1360714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6C6C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noProof="0"/>
              </a:p>
            </p:txBody>
          </p:sp>
          <p:sp>
            <p:nvSpPr>
              <p:cNvPr id="150" name="Vrije vorm 112">
                <a:extLst>
                  <a:ext uri="{FF2B5EF4-FFF2-40B4-BE49-F238E27FC236}">
                    <a16:creationId xmlns:a16="http://schemas.microsoft.com/office/drawing/2014/main" id="{63BEA8EE-7B35-48E7-B9F0-81F75BC80D52}"/>
                  </a:ext>
                </a:extLst>
              </p:cNvPr>
              <p:cNvSpPr/>
              <p:nvPr userDrawn="1"/>
            </p:nvSpPr>
            <p:spPr>
              <a:xfrm>
                <a:off x="8077201" y="1676399"/>
                <a:ext cx="1360714" cy="206829"/>
              </a:xfrm>
              <a:custGeom>
                <a:avLst/>
                <a:gdLst>
                  <a:gd name="connsiteX0" fmla="*/ 1186901 w 1360714"/>
                  <a:gd name="connsiteY0" fmla="*/ 41746 h 206829"/>
                  <a:gd name="connsiteX1" fmla="*/ 1186901 w 1360714"/>
                  <a:gd name="connsiteY1" fmla="*/ 175847 h 206829"/>
                  <a:gd name="connsiteX2" fmla="*/ 1315854 w 1360714"/>
                  <a:gd name="connsiteY2" fmla="*/ 175847 h 206829"/>
                  <a:gd name="connsiteX3" fmla="*/ 1315854 w 1360714"/>
                  <a:gd name="connsiteY3" fmla="*/ 41746 h 206829"/>
                  <a:gd name="connsiteX4" fmla="*/ 958249 w 1360714"/>
                  <a:gd name="connsiteY4" fmla="*/ 41746 h 206829"/>
                  <a:gd name="connsiteX5" fmla="*/ 958249 w 1360714"/>
                  <a:gd name="connsiteY5" fmla="*/ 175847 h 206829"/>
                  <a:gd name="connsiteX6" fmla="*/ 1087202 w 1360714"/>
                  <a:gd name="connsiteY6" fmla="*/ 175847 h 206829"/>
                  <a:gd name="connsiteX7" fmla="*/ 1087202 w 1360714"/>
                  <a:gd name="connsiteY7" fmla="*/ 41746 h 206829"/>
                  <a:gd name="connsiteX8" fmla="*/ 729440 w 1360714"/>
                  <a:gd name="connsiteY8" fmla="*/ 41746 h 206829"/>
                  <a:gd name="connsiteX9" fmla="*/ 729440 w 1360714"/>
                  <a:gd name="connsiteY9" fmla="*/ 175847 h 206829"/>
                  <a:gd name="connsiteX10" fmla="*/ 858393 w 1360714"/>
                  <a:gd name="connsiteY10" fmla="*/ 175847 h 206829"/>
                  <a:gd name="connsiteX11" fmla="*/ 858393 w 1360714"/>
                  <a:gd name="connsiteY11" fmla="*/ 41746 h 206829"/>
                  <a:gd name="connsiteX12" fmla="*/ 493889 w 1360714"/>
                  <a:gd name="connsiteY12" fmla="*/ 41746 h 206829"/>
                  <a:gd name="connsiteX13" fmla="*/ 493889 w 1360714"/>
                  <a:gd name="connsiteY13" fmla="*/ 175847 h 206829"/>
                  <a:gd name="connsiteX14" fmla="*/ 622842 w 1360714"/>
                  <a:gd name="connsiteY14" fmla="*/ 175847 h 206829"/>
                  <a:gd name="connsiteX15" fmla="*/ 622842 w 1360714"/>
                  <a:gd name="connsiteY15" fmla="*/ 41746 h 206829"/>
                  <a:gd name="connsiteX16" fmla="*/ 260368 w 1360714"/>
                  <a:gd name="connsiteY16" fmla="*/ 41746 h 206829"/>
                  <a:gd name="connsiteX17" fmla="*/ 260368 w 1360714"/>
                  <a:gd name="connsiteY17" fmla="*/ 175847 h 206829"/>
                  <a:gd name="connsiteX18" fmla="*/ 389321 w 1360714"/>
                  <a:gd name="connsiteY18" fmla="*/ 175847 h 206829"/>
                  <a:gd name="connsiteX19" fmla="*/ 389321 w 1360714"/>
                  <a:gd name="connsiteY19" fmla="*/ 41746 h 206829"/>
                  <a:gd name="connsiteX20" fmla="*/ 35169 w 1360714"/>
                  <a:gd name="connsiteY20" fmla="*/ 41746 h 206829"/>
                  <a:gd name="connsiteX21" fmla="*/ 35169 w 1360714"/>
                  <a:gd name="connsiteY21" fmla="*/ 175847 h 206829"/>
                  <a:gd name="connsiteX22" fmla="*/ 164122 w 1360714"/>
                  <a:gd name="connsiteY22" fmla="*/ 175847 h 206829"/>
                  <a:gd name="connsiteX23" fmla="*/ 164122 w 1360714"/>
                  <a:gd name="connsiteY23" fmla="*/ 41746 h 206829"/>
                  <a:gd name="connsiteX24" fmla="*/ 0 w 1360714"/>
                  <a:gd name="connsiteY24" fmla="*/ 0 h 206829"/>
                  <a:gd name="connsiteX25" fmla="*/ 1360714 w 1360714"/>
                  <a:gd name="connsiteY25" fmla="*/ 0 h 206829"/>
                  <a:gd name="connsiteX26" fmla="*/ 1360714 w 1360714"/>
                  <a:gd name="connsiteY26" fmla="*/ 206829 h 206829"/>
                  <a:gd name="connsiteX27" fmla="*/ 0 w 1360714"/>
                  <a:gd name="connsiteY27" fmla="*/ 206829 h 206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360714" h="206829">
                    <a:moveTo>
                      <a:pt x="1186901" y="41746"/>
                    </a:moveTo>
                    <a:lnTo>
                      <a:pt x="1186901" y="175847"/>
                    </a:lnTo>
                    <a:lnTo>
                      <a:pt x="1315854" y="175847"/>
                    </a:lnTo>
                    <a:lnTo>
                      <a:pt x="1315854" y="41746"/>
                    </a:lnTo>
                    <a:close/>
                    <a:moveTo>
                      <a:pt x="958249" y="41746"/>
                    </a:moveTo>
                    <a:lnTo>
                      <a:pt x="958249" y="175847"/>
                    </a:lnTo>
                    <a:lnTo>
                      <a:pt x="1087202" y="175847"/>
                    </a:lnTo>
                    <a:lnTo>
                      <a:pt x="1087202" y="41746"/>
                    </a:lnTo>
                    <a:close/>
                    <a:moveTo>
                      <a:pt x="729440" y="41746"/>
                    </a:moveTo>
                    <a:lnTo>
                      <a:pt x="729440" y="175847"/>
                    </a:lnTo>
                    <a:lnTo>
                      <a:pt x="858393" y="175847"/>
                    </a:lnTo>
                    <a:lnTo>
                      <a:pt x="858393" y="41746"/>
                    </a:lnTo>
                    <a:close/>
                    <a:moveTo>
                      <a:pt x="493889" y="41746"/>
                    </a:moveTo>
                    <a:lnTo>
                      <a:pt x="493889" y="175847"/>
                    </a:lnTo>
                    <a:lnTo>
                      <a:pt x="622842" y="175847"/>
                    </a:lnTo>
                    <a:lnTo>
                      <a:pt x="622842" y="41746"/>
                    </a:lnTo>
                    <a:close/>
                    <a:moveTo>
                      <a:pt x="260368" y="41746"/>
                    </a:moveTo>
                    <a:lnTo>
                      <a:pt x="260368" y="175847"/>
                    </a:lnTo>
                    <a:lnTo>
                      <a:pt x="389321" y="175847"/>
                    </a:lnTo>
                    <a:lnTo>
                      <a:pt x="389321" y="41746"/>
                    </a:lnTo>
                    <a:close/>
                    <a:moveTo>
                      <a:pt x="35169" y="41746"/>
                    </a:moveTo>
                    <a:lnTo>
                      <a:pt x="35169" y="175847"/>
                    </a:lnTo>
                    <a:lnTo>
                      <a:pt x="164122" y="175847"/>
                    </a:lnTo>
                    <a:lnTo>
                      <a:pt x="164122" y="41746"/>
                    </a:lnTo>
                    <a:close/>
                    <a:moveTo>
                      <a:pt x="0" y="0"/>
                    </a:moveTo>
                    <a:lnTo>
                      <a:pt x="1360714" y="0"/>
                    </a:lnTo>
                    <a:lnTo>
                      <a:pt x="1360714" y="206829"/>
                    </a:lnTo>
                    <a:lnTo>
                      <a:pt x="0" y="206829"/>
                    </a:lnTo>
                    <a:close/>
                  </a:path>
                </a:pathLst>
              </a:custGeom>
              <a:solidFill>
                <a:srgbClr val="6C6C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noProof="0"/>
              </a:p>
            </p:txBody>
          </p:sp>
          <p:sp>
            <p:nvSpPr>
              <p:cNvPr id="151" name="Vrije vorm 113">
                <a:extLst>
                  <a:ext uri="{FF2B5EF4-FFF2-40B4-BE49-F238E27FC236}">
                    <a16:creationId xmlns:a16="http://schemas.microsoft.com/office/drawing/2014/main" id="{DC5ABDCE-7038-448C-8EF2-6BBADBB8F8FF}"/>
                  </a:ext>
                </a:extLst>
              </p:cNvPr>
              <p:cNvSpPr/>
              <p:nvPr userDrawn="1"/>
            </p:nvSpPr>
            <p:spPr>
              <a:xfrm>
                <a:off x="8071339" y="2849823"/>
                <a:ext cx="1360714" cy="206829"/>
              </a:xfrm>
              <a:custGeom>
                <a:avLst/>
                <a:gdLst>
                  <a:gd name="connsiteX0" fmla="*/ 1186901 w 1360714"/>
                  <a:gd name="connsiteY0" fmla="*/ 41746 h 206829"/>
                  <a:gd name="connsiteX1" fmla="*/ 1186901 w 1360714"/>
                  <a:gd name="connsiteY1" fmla="*/ 175847 h 206829"/>
                  <a:gd name="connsiteX2" fmla="*/ 1315854 w 1360714"/>
                  <a:gd name="connsiteY2" fmla="*/ 175847 h 206829"/>
                  <a:gd name="connsiteX3" fmla="*/ 1315854 w 1360714"/>
                  <a:gd name="connsiteY3" fmla="*/ 41746 h 206829"/>
                  <a:gd name="connsiteX4" fmla="*/ 958249 w 1360714"/>
                  <a:gd name="connsiteY4" fmla="*/ 41746 h 206829"/>
                  <a:gd name="connsiteX5" fmla="*/ 958249 w 1360714"/>
                  <a:gd name="connsiteY5" fmla="*/ 175847 h 206829"/>
                  <a:gd name="connsiteX6" fmla="*/ 1087202 w 1360714"/>
                  <a:gd name="connsiteY6" fmla="*/ 175847 h 206829"/>
                  <a:gd name="connsiteX7" fmla="*/ 1087202 w 1360714"/>
                  <a:gd name="connsiteY7" fmla="*/ 41746 h 206829"/>
                  <a:gd name="connsiteX8" fmla="*/ 729440 w 1360714"/>
                  <a:gd name="connsiteY8" fmla="*/ 41746 h 206829"/>
                  <a:gd name="connsiteX9" fmla="*/ 729440 w 1360714"/>
                  <a:gd name="connsiteY9" fmla="*/ 175847 h 206829"/>
                  <a:gd name="connsiteX10" fmla="*/ 858393 w 1360714"/>
                  <a:gd name="connsiteY10" fmla="*/ 175847 h 206829"/>
                  <a:gd name="connsiteX11" fmla="*/ 858393 w 1360714"/>
                  <a:gd name="connsiteY11" fmla="*/ 41746 h 206829"/>
                  <a:gd name="connsiteX12" fmla="*/ 493889 w 1360714"/>
                  <a:gd name="connsiteY12" fmla="*/ 41746 h 206829"/>
                  <a:gd name="connsiteX13" fmla="*/ 493889 w 1360714"/>
                  <a:gd name="connsiteY13" fmla="*/ 175847 h 206829"/>
                  <a:gd name="connsiteX14" fmla="*/ 622842 w 1360714"/>
                  <a:gd name="connsiteY14" fmla="*/ 175847 h 206829"/>
                  <a:gd name="connsiteX15" fmla="*/ 622842 w 1360714"/>
                  <a:gd name="connsiteY15" fmla="*/ 41746 h 206829"/>
                  <a:gd name="connsiteX16" fmla="*/ 260368 w 1360714"/>
                  <a:gd name="connsiteY16" fmla="*/ 41746 h 206829"/>
                  <a:gd name="connsiteX17" fmla="*/ 260368 w 1360714"/>
                  <a:gd name="connsiteY17" fmla="*/ 175847 h 206829"/>
                  <a:gd name="connsiteX18" fmla="*/ 389321 w 1360714"/>
                  <a:gd name="connsiteY18" fmla="*/ 175847 h 206829"/>
                  <a:gd name="connsiteX19" fmla="*/ 389321 w 1360714"/>
                  <a:gd name="connsiteY19" fmla="*/ 41746 h 206829"/>
                  <a:gd name="connsiteX20" fmla="*/ 35169 w 1360714"/>
                  <a:gd name="connsiteY20" fmla="*/ 41746 h 206829"/>
                  <a:gd name="connsiteX21" fmla="*/ 35169 w 1360714"/>
                  <a:gd name="connsiteY21" fmla="*/ 175847 h 206829"/>
                  <a:gd name="connsiteX22" fmla="*/ 164122 w 1360714"/>
                  <a:gd name="connsiteY22" fmla="*/ 175847 h 206829"/>
                  <a:gd name="connsiteX23" fmla="*/ 164122 w 1360714"/>
                  <a:gd name="connsiteY23" fmla="*/ 41746 h 206829"/>
                  <a:gd name="connsiteX24" fmla="*/ 0 w 1360714"/>
                  <a:gd name="connsiteY24" fmla="*/ 0 h 206829"/>
                  <a:gd name="connsiteX25" fmla="*/ 1360714 w 1360714"/>
                  <a:gd name="connsiteY25" fmla="*/ 0 h 206829"/>
                  <a:gd name="connsiteX26" fmla="*/ 1360714 w 1360714"/>
                  <a:gd name="connsiteY26" fmla="*/ 206829 h 206829"/>
                  <a:gd name="connsiteX27" fmla="*/ 0 w 1360714"/>
                  <a:gd name="connsiteY27" fmla="*/ 206829 h 2068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360714" h="206829">
                    <a:moveTo>
                      <a:pt x="1186901" y="41746"/>
                    </a:moveTo>
                    <a:lnTo>
                      <a:pt x="1186901" y="175847"/>
                    </a:lnTo>
                    <a:lnTo>
                      <a:pt x="1315854" y="175847"/>
                    </a:lnTo>
                    <a:lnTo>
                      <a:pt x="1315854" y="41746"/>
                    </a:lnTo>
                    <a:close/>
                    <a:moveTo>
                      <a:pt x="958249" y="41746"/>
                    </a:moveTo>
                    <a:lnTo>
                      <a:pt x="958249" y="175847"/>
                    </a:lnTo>
                    <a:lnTo>
                      <a:pt x="1087202" y="175847"/>
                    </a:lnTo>
                    <a:lnTo>
                      <a:pt x="1087202" y="41746"/>
                    </a:lnTo>
                    <a:close/>
                    <a:moveTo>
                      <a:pt x="729440" y="41746"/>
                    </a:moveTo>
                    <a:lnTo>
                      <a:pt x="729440" y="175847"/>
                    </a:lnTo>
                    <a:lnTo>
                      <a:pt x="858393" y="175847"/>
                    </a:lnTo>
                    <a:lnTo>
                      <a:pt x="858393" y="41746"/>
                    </a:lnTo>
                    <a:close/>
                    <a:moveTo>
                      <a:pt x="493889" y="41746"/>
                    </a:moveTo>
                    <a:lnTo>
                      <a:pt x="493889" y="175847"/>
                    </a:lnTo>
                    <a:lnTo>
                      <a:pt x="622842" y="175847"/>
                    </a:lnTo>
                    <a:lnTo>
                      <a:pt x="622842" y="41746"/>
                    </a:lnTo>
                    <a:close/>
                    <a:moveTo>
                      <a:pt x="260368" y="41746"/>
                    </a:moveTo>
                    <a:lnTo>
                      <a:pt x="260368" y="175847"/>
                    </a:lnTo>
                    <a:lnTo>
                      <a:pt x="389321" y="175847"/>
                    </a:lnTo>
                    <a:lnTo>
                      <a:pt x="389321" y="41746"/>
                    </a:lnTo>
                    <a:close/>
                    <a:moveTo>
                      <a:pt x="35169" y="41746"/>
                    </a:moveTo>
                    <a:lnTo>
                      <a:pt x="35169" y="175847"/>
                    </a:lnTo>
                    <a:lnTo>
                      <a:pt x="164122" y="175847"/>
                    </a:lnTo>
                    <a:lnTo>
                      <a:pt x="164122" y="41746"/>
                    </a:lnTo>
                    <a:close/>
                    <a:moveTo>
                      <a:pt x="0" y="0"/>
                    </a:moveTo>
                    <a:lnTo>
                      <a:pt x="1360714" y="0"/>
                    </a:lnTo>
                    <a:lnTo>
                      <a:pt x="1360714" y="206829"/>
                    </a:lnTo>
                    <a:lnTo>
                      <a:pt x="0" y="206829"/>
                    </a:lnTo>
                    <a:close/>
                  </a:path>
                </a:pathLst>
              </a:custGeom>
              <a:solidFill>
                <a:srgbClr val="6C6C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noProof="0"/>
              </a:p>
            </p:txBody>
          </p:sp>
        </p:grpSp>
        <p:sp>
          <p:nvSpPr>
            <p:cNvPr id="112" name="Rechthoek 111">
              <a:extLst>
                <a:ext uri="{FF2B5EF4-FFF2-40B4-BE49-F238E27FC236}">
                  <a16:creationId xmlns:a16="http://schemas.microsoft.com/office/drawing/2014/main" id="{CE768990-6C05-4F43-907C-14F89A0636E1}"/>
                </a:ext>
              </a:extLst>
            </p:cNvPr>
            <p:cNvSpPr/>
            <p:nvPr userDrawn="1"/>
          </p:nvSpPr>
          <p:spPr>
            <a:xfrm>
              <a:off x="12397262" y="0"/>
              <a:ext cx="3178016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Video invoegen/veranderen</a:t>
              </a:r>
            </a:p>
          </p:txBody>
        </p:sp>
        <p:sp>
          <p:nvSpPr>
            <p:cNvPr id="113" name="Ovaal 112">
              <a:extLst>
                <a:ext uri="{FF2B5EF4-FFF2-40B4-BE49-F238E27FC236}">
                  <a16:creationId xmlns:a16="http://schemas.microsoft.com/office/drawing/2014/main" id="{53F3022B-286B-447A-81D7-E4A958A820D4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14" name="Rechte verbindingslijn 113">
              <a:extLst>
                <a:ext uri="{FF2B5EF4-FFF2-40B4-BE49-F238E27FC236}">
                  <a16:creationId xmlns:a16="http://schemas.microsoft.com/office/drawing/2014/main" id="{C39F6B56-515C-4A64-9CB2-9887A160740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15" name="Rechte verbindingslijn 114">
              <a:extLst>
                <a:ext uri="{FF2B5EF4-FFF2-40B4-BE49-F238E27FC236}">
                  <a16:creationId xmlns:a16="http://schemas.microsoft.com/office/drawing/2014/main" id="{2AA9E739-4DF0-46CE-B5EE-4B90BBF107D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722312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16" name="Rechthoek 115">
              <a:extLst>
                <a:ext uri="{FF2B5EF4-FFF2-40B4-BE49-F238E27FC236}">
                  <a16:creationId xmlns:a16="http://schemas.microsoft.com/office/drawing/2014/main" id="{60F44F02-E41F-4420-8FF3-8FBEF5B87C86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59542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afbeelding/video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nieuwe video in te voegen. </a:t>
              </a: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117" name="Groep 116">
              <a:extLst>
                <a:ext uri="{FF2B5EF4-FFF2-40B4-BE49-F238E27FC236}">
                  <a16:creationId xmlns:a16="http://schemas.microsoft.com/office/drawing/2014/main" id="{06BA52EA-7C7A-4363-8F13-AFA4534841EA}"/>
                </a:ext>
              </a:extLst>
            </p:cNvPr>
            <p:cNvGrpSpPr/>
            <p:nvPr userDrawn="1"/>
          </p:nvGrpSpPr>
          <p:grpSpPr>
            <a:xfrm>
              <a:off x="12396764" y="4419767"/>
              <a:ext cx="3178515" cy="901156"/>
              <a:chOff x="12396764" y="4439101"/>
              <a:chExt cx="3178515" cy="901156"/>
            </a:xfrm>
          </p:grpSpPr>
          <p:grpSp>
            <p:nvGrpSpPr>
              <p:cNvPr id="144" name="Meer informatie">
                <a:extLst>
                  <a:ext uri="{FF2B5EF4-FFF2-40B4-BE49-F238E27FC236}">
                    <a16:creationId xmlns:a16="http://schemas.microsoft.com/office/drawing/2014/main" id="{704E8C4E-8202-469D-84A5-4DBBEABB61F8}"/>
                  </a:ext>
                </a:extLst>
              </p:cNvPr>
              <p:cNvGrpSpPr/>
              <p:nvPr userDrawn="1"/>
            </p:nvGrpSpPr>
            <p:grpSpPr>
              <a:xfrm>
                <a:off x="12396764" y="4556984"/>
                <a:ext cx="3178515" cy="783273"/>
                <a:chOff x="-3741486" y="3386444"/>
                <a:chExt cx="3178515" cy="783273"/>
              </a:xfrm>
            </p:grpSpPr>
            <p:sp>
              <p:nvSpPr>
                <p:cNvPr id="146" name="Freeform 101">
                  <a:extLst>
                    <a:ext uri="{FF2B5EF4-FFF2-40B4-BE49-F238E27FC236}">
                      <a16:creationId xmlns:a16="http://schemas.microsoft.com/office/drawing/2014/main" id="{69F26E15-5882-413C-86D0-8B347CCDD642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3741486" y="3386444"/>
                  <a:ext cx="255753" cy="255753"/>
                </a:xfrm>
                <a:custGeom>
                  <a:avLst/>
                  <a:gdLst>
                    <a:gd name="T0" fmla="*/ 0 w 292"/>
                    <a:gd name="T1" fmla="*/ 146 h 292"/>
                    <a:gd name="T2" fmla="*/ 4 w 292"/>
                    <a:gd name="T3" fmla="*/ 113 h 292"/>
                    <a:gd name="T4" fmla="*/ 14 w 292"/>
                    <a:gd name="T5" fmla="*/ 82 h 292"/>
                    <a:gd name="T6" fmla="*/ 31 w 292"/>
                    <a:gd name="T7" fmla="*/ 55 h 292"/>
                    <a:gd name="T8" fmla="*/ 53 w 292"/>
                    <a:gd name="T9" fmla="*/ 32 h 292"/>
                    <a:gd name="T10" fmla="*/ 81 w 292"/>
                    <a:gd name="T11" fmla="*/ 15 h 292"/>
                    <a:gd name="T12" fmla="*/ 112 w 292"/>
                    <a:gd name="T13" fmla="*/ 4 h 292"/>
                    <a:gd name="T14" fmla="*/ 145 w 292"/>
                    <a:gd name="T15" fmla="*/ 0 h 292"/>
                    <a:gd name="T16" fmla="*/ 179 w 292"/>
                    <a:gd name="T17" fmla="*/ 4 h 292"/>
                    <a:gd name="T18" fmla="*/ 209 w 292"/>
                    <a:gd name="T19" fmla="*/ 15 h 292"/>
                    <a:gd name="T20" fmla="*/ 237 w 292"/>
                    <a:gd name="T21" fmla="*/ 32 h 292"/>
                    <a:gd name="T22" fmla="*/ 259 w 292"/>
                    <a:gd name="T23" fmla="*/ 55 h 292"/>
                    <a:gd name="T24" fmla="*/ 276 w 292"/>
                    <a:gd name="T25" fmla="*/ 82 h 292"/>
                    <a:gd name="T26" fmla="*/ 288 w 292"/>
                    <a:gd name="T27" fmla="*/ 113 h 292"/>
                    <a:gd name="T28" fmla="*/ 292 w 292"/>
                    <a:gd name="T29" fmla="*/ 146 h 292"/>
                    <a:gd name="T30" fmla="*/ 288 w 292"/>
                    <a:gd name="T31" fmla="*/ 180 h 292"/>
                    <a:gd name="T32" fmla="*/ 276 w 292"/>
                    <a:gd name="T33" fmla="*/ 210 h 292"/>
                    <a:gd name="T34" fmla="*/ 259 w 292"/>
                    <a:gd name="T35" fmla="*/ 237 h 292"/>
                    <a:gd name="T36" fmla="*/ 237 w 292"/>
                    <a:gd name="T37" fmla="*/ 260 h 292"/>
                    <a:gd name="T38" fmla="*/ 209 w 292"/>
                    <a:gd name="T39" fmla="*/ 278 h 292"/>
                    <a:gd name="T40" fmla="*/ 179 w 292"/>
                    <a:gd name="T41" fmla="*/ 288 h 292"/>
                    <a:gd name="T42" fmla="*/ 145 w 292"/>
                    <a:gd name="T43" fmla="*/ 292 h 292"/>
                    <a:gd name="T44" fmla="*/ 112 w 292"/>
                    <a:gd name="T45" fmla="*/ 288 h 292"/>
                    <a:gd name="T46" fmla="*/ 81 w 292"/>
                    <a:gd name="T47" fmla="*/ 278 h 292"/>
                    <a:gd name="T48" fmla="*/ 53 w 292"/>
                    <a:gd name="T49" fmla="*/ 260 h 292"/>
                    <a:gd name="T50" fmla="*/ 31 w 292"/>
                    <a:gd name="T51" fmla="*/ 237 h 292"/>
                    <a:gd name="T52" fmla="*/ 14 w 292"/>
                    <a:gd name="T53" fmla="*/ 210 h 292"/>
                    <a:gd name="T54" fmla="*/ 4 w 292"/>
                    <a:gd name="T55" fmla="*/ 180 h 292"/>
                    <a:gd name="T56" fmla="*/ 0 w 292"/>
                    <a:gd name="T57" fmla="*/ 146 h 292"/>
                    <a:gd name="T58" fmla="*/ 102 w 292"/>
                    <a:gd name="T59" fmla="*/ 121 h 292"/>
                    <a:gd name="T60" fmla="*/ 102 w 292"/>
                    <a:gd name="T61" fmla="*/ 142 h 292"/>
                    <a:gd name="T62" fmla="*/ 120 w 292"/>
                    <a:gd name="T63" fmla="*/ 142 h 292"/>
                    <a:gd name="T64" fmla="*/ 120 w 292"/>
                    <a:gd name="T65" fmla="*/ 223 h 292"/>
                    <a:gd name="T66" fmla="*/ 102 w 292"/>
                    <a:gd name="T67" fmla="*/ 223 h 292"/>
                    <a:gd name="T68" fmla="*/ 102 w 292"/>
                    <a:gd name="T69" fmla="*/ 244 h 292"/>
                    <a:gd name="T70" fmla="*/ 188 w 292"/>
                    <a:gd name="T71" fmla="*/ 244 h 292"/>
                    <a:gd name="T72" fmla="*/ 188 w 292"/>
                    <a:gd name="T73" fmla="*/ 223 h 292"/>
                    <a:gd name="T74" fmla="*/ 170 w 292"/>
                    <a:gd name="T75" fmla="*/ 223 h 292"/>
                    <a:gd name="T76" fmla="*/ 170 w 292"/>
                    <a:gd name="T77" fmla="*/ 142 h 292"/>
                    <a:gd name="T78" fmla="*/ 188 w 292"/>
                    <a:gd name="T79" fmla="*/ 142 h 292"/>
                    <a:gd name="T80" fmla="*/ 188 w 292"/>
                    <a:gd name="T81" fmla="*/ 121 h 292"/>
                    <a:gd name="T82" fmla="*/ 102 w 292"/>
                    <a:gd name="T83" fmla="*/ 121 h 292"/>
                    <a:gd name="T84" fmla="*/ 115 w 292"/>
                    <a:gd name="T85" fmla="*/ 79 h 292"/>
                    <a:gd name="T86" fmla="*/ 117 w 292"/>
                    <a:gd name="T87" fmla="*/ 92 h 292"/>
                    <a:gd name="T88" fmla="*/ 124 w 292"/>
                    <a:gd name="T89" fmla="*/ 101 h 292"/>
                    <a:gd name="T90" fmla="*/ 133 w 292"/>
                    <a:gd name="T91" fmla="*/ 108 h 292"/>
                    <a:gd name="T92" fmla="*/ 145 w 292"/>
                    <a:gd name="T93" fmla="*/ 110 h 292"/>
                    <a:gd name="T94" fmla="*/ 157 w 292"/>
                    <a:gd name="T95" fmla="*/ 108 h 292"/>
                    <a:gd name="T96" fmla="*/ 167 w 292"/>
                    <a:gd name="T97" fmla="*/ 101 h 292"/>
                    <a:gd name="T98" fmla="*/ 174 w 292"/>
                    <a:gd name="T99" fmla="*/ 92 h 292"/>
                    <a:gd name="T100" fmla="*/ 176 w 292"/>
                    <a:gd name="T101" fmla="*/ 79 h 292"/>
                    <a:gd name="T102" fmla="*/ 174 w 292"/>
                    <a:gd name="T103" fmla="*/ 67 h 292"/>
                    <a:gd name="T104" fmla="*/ 167 w 292"/>
                    <a:gd name="T105" fmla="*/ 58 h 292"/>
                    <a:gd name="T106" fmla="*/ 157 w 292"/>
                    <a:gd name="T107" fmla="*/ 51 h 292"/>
                    <a:gd name="T108" fmla="*/ 145 w 292"/>
                    <a:gd name="T109" fmla="*/ 49 h 292"/>
                    <a:gd name="T110" fmla="*/ 133 w 292"/>
                    <a:gd name="T111" fmla="*/ 51 h 292"/>
                    <a:gd name="T112" fmla="*/ 124 w 292"/>
                    <a:gd name="T113" fmla="*/ 58 h 292"/>
                    <a:gd name="T114" fmla="*/ 117 w 292"/>
                    <a:gd name="T115" fmla="*/ 67 h 292"/>
                    <a:gd name="T116" fmla="*/ 115 w 292"/>
                    <a:gd name="T117" fmla="*/ 79 h 2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92" h="292">
                      <a:moveTo>
                        <a:pt x="0" y="146"/>
                      </a:moveTo>
                      <a:lnTo>
                        <a:pt x="4" y="113"/>
                      </a:lnTo>
                      <a:lnTo>
                        <a:pt x="14" y="82"/>
                      </a:lnTo>
                      <a:lnTo>
                        <a:pt x="31" y="55"/>
                      </a:lnTo>
                      <a:lnTo>
                        <a:pt x="53" y="32"/>
                      </a:lnTo>
                      <a:lnTo>
                        <a:pt x="81" y="15"/>
                      </a:lnTo>
                      <a:lnTo>
                        <a:pt x="112" y="4"/>
                      </a:lnTo>
                      <a:lnTo>
                        <a:pt x="145" y="0"/>
                      </a:lnTo>
                      <a:lnTo>
                        <a:pt x="179" y="4"/>
                      </a:lnTo>
                      <a:lnTo>
                        <a:pt x="209" y="15"/>
                      </a:lnTo>
                      <a:lnTo>
                        <a:pt x="237" y="32"/>
                      </a:lnTo>
                      <a:lnTo>
                        <a:pt x="259" y="55"/>
                      </a:lnTo>
                      <a:lnTo>
                        <a:pt x="276" y="82"/>
                      </a:lnTo>
                      <a:lnTo>
                        <a:pt x="288" y="113"/>
                      </a:lnTo>
                      <a:lnTo>
                        <a:pt x="292" y="146"/>
                      </a:lnTo>
                      <a:lnTo>
                        <a:pt x="288" y="180"/>
                      </a:lnTo>
                      <a:lnTo>
                        <a:pt x="276" y="210"/>
                      </a:lnTo>
                      <a:lnTo>
                        <a:pt x="259" y="237"/>
                      </a:lnTo>
                      <a:lnTo>
                        <a:pt x="237" y="260"/>
                      </a:lnTo>
                      <a:lnTo>
                        <a:pt x="209" y="278"/>
                      </a:lnTo>
                      <a:lnTo>
                        <a:pt x="179" y="288"/>
                      </a:lnTo>
                      <a:lnTo>
                        <a:pt x="145" y="292"/>
                      </a:lnTo>
                      <a:lnTo>
                        <a:pt x="112" y="288"/>
                      </a:lnTo>
                      <a:lnTo>
                        <a:pt x="81" y="278"/>
                      </a:lnTo>
                      <a:lnTo>
                        <a:pt x="53" y="260"/>
                      </a:lnTo>
                      <a:lnTo>
                        <a:pt x="31" y="237"/>
                      </a:lnTo>
                      <a:lnTo>
                        <a:pt x="14" y="210"/>
                      </a:lnTo>
                      <a:lnTo>
                        <a:pt x="4" y="180"/>
                      </a:lnTo>
                      <a:lnTo>
                        <a:pt x="0" y="146"/>
                      </a:lnTo>
                      <a:close/>
                      <a:moveTo>
                        <a:pt x="102" y="121"/>
                      </a:moveTo>
                      <a:lnTo>
                        <a:pt x="102" y="142"/>
                      </a:lnTo>
                      <a:lnTo>
                        <a:pt x="120" y="142"/>
                      </a:lnTo>
                      <a:lnTo>
                        <a:pt x="120" y="223"/>
                      </a:lnTo>
                      <a:lnTo>
                        <a:pt x="102" y="223"/>
                      </a:lnTo>
                      <a:lnTo>
                        <a:pt x="102" y="244"/>
                      </a:lnTo>
                      <a:lnTo>
                        <a:pt x="188" y="244"/>
                      </a:lnTo>
                      <a:lnTo>
                        <a:pt x="188" y="223"/>
                      </a:lnTo>
                      <a:lnTo>
                        <a:pt x="170" y="223"/>
                      </a:lnTo>
                      <a:lnTo>
                        <a:pt x="170" y="142"/>
                      </a:lnTo>
                      <a:lnTo>
                        <a:pt x="188" y="142"/>
                      </a:lnTo>
                      <a:lnTo>
                        <a:pt x="188" y="121"/>
                      </a:lnTo>
                      <a:lnTo>
                        <a:pt x="102" y="121"/>
                      </a:lnTo>
                      <a:close/>
                      <a:moveTo>
                        <a:pt x="115" y="79"/>
                      </a:moveTo>
                      <a:lnTo>
                        <a:pt x="117" y="92"/>
                      </a:lnTo>
                      <a:lnTo>
                        <a:pt x="124" y="101"/>
                      </a:lnTo>
                      <a:lnTo>
                        <a:pt x="133" y="108"/>
                      </a:lnTo>
                      <a:lnTo>
                        <a:pt x="145" y="110"/>
                      </a:lnTo>
                      <a:lnTo>
                        <a:pt x="157" y="108"/>
                      </a:lnTo>
                      <a:lnTo>
                        <a:pt x="167" y="101"/>
                      </a:lnTo>
                      <a:lnTo>
                        <a:pt x="174" y="92"/>
                      </a:lnTo>
                      <a:lnTo>
                        <a:pt x="176" y="79"/>
                      </a:lnTo>
                      <a:lnTo>
                        <a:pt x="174" y="67"/>
                      </a:lnTo>
                      <a:lnTo>
                        <a:pt x="167" y="58"/>
                      </a:lnTo>
                      <a:lnTo>
                        <a:pt x="157" y="51"/>
                      </a:lnTo>
                      <a:lnTo>
                        <a:pt x="145" y="49"/>
                      </a:lnTo>
                      <a:lnTo>
                        <a:pt x="133" y="51"/>
                      </a:lnTo>
                      <a:lnTo>
                        <a:pt x="124" y="58"/>
                      </a:lnTo>
                      <a:lnTo>
                        <a:pt x="117" y="67"/>
                      </a:lnTo>
                      <a:lnTo>
                        <a:pt x="115" y="79"/>
                      </a:lnTo>
                      <a:close/>
                    </a:path>
                  </a:pathLst>
                </a:custGeom>
                <a:solidFill>
                  <a:srgbClr val="FF7800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100" noProof="0"/>
                </a:p>
              </p:txBody>
            </p:sp>
            <p:sp>
              <p:nvSpPr>
                <p:cNvPr id="147" name="Rechthoek 146">
                  <a:extLst>
                    <a:ext uri="{FF2B5EF4-FFF2-40B4-BE49-F238E27FC236}">
                      <a16:creationId xmlns:a16="http://schemas.microsoft.com/office/drawing/2014/main" id="{F9333AC0-7C68-4291-BEB8-185721857956}"/>
                    </a:ext>
                  </a:extLst>
                </p:cNvPr>
                <p:cNvSpPr/>
                <p:nvPr userDrawn="1"/>
              </p:nvSpPr>
              <p:spPr>
                <a:xfrm>
                  <a:off x="-3380966" y="3458473"/>
                  <a:ext cx="2817995" cy="592123"/>
                </a:xfrm>
                <a:prstGeom prst="rect">
                  <a:avLst/>
                </a:prstGeom>
                <a:noFill/>
                <a:ln w="25400" cap="flat" cmpd="sng" algn="ctr">
                  <a:noFill/>
                  <a:prstDash val="solid"/>
                </a:ln>
                <a:effectLst/>
              </p:spPr>
              <p:txBody>
                <a:bodyPr lIns="0" tIns="0" rIns="0" bIns="0" rtlCol="0" anchor="t"/>
                <a:lstStyle/>
                <a:p>
                  <a:pPr marL="0" marR="0" lvl="0" indent="0" defTabSz="914400" eaLnBrk="1" fontAlgn="auto" latinLnBrk="0" hangingPunct="1">
                    <a:lnSpc>
                      <a:spcPct val="90000"/>
                    </a:lnSpc>
                    <a:spcBef>
                      <a:spcPts val="600"/>
                    </a:spcBef>
                    <a:spcAft>
                      <a:spcPts val="6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l-NL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  <a:cs typeface="Segoe UI Light" panose="020B0502040204020203" pitchFamily="34" charset="0"/>
                    </a:rPr>
                    <a:t>Meer weten?</a:t>
                  </a:r>
                  <a:br>
                    <a:rPr kumimoji="0" lang="nl-NL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  <a:cs typeface="Segoe UI Light" panose="020B0502040204020203" pitchFamily="34" charset="0"/>
                    </a:rPr>
                  </a:br>
                  <a:r>
                    <a:rPr kumimoji="0" lang="nl-NL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  <a:cs typeface="Segoe UI Light" panose="020B0502040204020203" pitchFamily="34" charset="0"/>
                    </a:rPr>
                    <a:t>Ga naar dia </a:t>
                  </a:r>
                  <a:r>
                    <a:rPr kumimoji="0" lang="nl-NL" sz="11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  <a:cs typeface="Segoe UI Light" panose="020B0502040204020203" pitchFamily="34" charset="0"/>
                    </a:rPr>
                    <a:t>‘Instructie dia: YouTube links’</a:t>
                  </a:r>
                  <a:r>
                    <a:rPr kumimoji="0" lang="nl-NL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  <a:cs typeface="Segoe UI Light" panose="020B0502040204020203" pitchFamily="34" charset="0"/>
                    </a:rPr>
                    <a:t>, open deze in de diavoorstelling en klik op de gewenste video link.</a:t>
                  </a:r>
                </a:p>
              </p:txBody>
            </p:sp>
            <p:cxnSp>
              <p:nvCxnSpPr>
                <p:cNvPr id="148" name="Rechte verbindingslijn 147">
                  <a:extLst>
                    <a:ext uri="{FF2B5EF4-FFF2-40B4-BE49-F238E27FC236}">
                      <a16:creationId xmlns:a16="http://schemas.microsoft.com/office/drawing/2014/main" id="{A79D92EA-1C85-4944-98A2-7BD004B93B41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-3740987" y="4169717"/>
                  <a:ext cx="3178016" cy="0"/>
                </a:xfrm>
                <a:prstGeom prst="line">
                  <a:avLst/>
                </a:prstGeom>
                <a:noFill/>
                <a:ln w="3175" cap="flat" cmpd="sng" algn="ctr">
                  <a:solidFill>
                    <a:schemeClr val="accent1"/>
                  </a:solidFill>
                  <a:prstDash val="solid"/>
                </a:ln>
                <a:effectLst/>
              </p:spPr>
            </p:cxnSp>
          </p:grpSp>
          <p:cxnSp>
            <p:nvCxnSpPr>
              <p:cNvPr id="145" name="Rechte verbindingslijn 144">
                <a:extLst>
                  <a:ext uri="{FF2B5EF4-FFF2-40B4-BE49-F238E27FC236}">
                    <a16:creationId xmlns:a16="http://schemas.microsoft.com/office/drawing/2014/main" id="{A04DA7AD-18A5-4C04-A4C9-9787C1CC6D9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397261" y="4439101"/>
                <a:ext cx="3178017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118" name="Ovaal 117">
              <a:extLst>
                <a:ext uri="{FF2B5EF4-FFF2-40B4-BE49-F238E27FC236}">
                  <a16:creationId xmlns:a16="http://schemas.microsoft.com/office/drawing/2014/main" id="{22C823FB-D700-4691-B1B2-FD3BC45CC6C0}"/>
                </a:ext>
              </a:extLst>
            </p:cNvPr>
            <p:cNvSpPr/>
            <p:nvPr userDrawn="1"/>
          </p:nvSpPr>
          <p:spPr>
            <a:xfrm>
              <a:off x="12391601" y="1850777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19" name="Rechthoek 118">
              <a:extLst>
                <a:ext uri="{FF2B5EF4-FFF2-40B4-BE49-F238E27FC236}">
                  <a16:creationId xmlns:a16="http://schemas.microsoft.com/office/drawing/2014/main" id="{F85D7EC6-744F-459A-8278-116149DD3086}"/>
                </a:ext>
              </a:extLst>
            </p:cNvPr>
            <p:cNvSpPr/>
            <p:nvPr userDrawn="1"/>
          </p:nvSpPr>
          <p:spPr>
            <a:xfrm>
              <a:off x="12757282" y="1916840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de gewenste video</a:t>
              </a:r>
              <a:b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en klik 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120" name="Groep 119">
              <a:extLst>
                <a:ext uri="{FF2B5EF4-FFF2-40B4-BE49-F238E27FC236}">
                  <a16:creationId xmlns:a16="http://schemas.microsoft.com/office/drawing/2014/main" id="{33A2EF4B-0C0C-49DA-8767-AFA6BA86D406}"/>
                </a:ext>
              </a:extLst>
            </p:cNvPr>
            <p:cNvGrpSpPr/>
            <p:nvPr userDrawn="1"/>
          </p:nvGrpSpPr>
          <p:grpSpPr>
            <a:xfrm>
              <a:off x="12757282" y="2328929"/>
              <a:ext cx="825500" cy="209550"/>
              <a:chOff x="13504624" y="2482850"/>
              <a:chExt cx="825500" cy="209550"/>
            </a:xfrm>
          </p:grpSpPr>
          <p:sp>
            <p:nvSpPr>
              <p:cNvPr id="141" name="Rechthoek 140">
                <a:extLst>
                  <a:ext uri="{FF2B5EF4-FFF2-40B4-BE49-F238E27FC236}">
                    <a16:creationId xmlns:a16="http://schemas.microsoft.com/office/drawing/2014/main" id="{A70ED2B8-3C8A-4ADD-9C49-619F678EB586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Invoegen</a:t>
                </a:r>
              </a:p>
            </p:txBody>
          </p:sp>
          <p:cxnSp>
            <p:nvCxnSpPr>
              <p:cNvPr id="142" name="Rechte verbindingslijn 141">
                <a:extLst>
                  <a:ext uri="{FF2B5EF4-FFF2-40B4-BE49-F238E27FC236}">
                    <a16:creationId xmlns:a16="http://schemas.microsoft.com/office/drawing/2014/main" id="{143518BE-2209-4606-967C-ACD05DBC31BA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143" name="Gelijkbenige driehoek 142">
                <a:extLst>
                  <a:ext uri="{FF2B5EF4-FFF2-40B4-BE49-F238E27FC236}">
                    <a16:creationId xmlns:a16="http://schemas.microsoft.com/office/drawing/2014/main" id="{F3C2013C-2C83-4E17-B4EA-51D825545AE4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21" name="Ovaal 120">
              <a:extLst>
                <a:ext uri="{FF2B5EF4-FFF2-40B4-BE49-F238E27FC236}">
                  <a16:creationId xmlns:a16="http://schemas.microsoft.com/office/drawing/2014/main" id="{0B8445F4-A71D-4FAD-A541-C6037B39B59A}"/>
                </a:ext>
              </a:extLst>
            </p:cNvPr>
            <p:cNvSpPr/>
            <p:nvPr userDrawn="1"/>
          </p:nvSpPr>
          <p:spPr>
            <a:xfrm>
              <a:off x="12391601" y="276233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122" name="Rechthoek 121">
              <a:extLst>
                <a:ext uri="{FF2B5EF4-FFF2-40B4-BE49-F238E27FC236}">
                  <a16:creationId xmlns:a16="http://schemas.microsoft.com/office/drawing/2014/main" id="{76ACEF81-715B-405D-89D3-8F2C3F86DF3A}"/>
                </a:ext>
              </a:extLst>
            </p:cNvPr>
            <p:cNvSpPr/>
            <p:nvPr userDrawn="1"/>
          </p:nvSpPr>
          <p:spPr>
            <a:xfrm>
              <a:off x="12757283" y="2828393"/>
              <a:ext cx="2817996" cy="8873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Om de video te schalen of bij te snijden, ga naar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‘Hulpmiddelen voor video - Opmaak’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 en klik op de knop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‘Bijsnijden’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Schaal met de bolletjes de video en met de hoekjes het videokader.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123" name="Rechte verbindingslijn 122">
              <a:extLst>
                <a:ext uri="{FF2B5EF4-FFF2-40B4-BE49-F238E27FC236}">
                  <a16:creationId xmlns:a16="http://schemas.microsoft.com/office/drawing/2014/main" id="{DB395461-CBC5-43F2-BBB8-7705B16495A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644168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49" name="Groep 48">
              <a:extLst>
                <a:ext uri="{FF2B5EF4-FFF2-40B4-BE49-F238E27FC236}">
                  <a16:creationId xmlns:a16="http://schemas.microsoft.com/office/drawing/2014/main" id="{3977D9F7-5518-403B-8A9E-61A278620A9D}"/>
                </a:ext>
              </a:extLst>
            </p:cNvPr>
            <p:cNvGrpSpPr/>
            <p:nvPr userDrawn="1"/>
          </p:nvGrpSpPr>
          <p:grpSpPr>
            <a:xfrm>
              <a:off x="12696514" y="3701158"/>
              <a:ext cx="514284" cy="612918"/>
              <a:chOff x="12682980" y="3403241"/>
              <a:chExt cx="622284" cy="741632"/>
            </a:xfrm>
          </p:grpSpPr>
          <p:grpSp>
            <p:nvGrpSpPr>
              <p:cNvPr id="50" name="Groep 49">
                <a:extLst>
                  <a:ext uri="{FF2B5EF4-FFF2-40B4-BE49-F238E27FC236}">
                    <a16:creationId xmlns:a16="http://schemas.microsoft.com/office/drawing/2014/main" id="{9BD2D689-D3E7-4675-A170-93E21C8C9468}"/>
                  </a:ext>
                </a:extLst>
              </p:cNvPr>
              <p:cNvGrpSpPr/>
              <p:nvPr userDrawn="1"/>
            </p:nvGrpSpPr>
            <p:grpSpPr>
              <a:xfrm>
                <a:off x="12771568" y="3403241"/>
                <a:ext cx="467138" cy="448489"/>
                <a:chOff x="12782195" y="3403241"/>
                <a:chExt cx="467138" cy="448489"/>
              </a:xfrm>
            </p:grpSpPr>
            <p:grpSp>
              <p:nvGrpSpPr>
                <p:cNvPr id="53" name="Groep 52">
                  <a:extLst>
                    <a:ext uri="{FF2B5EF4-FFF2-40B4-BE49-F238E27FC236}">
                      <a16:creationId xmlns:a16="http://schemas.microsoft.com/office/drawing/2014/main" id="{7AD448B8-1848-462D-8D6A-1108F312A988}"/>
                    </a:ext>
                  </a:extLst>
                </p:cNvPr>
                <p:cNvGrpSpPr/>
                <p:nvPr userDrawn="1"/>
              </p:nvGrpSpPr>
              <p:grpSpPr>
                <a:xfrm>
                  <a:off x="12782195" y="3403241"/>
                  <a:ext cx="412967" cy="393907"/>
                  <a:chOff x="13554906" y="3320109"/>
                  <a:chExt cx="443906" cy="423419"/>
                </a:xfrm>
              </p:grpSpPr>
              <p:grpSp>
                <p:nvGrpSpPr>
                  <p:cNvPr id="60" name="Groep 59">
                    <a:extLst>
                      <a:ext uri="{FF2B5EF4-FFF2-40B4-BE49-F238E27FC236}">
                        <a16:creationId xmlns:a16="http://schemas.microsoft.com/office/drawing/2014/main" id="{C8565E4A-2B20-45A2-BB07-15DB673C2A26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06" cy="423419"/>
                    <a:chOff x="12909684" y="1276143"/>
                    <a:chExt cx="443906" cy="423419"/>
                  </a:xfrm>
                </p:grpSpPr>
                <p:sp>
                  <p:nvSpPr>
                    <p:cNvPr id="63" name="Rechthoek 62">
                      <a:extLst>
                        <a:ext uri="{FF2B5EF4-FFF2-40B4-BE49-F238E27FC236}">
                          <a16:creationId xmlns:a16="http://schemas.microsoft.com/office/drawing/2014/main" id="{407F61E2-5AAD-480F-94A5-C01553160CA8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18700" y="1285262"/>
                      <a:ext cx="434890" cy="414300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b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64" name="Rechthoek 63">
                      <a:extLst>
                        <a:ext uri="{FF2B5EF4-FFF2-40B4-BE49-F238E27FC236}">
                          <a16:creationId xmlns:a16="http://schemas.microsoft.com/office/drawing/2014/main" id="{E20174D2-3DBD-4314-B7FB-4D7780A59E22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b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65" name="Ovaal 64">
                      <a:extLst>
                        <a:ext uri="{FF2B5EF4-FFF2-40B4-BE49-F238E27FC236}">
                          <a16:creationId xmlns:a16="http://schemas.microsoft.com/office/drawing/2014/main" id="{2E47D879-FC84-4A6D-80CC-B28BD459C5CF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pic>
                <p:nvPicPr>
                  <p:cNvPr id="61" name="Afbeelding 60">
                    <a:extLst>
                      <a:ext uri="{FF2B5EF4-FFF2-40B4-BE49-F238E27FC236}">
                        <a16:creationId xmlns:a16="http://schemas.microsoft.com/office/drawing/2014/main" id="{1A84F0ED-2C5F-419C-ABCE-2CD184B0CD8D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1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62" name="Afbeelding 61">
                    <a:extLst>
                      <a:ext uri="{FF2B5EF4-FFF2-40B4-BE49-F238E27FC236}">
                        <a16:creationId xmlns:a16="http://schemas.microsoft.com/office/drawing/2014/main" id="{57F85D97-9F7A-442C-B167-B4F2FA0A8EAB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8" y="3454369"/>
                    <a:ext cx="173367" cy="111423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54" name="Groep 53">
                  <a:extLst>
                    <a:ext uri="{FF2B5EF4-FFF2-40B4-BE49-F238E27FC236}">
                      <a16:creationId xmlns:a16="http://schemas.microsoft.com/office/drawing/2014/main" id="{AFEFDA85-BCB0-4AA3-A58B-A633BC380CD0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58" name="Rechthoek 57">
                    <a:extLst>
                      <a:ext uri="{FF2B5EF4-FFF2-40B4-BE49-F238E27FC236}">
                        <a16:creationId xmlns:a16="http://schemas.microsoft.com/office/drawing/2014/main" id="{5B067AD7-1DB0-4C4C-8853-8DA46ECFFA4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9" name="Rechthoek 58">
                    <a:extLst>
                      <a:ext uri="{FF2B5EF4-FFF2-40B4-BE49-F238E27FC236}">
                        <a16:creationId xmlns:a16="http://schemas.microsoft.com/office/drawing/2014/main" id="{BB833877-721A-4B7B-8182-F984CC44245E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55" name="Groep 54">
                  <a:extLst>
                    <a:ext uri="{FF2B5EF4-FFF2-40B4-BE49-F238E27FC236}">
                      <a16:creationId xmlns:a16="http://schemas.microsoft.com/office/drawing/2014/main" id="{768B9BB0-EBD5-47F5-B8F9-3F0DBAF98D3B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56" name="Rechthoek 55">
                    <a:extLst>
                      <a:ext uri="{FF2B5EF4-FFF2-40B4-BE49-F238E27FC236}">
                        <a16:creationId xmlns:a16="http://schemas.microsoft.com/office/drawing/2014/main" id="{107FEECF-9097-4BB7-8DB3-52736A3D113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7" name="Rechthoek 56">
                    <a:extLst>
                      <a:ext uri="{FF2B5EF4-FFF2-40B4-BE49-F238E27FC236}">
                        <a16:creationId xmlns:a16="http://schemas.microsoft.com/office/drawing/2014/main" id="{D134F1FE-322D-481A-AD17-DDD2660466B2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sp>
            <p:nvSpPr>
              <p:cNvPr id="51" name="Rechthoek 50">
                <a:extLst>
                  <a:ext uri="{FF2B5EF4-FFF2-40B4-BE49-F238E27FC236}">
                    <a16:creationId xmlns:a16="http://schemas.microsoft.com/office/drawing/2014/main" id="{69D5B231-2148-4CBF-8C5D-3EE0323E0AA8}"/>
                  </a:ext>
                </a:extLst>
              </p:cNvPr>
              <p:cNvSpPr/>
              <p:nvPr userDrawn="1"/>
            </p:nvSpPr>
            <p:spPr>
              <a:xfrm>
                <a:off x="12682980" y="3889890"/>
                <a:ext cx="622284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900" b="0" noProof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Bijsnijden</a:t>
                </a:r>
              </a:p>
            </p:txBody>
          </p:sp>
          <p:sp>
            <p:nvSpPr>
              <p:cNvPr id="52" name="Gelijkbenige driehoek 51">
                <a:extLst>
                  <a:ext uri="{FF2B5EF4-FFF2-40B4-BE49-F238E27FC236}">
                    <a16:creationId xmlns:a16="http://schemas.microsoft.com/office/drawing/2014/main" id="{2E1FE2EF-57E5-4F21-96A4-31C062120569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66" name="Tekstvak 65">
            <a:extLst>
              <a:ext uri="{FF2B5EF4-FFF2-40B4-BE49-F238E27FC236}">
                <a16:creationId xmlns:a16="http://schemas.microsoft.com/office/drawing/2014/main" id="{793B0656-B897-4788-B44C-0E3BC3F116A4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100% video zwart logo</a:t>
            </a:r>
          </a:p>
        </p:txBody>
      </p:sp>
      <p:sp>
        <p:nvSpPr>
          <p:cNvPr id="48" name="Tijdelijke aanduiding voor tekst 53">
            <a:extLst>
              <a:ext uri="{FF2B5EF4-FFF2-40B4-BE49-F238E27FC236}">
                <a16:creationId xmlns:a16="http://schemas.microsoft.com/office/drawing/2014/main" id="{1B1FBF49-E5A9-4554-9A4C-0C7CBF9D120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510" y="184468"/>
            <a:ext cx="378000" cy="378000"/>
          </a:xfrm>
          <a:custGeom>
            <a:avLst/>
            <a:gdLst>
              <a:gd name="connsiteX0" fmla="*/ 0 w 1307657"/>
              <a:gd name="connsiteY0" fmla="*/ 725454 h 1311600"/>
              <a:gd name="connsiteX1" fmla="*/ 237260 w 1307657"/>
              <a:gd name="connsiteY1" fmla="*/ 725454 h 1311600"/>
              <a:gd name="connsiteX2" fmla="*/ 360099 w 1307657"/>
              <a:gd name="connsiteY2" fmla="*/ 848437 h 1311600"/>
              <a:gd name="connsiteX3" fmla="*/ 360099 w 1307657"/>
              <a:gd name="connsiteY3" fmla="*/ 1245889 h 1311600"/>
              <a:gd name="connsiteX4" fmla="*/ 275664 w 1307657"/>
              <a:gd name="connsiteY4" fmla="*/ 1194954 h 1311600"/>
              <a:gd name="connsiteX5" fmla="*/ 275664 w 1307657"/>
              <a:gd name="connsiteY5" fmla="*/ 1034496 h 1311600"/>
              <a:gd name="connsiteX6" fmla="*/ 115736 w 1307657"/>
              <a:gd name="connsiteY6" fmla="*/ 1034496 h 1311600"/>
              <a:gd name="connsiteX7" fmla="*/ 65233 w 1307657"/>
              <a:gd name="connsiteY7" fmla="*/ 949780 h 1311600"/>
              <a:gd name="connsiteX8" fmla="*/ 275664 w 1307657"/>
              <a:gd name="connsiteY8" fmla="*/ 949780 h 1311600"/>
              <a:gd name="connsiteX9" fmla="*/ 275664 w 1307657"/>
              <a:gd name="connsiteY9" fmla="*/ 848437 h 1311600"/>
              <a:gd name="connsiteX10" fmla="*/ 237260 w 1307657"/>
              <a:gd name="connsiteY10" fmla="*/ 810170 h 1311600"/>
              <a:gd name="connsiteX11" fmla="*/ 14467 w 1307657"/>
              <a:gd name="connsiteY11" fmla="*/ 810170 h 1311600"/>
              <a:gd name="connsiteX12" fmla="*/ 0 w 1307657"/>
              <a:gd name="connsiteY12" fmla="*/ 725454 h 1311600"/>
              <a:gd name="connsiteX13" fmla="*/ 584340 w 1307657"/>
              <a:gd name="connsiteY13" fmla="*/ 438 h 1311600"/>
              <a:gd name="connsiteX14" fmla="*/ 584340 w 1307657"/>
              <a:gd name="connsiteY14" fmla="*/ 725312 h 1311600"/>
              <a:gd name="connsiteX15" fmla="*/ 1307657 w 1307657"/>
              <a:gd name="connsiteY15" fmla="*/ 725312 h 1311600"/>
              <a:gd name="connsiteX16" fmla="*/ 1292917 w 1307657"/>
              <a:gd name="connsiteY16" fmla="*/ 810048 h 1311600"/>
              <a:gd name="connsiteX17" fmla="*/ 1005748 w 1307657"/>
              <a:gd name="connsiteY17" fmla="*/ 810048 h 1311600"/>
              <a:gd name="connsiteX18" fmla="*/ 1206845 w 1307657"/>
              <a:gd name="connsiteY18" fmla="*/ 1011989 h 1311600"/>
              <a:gd name="connsiteX19" fmla="*/ 1156045 w 1307657"/>
              <a:gd name="connsiteY19" fmla="*/ 1080886 h 1311600"/>
              <a:gd name="connsiteX20" fmla="*/ 886248 w 1307657"/>
              <a:gd name="connsiteY20" fmla="*/ 810048 h 1311600"/>
              <a:gd name="connsiteX21" fmla="*/ 807547 w 1307657"/>
              <a:gd name="connsiteY21" fmla="*/ 810048 h 1311600"/>
              <a:gd name="connsiteX22" fmla="*/ 807547 w 1307657"/>
              <a:gd name="connsiteY22" fmla="*/ 924613 h 1311600"/>
              <a:gd name="connsiteX23" fmla="*/ 1057865 w 1307657"/>
              <a:gd name="connsiteY23" fmla="*/ 1175653 h 1311600"/>
              <a:gd name="connsiteX24" fmla="*/ 986797 w 1307657"/>
              <a:gd name="connsiteY24" fmla="*/ 1224225 h 1311600"/>
              <a:gd name="connsiteX25" fmla="*/ 809126 w 1307657"/>
              <a:gd name="connsiteY25" fmla="*/ 1045778 h 1311600"/>
              <a:gd name="connsiteX26" fmla="*/ 807547 w 1307657"/>
              <a:gd name="connsiteY26" fmla="*/ 1044458 h 1311600"/>
              <a:gd name="connsiteX27" fmla="*/ 807547 w 1307657"/>
              <a:gd name="connsiteY27" fmla="*/ 1296818 h 1311600"/>
              <a:gd name="connsiteX28" fmla="*/ 723054 w 1307657"/>
              <a:gd name="connsiteY28" fmla="*/ 1311600 h 1311600"/>
              <a:gd name="connsiteX29" fmla="*/ 723054 w 1307657"/>
              <a:gd name="connsiteY29" fmla="*/ 810048 h 1311600"/>
              <a:gd name="connsiteX30" fmla="*/ 584340 w 1307657"/>
              <a:gd name="connsiteY30" fmla="*/ 810048 h 1311600"/>
              <a:gd name="connsiteX31" fmla="*/ 584340 w 1307657"/>
              <a:gd name="connsiteY31" fmla="*/ 1311336 h 1311600"/>
              <a:gd name="connsiteX32" fmla="*/ 583813 w 1307657"/>
              <a:gd name="connsiteY32" fmla="*/ 1311336 h 1311600"/>
              <a:gd name="connsiteX33" fmla="*/ 499321 w 1307657"/>
              <a:gd name="connsiteY33" fmla="*/ 1296554 h 1311600"/>
              <a:gd name="connsiteX34" fmla="*/ 498531 w 1307657"/>
              <a:gd name="connsiteY34" fmla="*/ 1296554 h 1311600"/>
              <a:gd name="connsiteX35" fmla="*/ 498531 w 1307657"/>
              <a:gd name="connsiteY35" fmla="*/ 840933 h 1311600"/>
              <a:gd name="connsiteX36" fmla="*/ 244528 w 1307657"/>
              <a:gd name="connsiteY36" fmla="*/ 586990 h 1311600"/>
              <a:gd name="connsiteX37" fmla="*/ 0 w 1307657"/>
              <a:gd name="connsiteY37" fmla="*/ 586990 h 1311600"/>
              <a:gd name="connsiteX38" fmla="*/ 14477 w 1307657"/>
              <a:gd name="connsiteY38" fmla="*/ 502254 h 1311600"/>
              <a:gd name="connsiteX39" fmla="*/ 244528 w 1307657"/>
              <a:gd name="connsiteY39" fmla="*/ 502254 h 1311600"/>
              <a:gd name="connsiteX40" fmla="*/ 265848 w 1307657"/>
              <a:gd name="connsiteY40" fmla="*/ 503046 h 1311600"/>
              <a:gd name="connsiteX41" fmla="*/ 267954 w 1307657"/>
              <a:gd name="connsiteY41" fmla="*/ 503046 h 1311600"/>
              <a:gd name="connsiteX42" fmla="*/ 87124 w 1307657"/>
              <a:gd name="connsiteY42" fmla="*/ 321695 h 1311600"/>
              <a:gd name="connsiteX43" fmla="*/ 135556 w 1307657"/>
              <a:gd name="connsiteY43" fmla="*/ 250422 h 1311600"/>
              <a:gd name="connsiteX44" fmla="*/ 498531 w 1307657"/>
              <a:gd name="connsiteY44" fmla="*/ 614707 h 1311600"/>
              <a:gd name="connsiteX45" fmla="*/ 499847 w 1307657"/>
              <a:gd name="connsiteY45" fmla="*/ 616027 h 1311600"/>
              <a:gd name="connsiteX46" fmla="*/ 499847 w 1307657"/>
              <a:gd name="connsiteY46" fmla="*/ 420686 h 1311600"/>
              <a:gd name="connsiteX47" fmla="*/ 498794 w 1307657"/>
              <a:gd name="connsiteY47" fmla="*/ 421742 h 1311600"/>
              <a:gd name="connsiteX48" fmla="*/ 229788 w 1307657"/>
              <a:gd name="connsiteY48" fmla="*/ 151960 h 1311600"/>
              <a:gd name="connsiteX49" fmla="*/ 298750 w 1307657"/>
              <a:gd name="connsiteY49" fmla="*/ 101012 h 1311600"/>
              <a:gd name="connsiteX50" fmla="*/ 498531 w 1307657"/>
              <a:gd name="connsiteY50" fmla="*/ 301633 h 1311600"/>
              <a:gd name="connsiteX51" fmla="*/ 499847 w 1307657"/>
              <a:gd name="connsiteY51" fmla="*/ 302953 h 1311600"/>
              <a:gd name="connsiteX52" fmla="*/ 499847 w 1307657"/>
              <a:gd name="connsiteY52" fmla="*/ 14693 h 1311600"/>
              <a:gd name="connsiteX53" fmla="*/ 584340 w 1307657"/>
              <a:gd name="connsiteY53" fmla="*/ 438 h 1311600"/>
              <a:gd name="connsiteX54" fmla="*/ 722387 w 1307657"/>
              <a:gd name="connsiteY54" fmla="*/ 0 h 1311600"/>
              <a:gd name="connsiteX55" fmla="*/ 806862 w 1307657"/>
              <a:gd name="connsiteY55" fmla="*/ 14526 h 1311600"/>
              <a:gd name="connsiteX56" fmla="*/ 806862 w 1307657"/>
              <a:gd name="connsiteY56" fmla="*/ 277314 h 1311600"/>
              <a:gd name="connsiteX57" fmla="*/ 946863 w 1307657"/>
              <a:gd name="connsiteY57" fmla="*/ 277314 h 1311600"/>
              <a:gd name="connsiteX58" fmla="*/ 946863 w 1307657"/>
              <a:gd name="connsiteY58" fmla="*/ 65235 h 1311600"/>
              <a:gd name="connsiteX59" fmla="*/ 1031337 w 1307657"/>
              <a:gd name="connsiteY59" fmla="*/ 115944 h 1311600"/>
              <a:gd name="connsiteX60" fmla="*/ 1031337 w 1307657"/>
              <a:gd name="connsiteY60" fmla="*/ 277314 h 1311600"/>
              <a:gd name="connsiteX61" fmla="*/ 1191865 w 1307657"/>
              <a:gd name="connsiteY61" fmla="*/ 277314 h 1311600"/>
              <a:gd name="connsiteX62" fmla="*/ 1242392 w 1307657"/>
              <a:gd name="connsiteY62" fmla="*/ 362092 h 1311600"/>
              <a:gd name="connsiteX63" fmla="*/ 806862 w 1307657"/>
              <a:gd name="connsiteY63" fmla="*/ 362092 h 1311600"/>
              <a:gd name="connsiteX64" fmla="*/ 806862 w 1307657"/>
              <a:gd name="connsiteY64" fmla="*/ 501805 h 1311600"/>
              <a:gd name="connsiteX65" fmla="*/ 1292919 w 1307657"/>
              <a:gd name="connsiteY65" fmla="*/ 501805 h 1311600"/>
              <a:gd name="connsiteX66" fmla="*/ 1307656 w 1307657"/>
              <a:gd name="connsiteY66" fmla="*/ 586584 h 1311600"/>
              <a:gd name="connsiteX67" fmla="*/ 722387 w 1307657"/>
              <a:gd name="connsiteY67" fmla="*/ 586584 h 131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307657" h="1311600">
                <a:moveTo>
                  <a:pt x="0" y="725454"/>
                </a:moveTo>
                <a:lnTo>
                  <a:pt x="237260" y="725454"/>
                </a:lnTo>
                <a:cubicBezTo>
                  <a:pt x="304861" y="725454"/>
                  <a:pt x="360099" y="780612"/>
                  <a:pt x="360099" y="848437"/>
                </a:cubicBezTo>
                <a:lnTo>
                  <a:pt x="360099" y="1245889"/>
                </a:lnTo>
                <a:cubicBezTo>
                  <a:pt x="330902" y="1231110"/>
                  <a:pt x="302494" y="1214220"/>
                  <a:pt x="275664" y="1194954"/>
                </a:cubicBezTo>
                <a:lnTo>
                  <a:pt x="275664" y="1034496"/>
                </a:lnTo>
                <a:lnTo>
                  <a:pt x="115736" y="1034496"/>
                </a:lnTo>
                <a:cubicBezTo>
                  <a:pt x="96798" y="1007576"/>
                  <a:pt x="79700" y="979074"/>
                  <a:pt x="65233" y="949780"/>
                </a:cubicBezTo>
                <a:lnTo>
                  <a:pt x="275664" y="949780"/>
                </a:lnTo>
                <a:lnTo>
                  <a:pt x="275664" y="848437"/>
                </a:lnTo>
                <a:cubicBezTo>
                  <a:pt x="275664" y="827324"/>
                  <a:pt x="258303" y="810170"/>
                  <a:pt x="237260" y="810170"/>
                </a:cubicBezTo>
                <a:lnTo>
                  <a:pt x="14467" y="810170"/>
                </a:lnTo>
                <a:cubicBezTo>
                  <a:pt x="7891" y="781931"/>
                  <a:pt x="2893" y="753429"/>
                  <a:pt x="0" y="725454"/>
                </a:cubicBezTo>
                <a:close/>
                <a:moveTo>
                  <a:pt x="584340" y="438"/>
                </a:moveTo>
                <a:lnTo>
                  <a:pt x="584340" y="725312"/>
                </a:lnTo>
                <a:lnTo>
                  <a:pt x="1307657" y="725312"/>
                </a:lnTo>
                <a:cubicBezTo>
                  <a:pt x="1304762" y="753294"/>
                  <a:pt x="1299760" y="781803"/>
                  <a:pt x="1292917" y="810048"/>
                </a:cubicBezTo>
                <a:lnTo>
                  <a:pt x="1005748" y="810048"/>
                </a:lnTo>
                <a:lnTo>
                  <a:pt x="1206845" y="1011989"/>
                </a:lnTo>
                <a:cubicBezTo>
                  <a:pt x="1191316" y="1036011"/>
                  <a:pt x="1174470" y="1059240"/>
                  <a:pt x="1156045" y="1080886"/>
                </a:cubicBezTo>
                <a:lnTo>
                  <a:pt x="886248" y="810048"/>
                </a:lnTo>
                <a:lnTo>
                  <a:pt x="807547" y="810048"/>
                </a:lnTo>
                <a:lnTo>
                  <a:pt x="807547" y="924613"/>
                </a:lnTo>
                <a:lnTo>
                  <a:pt x="1057865" y="1175653"/>
                </a:lnTo>
                <a:cubicBezTo>
                  <a:pt x="1035228" y="1193340"/>
                  <a:pt x="1011276" y="1209706"/>
                  <a:pt x="986797" y="1224225"/>
                </a:cubicBezTo>
                <a:lnTo>
                  <a:pt x="809126" y="1045778"/>
                </a:lnTo>
                <a:lnTo>
                  <a:pt x="807547" y="1044458"/>
                </a:lnTo>
                <a:lnTo>
                  <a:pt x="807547" y="1296818"/>
                </a:lnTo>
                <a:cubicBezTo>
                  <a:pt x="779382" y="1303681"/>
                  <a:pt x="750955" y="1308432"/>
                  <a:pt x="723054" y="1311600"/>
                </a:cubicBezTo>
                <a:lnTo>
                  <a:pt x="723054" y="810048"/>
                </a:lnTo>
                <a:lnTo>
                  <a:pt x="584340" y="810048"/>
                </a:lnTo>
                <a:lnTo>
                  <a:pt x="584340" y="1311336"/>
                </a:lnTo>
                <a:cubicBezTo>
                  <a:pt x="584340" y="1311336"/>
                  <a:pt x="583813" y="1311336"/>
                  <a:pt x="583813" y="1311336"/>
                </a:cubicBezTo>
                <a:cubicBezTo>
                  <a:pt x="555912" y="1308432"/>
                  <a:pt x="527485" y="1303417"/>
                  <a:pt x="499321" y="1296554"/>
                </a:cubicBezTo>
                <a:lnTo>
                  <a:pt x="498531" y="1296554"/>
                </a:lnTo>
                <a:lnTo>
                  <a:pt x="498531" y="840933"/>
                </a:lnTo>
                <a:cubicBezTo>
                  <a:pt x="498268" y="701027"/>
                  <a:pt x="384295" y="586990"/>
                  <a:pt x="244528" y="586990"/>
                </a:cubicBezTo>
                <a:lnTo>
                  <a:pt x="0" y="586990"/>
                </a:lnTo>
                <a:cubicBezTo>
                  <a:pt x="2632" y="559272"/>
                  <a:pt x="7633" y="530763"/>
                  <a:pt x="14477" y="502254"/>
                </a:cubicBezTo>
                <a:lnTo>
                  <a:pt x="244528" y="502254"/>
                </a:lnTo>
                <a:cubicBezTo>
                  <a:pt x="250845" y="502254"/>
                  <a:pt x="257952" y="502518"/>
                  <a:pt x="265848" y="503046"/>
                </a:cubicBezTo>
                <a:lnTo>
                  <a:pt x="267954" y="503046"/>
                </a:lnTo>
                <a:lnTo>
                  <a:pt x="87124" y="321695"/>
                </a:lnTo>
                <a:cubicBezTo>
                  <a:pt x="101338" y="297146"/>
                  <a:pt x="117657" y="273124"/>
                  <a:pt x="135556" y="250422"/>
                </a:cubicBezTo>
                <a:lnTo>
                  <a:pt x="498531" y="614707"/>
                </a:lnTo>
                <a:lnTo>
                  <a:pt x="499847" y="616027"/>
                </a:lnTo>
                <a:lnTo>
                  <a:pt x="499847" y="420686"/>
                </a:lnTo>
                <a:lnTo>
                  <a:pt x="498794" y="421742"/>
                </a:lnTo>
                <a:lnTo>
                  <a:pt x="229788" y="151960"/>
                </a:lnTo>
                <a:cubicBezTo>
                  <a:pt x="251371" y="133745"/>
                  <a:pt x="274534" y="116587"/>
                  <a:pt x="298750" y="101012"/>
                </a:cubicBezTo>
                <a:lnTo>
                  <a:pt x="498531" y="301633"/>
                </a:lnTo>
                <a:lnTo>
                  <a:pt x="499847" y="302953"/>
                </a:lnTo>
                <a:lnTo>
                  <a:pt x="499847" y="14693"/>
                </a:lnTo>
                <a:cubicBezTo>
                  <a:pt x="528274" y="7829"/>
                  <a:pt x="556702" y="3078"/>
                  <a:pt x="584340" y="438"/>
                </a:cubicBezTo>
                <a:close/>
                <a:moveTo>
                  <a:pt x="722387" y="0"/>
                </a:moveTo>
                <a:cubicBezTo>
                  <a:pt x="750019" y="2641"/>
                  <a:pt x="778440" y="7659"/>
                  <a:pt x="806862" y="14526"/>
                </a:cubicBezTo>
                <a:lnTo>
                  <a:pt x="806862" y="277314"/>
                </a:lnTo>
                <a:lnTo>
                  <a:pt x="946863" y="277314"/>
                </a:lnTo>
                <a:lnTo>
                  <a:pt x="946863" y="65235"/>
                </a:lnTo>
                <a:cubicBezTo>
                  <a:pt x="975811" y="79761"/>
                  <a:pt x="1004232" y="96928"/>
                  <a:pt x="1031337" y="115944"/>
                </a:cubicBezTo>
                <a:lnTo>
                  <a:pt x="1031337" y="277314"/>
                </a:lnTo>
                <a:lnTo>
                  <a:pt x="1191865" y="277314"/>
                </a:lnTo>
                <a:cubicBezTo>
                  <a:pt x="1210813" y="304253"/>
                  <a:pt x="1227918" y="332776"/>
                  <a:pt x="1242392" y="362092"/>
                </a:cubicBezTo>
                <a:lnTo>
                  <a:pt x="806862" y="362092"/>
                </a:lnTo>
                <a:lnTo>
                  <a:pt x="806862" y="501805"/>
                </a:lnTo>
                <a:lnTo>
                  <a:pt x="1292919" y="501805"/>
                </a:lnTo>
                <a:cubicBezTo>
                  <a:pt x="1299761" y="530329"/>
                  <a:pt x="1304761" y="558853"/>
                  <a:pt x="1307656" y="586584"/>
                </a:cubicBezTo>
                <a:lnTo>
                  <a:pt x="722387" y="58658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427650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0% foto + Quote zwar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jdelijke aanduiding voor afbeelding 8">
            <a:extLst>
              <a:ext uri="{FF2B5EF4-FFF2-40B4-BE49-F238E27FC236}">
                <a16:creationId xmlns:a16="http://schemas.microsoft.com/office/drawing/2014/main" id="{27489788-7523-4049-B6A4-83AEF615401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434"/>
            <a:ext cx="12192000" cy="68565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162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foto in te voegen.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Meer hulp nodig? </a:t>
            </a:r>
            <a:br>
              <a:rPr lang="nl-NL" dirty="0"/>
            </a:br>
            <a:r>
              <a:rPr lang="nl-NL" dirty="0"/>
              <a:t>Aan de zijkanten van de slides zijn instructies </a:t>
            </a:r>
            <a:br>
              <a:rPr lang="nl-NL" dirty="0"/>
            </a:br>
            <a:r>
              <a:rPr lang="nl-NL" dirty="0"/>
              <a:t>geplaatst voor verdere informatie.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96118" y="5484694"/>
            <a:ext cx="10772453" cy="490400"/>
          </a:xfrm>
        </p:spPr>
        <p:txBody>
          <a:bodyPr anchor="b" anchorCtr="0"/>
          <a:lstStyle>
            <a:lvl1pPr>
              <a:defRPr sz="600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Plaats hier je quote</a:t>
            </a:r>
          </a:p>
        </p:txBody>
      </p:sp>
      <p:grpSp>
        <p:nvGrpSpPr>
          <p:cNvPr id="58" name="Instructie">
            <a:extLst>
              <a:ext uri="{FF2B5EF4-FFF2-40B4-BE49-F238E27FC236}">
                <a16:creationId xmlns:a16="http://schemas.microsoft.com/office/drawing/2014/main" id="{5C5F75FA-FD7D-40AF-9986-A3A02A4DC30E}"/>
              </a:ext>
            </a:extLst>
          </p:cNvPr>
          <p:cNvGrpSpPr/>
          <p:nvPr userDrawn="1"/>
        </p:nvGrpSpPr>
        <p:grpSpPr>
          <a:xfrm>
            <a:off x="12391601" y="0"/>
            <a:ext cx="3320839" cy="5340257"/>
            <a:chOff x="12391601" y="0"/>
            <a:chExt cx="3320839" cy="5340257"/>
          </a:xfrm>
        </p:grpSpPr>
        <p:grpSp>
          <p:nvGrpSpPr>
            <p:cNvPr id="59" name="Meer informatie">
              <a:extLst>
                <a:ext uri="{FF2B5EF4-FFF2-40B4-BE49-F238E27FC236}">
                  <a16:creationId xmlns:a16="http://schemas.microsoft.com/office/drawing/2014/main" id="{382339AA-BC0C-4C67-BF17-90095CBA8B96}"/>
                </a:ext>
              </a:extLst>
            </p:cNvPr>
            <p:cNvGrpSpPr/>
            <p:nvPr userDrawn="1"/>
          </p:nvGrpSpPr>
          <p:grpSpPr>
            <a:xfrm>
              <a:off x="12396764" y="4556984"/>
              <a:ext cx="3178515" cy="783273"/>
              <a:chOff x="-3741486" y="3386444"/>
              <a:chExt cx="3178515" cy="783273"/>
            </a:xfrm>
          </p:grpSpPr>
          <p:sp>
            <p:nvSpPr>
              <p:cNvPr id="100" name="Freeform 101">
                <a:extLst>
                  <a:ext uri="{FF2B5EF4-FFF2-40B4-BE49-F238E27FC236}">
                    <a16:creationId xmlns:a16="http://schemas.microsoft.com/office/drawing/2014/main" id="{5CDBD2C3-FD3D-443C-A7B8-86D1B332398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6444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101" name="Rechthoek 100">
                <a:extLst>
                  <a:ext uri="{FF2B5EF4-FFF2-40B4-BE49-F238E27FC236}">
                    <a16:creationId xmlns:a16="http://schemas.microsoft.com/office/drawing/2014/main" id="{D3583A4F-681C-4316-8935-0CC74B51B26D}"/>
                  </a:ext>
                </a:extLst>
              </p:cNvPr>
              <p:cNvSpPr/>
              <p:nvPr userDrawn="1"/>
            </p:nvSpPr>
            <p:spPr>
              <a:xfrm>
                <a:off x="-3380966" y="3458473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102" name="Rechte verbindingslijn 101">
                <a:extLst>
                  <a:ext uri="{FF2B5EF4-FFF2-40B4-BE49-F238E27FC236}">
                    <a16:creationId xmlns:a16="http://schemas.microsoft.com/office/drawing/2014/main" id="{AE6B0823-EC42-48E3-8B40-DDB53C38233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69717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60" name="Rechthoek 59">
              <a:extLst>
                <a:ext uri="{FF2B5EF4-FFF2-40B4-BE49-F238E27FC236}">
                  <a16:creationId xmlns:a16="http://schemas.microsoft.com/office/drawing/2014/main" id="{2E5B9CDC-3973-4624-8D32-9B6CA91C5820}"/>
                </a:ext>
              </a:extLst>
            </p:cNvPr>
            <p:cNvSpPr/>
            <p:nvPr userDrawn="1"/>
          </p:nvSpPr>
          <p:spPr>
            <a:xfrm>
              <a:off x="12397262" y="0"/>
              <a:ext cx="3315178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Afbeelding invoegen/veranderen</a:t>
              </a:r>
            </a:p>
          </p:txBody>
        </p:sp>
        <p:sp>
          <p:nvSpPr>
            <p:cNvPr id="61" name="Ovaal 60">
              <a:extLst>
                <a:ext uri="{FF2B5EF4-FFF2-40B4-BE49-F238E27FC236}">
                  <a16:creationId xmlns:a16="http://schemas.microsoft.com/office/drawing/2014/main" id="{FC4B7D82-0292-4758-86F2-F13F3AD5B6CA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62" name="Rechte verbindingslijn 61">
              <a:extLst>
                <a:ext uri="{FF2B5EF4-FFF2-40B4-BE49-F238E27FC236}">
                  <a16:creationId xmlns:a16="http://schemas.microsoft.com/office/drawing/2014/main" id="{D1BD6AD6-FDE9-40F9-930F-1B678A2BEF0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63" name="Rechte verbindingslijn 62">
              <a:extLst>
                <a:ext uri="{FF2B5EF4-FFF2-40B4-BE49-F238E27FC236}">
                  <a16:creationId xmlns:a16="http://schemas.microsoft.com/office/drawing/2014/main" id="{AEF40621-E5FB-4079-B38A-8647B6A8FF6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577933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64" name="Rechthoek 63">
              <a:extLst>
                <a:ext uri="{FF2B5EF4-FFF2-40B4-BE49-F238E27FC236}">
                  <a16:creationId xmlns:a16="http://schemas.microsoft.com/office/drawing/2014/main" id="{0FD132E7-0436-4D96-913E-1EF6B8441247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59542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afbeelding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nieuwe afbeelding in te voegen. </a:t>
              </a: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65" name="Rechte verbindingslijn 64">
              <a:extLst>
                <a:ext uri="{FF2B5EF4-FFF2-40B4-BE49-F238E27FC236}">
                  <a16:creationId xmlns:a16="http://schemas.microsoft.com/office/drawing/2014/main" id="{0A217B57-0376-4BA2-896B-C1DF8CB7D9A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4439101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66" name="Ovaal 65">
              <a:extLst>
                <a:ext uri="{FF2B5EF4-FFF2-40B4-BE49-F238E27FC236}">
                  <a16:creationId xmlns:a16="http://schemas.microsoft.com/office/drawing/2014/main" id="{5252C7AF-02CE-4934-9F71-D4E7969B4215}"/>
                </a:ext>
              </a:extLst>
            </p:cNvPr>
            <p:cNvSpPr/>
            <p:nvPr userDrawn="1"/>
          </p:nvSpPr>
          <p:spPr>
            <a:xfrm>
              <a:off x="12391601" y="1706398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67" name="Rechthoek 66">
              <a:extLst>
                <a:ext uri="{FF2B5EF4-FFF2-40B4-BE49-F238E27FC236}">
                  <a16:creationId xmlns:a16="http://schemas.microsoft.com/office/drawing/2014/main" id="{EE6CF65E-519A-4948-BB60-1CB0D38698CF}"/>
                </a:ext>
              </a:extLst>
            </p:cNvPr>
            <p:cNvSpPr/>
            <p:nvPr userDrawn="1"/>
          </p:nvSpPr>
          <p:spPr>
            <a:xfrm>
              <a:off x="12757282" y="1772461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de gewenste afbeelding</a:t>
              </a:r>
              <a:b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en klik op </a:t>
              </a:r>
              <a:r>
                <a:rPr kumimoji="0" lang="nl-NL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68" name="Groep 67">
              <a:extLst>
                <a:ext uri="{FF2B5EF4-FFF2-40B4-BE49-F238E27FC236}">
                  <a16:creationId xmlns:a16="http://schemas.microsoft.com/office/drawing/2014/main" id="{DDD57105-8A09-4D2B-BDDB-0AB9058AD8D6}"/>
                </a:ext>
              </a:extLst>
            </p:cNvPr>
            <p:cNvGrpSpPr/>
            <p:nvPr userDrawn="1"/>
          </p:nvGrpSpPr>
          <p:grpSpPr>
            <a:xfrm>
              <a:off x="12757282" y="2184550"/>
              <a:ext cx="825500" cy="209550"/>
              <a:chOff x="13504624" y="2482850"/>
              <a:chExt cx="825500" cy="209550"/>
            </a:xfrm>
          </p:grpSpPr>
          <p:sp>
            <p:nvSpPr>
              <p:cNvPr id="97" name="Rechthoek 96">
                <a:extLst>
                  <a:ext uri="{FF2B5EF4-FFF2-40B4-BE49-F238E27FC236}">
                    <a16:creationId xmlns:a16="http://schemas.microsoft.com/office/drawing/2014/main" id="{FAA5C867-E0B0-42B8-8BD0-91E2256D124D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Invoegen</a:t>
                </a:r>
              </a:p>
            </p:txBody>
          </p:sp>
          <p:cxnSp>
            <p:nvCxnSpPr>
              <p:cNvPr id="98" name="Rechte verbindingslijn 97">
                <a:extLst>
                  <a:ext uri="{FF2B5EF4-FFF2-40B4-BE49-F238E27FC236}">
                    <a16:creationId xmlns:a16="http://schemas.microsoft.com/office/drawing/2014/main" id="{5EEBA641-B31E-4AC0-9CC4-42CDEFB8F56E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99" name="Gelijkbenige driehoek 98">
                <a:extLst>
                  <a:ext uri="{FF2B5EF4-FFF2-40B4-BE49-F238E27FC236}">
                    <a16:creationId xmlns:a16="http://schemas.microsoft.com/office/drawing/2014/main" id="{C1A68298-854D-4671-B817-DDB07D21FFBF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9" name="Groep 68">
              <a:extLst>
                <a:ext uri="{FF2B5EF4-FFF2-40B4-BE49-F238E27FC236}">
                  <a16:creationId xmlns:a16="http://schemas.microsoft.com/office/drawing/2014/main" id="{9DB227BF-929D-42F5-841E-0B12164C37CD}"/>
                </a:ext>
              </a:extLst>
            </p:cNvPr>
            <p:cNvGrpSpPr/>
            <p:nvPr userDrawn="1"/>
          </p:nvGrpSpPr>
          <p:grpSpPr>
            <a:xfrm>
              <a:off x="12757282" y="1141626"/>
              <a:ext cx="294789" cy="318834"/>
              <a:chOff x="14466489" y="1001522"/>
              <a:chExt cx="290627" cy="314333"/>
            </a:xfrm>
          </p:grpSpPr>
          <p:sp>
            <p:nvSpPr>
              <p:cNvPr id="91" name="Rechthoek 90">
                <a:extLst>
                  <a:ext uri="{FF2B5EF4-FFF2-40B4-BE49-F238E27FC236}">
                    <a16:creationId xmlns:a16="http://schemas.microsoft.com/office/drawing/2014/main" id="{FB1C5A2A-3AC6-4B96-90E7-BC543CA8439F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C0C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2" name="Ovaal 91">
                <a:extLst>
                  <a:ext uri="{FF2B5EF4-FFF2-40B4-BE49-F238E27FC236}">
                    <a16:creationId xmlns:a16="http://schemas.microsoft.com/office/drawing/2014/main" id="{FDA5E49E-F14E-44AD-ABEE-75910A281868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Vrije vorm: vorm 92">
                <a:extLst>
                  <a:ext uri="{FF2B5EF4-FFF2-40B4-BE49-F238E27FC236}">
                    <a16:creationId xmlns:a16="http://schemas.microsoft.com/office/drawing/2014/main" id="{5C0EF1B7-E8C9-429C-8823-263BB9CF42B0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Rechthoek: afgeronde hoeken 93">
                <a:extLst>
                  <a:ext uri="{FF2B5EF4-FFF2-40B4-BE49-F238E27FC236}">
                    <a16:creationId xmlns:a16="http://schemas.microsoft.com/office/drawing/2014/main" id="{44F7813E-870F-4E2C-B892-5DBE2B858FFB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95" name="Rechte verbindingslijn 94">
                <a:extLst>
                  <a:ext uri="{FF2B5EF4-FFF2-40B4-BE49-F238E27FC236}">
                    <a16:creationId xmlns:a16="http://schemas.microsoft.com/office/drawing/2014/main" id="{D894639A-2864-453D-9B20-9D5B918F9A2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6" name="Rechte verbindingslijn 95">
                <a:extLst>
                  <a:ext uri="{FF2B5EF4-FFF2-40B4-BE49-F238E27FC236}">
                    <a16:creationId xmlns:a16="http://schemas.microsoft.com/office/drawing/2014/main" id="{663C38A9-F4A8-4699-A583-CF7DDE3F427D}"/>
                  </a:ext>
                </a:extLst>
              </p:cNvPr>
              <p:cNvCxnSpPr>
                <a:cxnSpLocks/>
                <a:stCxn id="94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70" name="Ovaal 69">
              <a:extLst>
                <a:ext uri="{FF2B5EF4-FFF2-40B4-BE49-F238E27FC236}">
                  <a16:creationId xmlns:a16="http://schemas.microsoft.com/office/drawing/2014/main" id="{F7749D6E-FE32-4D85-80FE-5C9F2C1B0959}"/>
                </a:ext>
              </a:extLst>
            </p:cNvPr>
            <p:cNvSpPr/>
            <p:nvPr userDrawn="1"/>
          </p:nvSpPr>
          <p:spPr>
            <a:xfrm>
              <a:off x="12391601" y="261795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71" name="Rechthoek 70">
              <a:extLst>
                <a:ext uri="{FF2B5EF4-FFF2-40B4-BE49-F238E27FC236}">
                  <a16:creationId xmlns:a16="http://schemas.microsoft.com/office/drawing/2014/main" id="{0C71514C-B434-4ECA-996B-AEBB147FCF46}"/>
                </a:ext>
              </a:extLst>
            </p:cNvPr>
            <p:cNvSpPr/>
            <p:nvPr userDrawn="1"/>
          </p:nvSpPr>
          <p:spPr>
            <a:xfrm>
              <a:off x="12757283" y="2684014"/>
              <a:ext cx="2817996" cy="8873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Om de afbeelding te schalen of bij te snijden, ga naar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‘Hulpmiddelen voor afbeeldingen - Opmaak’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 en klik op de knop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‘Bijsnijden’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Schaal met de bolletjes de afbeelding en met de hoekjes het afbeeldingskader.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72" name="Rechte verbindingslijn 71">
              <a:extLst>
                <a:ext uri="{FF2B5EF4-FFF2-40B4-BE49-F238E27FC236}">
                  <a16:creationId xmlns:a16="http://schemas.microsoft.com/office/drawing/2014/main" id="{68158311-E280-456C-A97B-009C43EA1AF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9978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73" name="Groep 72">
              <a:extLst>
                <a:ext uri="{FF2B5EF4-FFF2-40B4-BE49-F238E27FC236}">
                  <a16:creationId xmlns:a16="http://schemas.microsoft.com/office/drawing/2014/main" id="{A8A6CCF1-37E4-4640-8C54-EB32DE3D917E}"/>
                </a:ext>
              </a:extLst>
            </p:cNvPr>
            <p:cNvGrpSpPr/>
            <p:nvPr userDrawn="1"/>
          </p:nvGrpSpPr>
          <p:grpSpPr>
            <a:xfrm>
              <a:off x="12696514" y="3701158"/>
              <a:ext cx="514284" cy="612918"/>
              <a:chOff x="12682980" y="3403241"/>
              <a:chExt cx="622284" cy="741632"/>
            </a:xfrm>
          </p:grpSpPr>
          <p:grpSp>
            <p:nvGrpSpPr>
              <p:cNvPr id="74" name="Groep 73">
                <a:extLst>
                  <a:ext uri="{FF2B5EF4-FFF2-40B4-BE49-F238E27FC236}">
                    <a16:creationId xmlns:a16="http://schemas.microsoft.com/office/drawing/2014/main" id="{D6534B3E-0A0D-436E-A77A-42464288199E}"/>
                  </a:ext>
                </a:extLst>
              </p:cNvPr>
              <p:cNvGrpSpPr/>
              <p:nvPr userDrawn="1"/>
            </p:nvGrpSpPr>
            <p:grpSpPr>
              <a:xfrm>
                <a:off x="12771568" y="3403241"/>
                <a:ext cx="467138" cy="448489"/>
                <a:chOff x="12782195" y="3403241"/>
                <a:chExt cx="467138" cy="448489"/>
              </a:xfrm>
            </p:grpSpPr>
            <p:grpSp>
              <p:nvGrpSpPr>
                <p:cNvPr id="77" name="Groep 76">
                  <a:extLst>
                    <a:ext uri="{FF2B5EF4-FFF2-40B4-BE49-F238E27FC236}">
                      <a16:creationId xmlns:a16="http://schemas.microsoft.com/office/drawing/2014/main" id="{AE98E087-E958-4197-BAB0-FAE671E514CB}"/>
                    </a:ext>
                  </a:extLst>
                </p:cNvPr>
                <p:cNvGrpSpPr/>
                <p:nvPr userDrawn="1"/>
              </p:nvGrpSpPr>
              <p:grpSpPr>
                <a:xfrm>
                  <a:off x="12782195" y="3403241"/>
                  <a:ext cx="412967" cy="393907"/>
                  <a:chOff x="13554906" y="3320109"/>
                  <a:chExt cx="443906" cy="423419"/>
                </a:xfrm>
              </p:grpSpPr>
              <p:grpSp>
                <p:nvGrpSpPr>
                  <p:cNvPr id="85" name="Groep 84">
                    <a:extLst>
                      <a:ext uri="{FF2B5EF4-FFF2-40B4-BE49-F238E27FC236}">
                        <a16:creationId xmlns:a16="http://schemas.microsoft.com/office/drawing/2014/main" id="{518CDE7F-AFA5-4345-8F0A-C5C79A99DC0C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06" cy="423419"/>
                    <a:chOff x="12909684" y="1276143"/>
                    <a:chExt cx="443906" cy="423419"/>
                  </a:xfrm>
                </p:grpSpPr>
                <p:sp>
                  <p:nvSpPr>
                    <p:cNvPr id="88" name="Rechthoek 87">
                      <a:extLst>
                        <a:ext uri="{FF2B5EF4-FFF2-40B4-BE49-F238E27FC236}">
                          <a16:creationId xmlns:a16="http://schemas.microsoft.com/office/drawing/2014/main" id="{49D77A8B-9848-46AF-B9C2-48B3E8E761A3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18700" y="1285262"/>
                      <a:ext cx="434890" cy="414300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b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89" name="Rechthoek 88">
                      <a:extLst>
                        <a:ext uri="{FF2B5EF4-FFF2-40B4-BE49-F238E27FC236}">
                          <a16:creationId xmlns:a16="http://schemas.microsoft.com/office/drawing/2014/main" id="{2F1FB28B-753B-4C93-B092-5775A3AE5E1C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b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90" name="Ovaal 89">
                      <a:extLst>
                        <a:ext uri="{FF2B5EF4-FFF2-40B4-BE49-F238E27FC236}">
                          <a16:creationId xmlns:a16="http://schemas.microsoft.com/office/drawing/2014/main" id="{07F95748-931A-48F0-8B91-77217BAACF42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pic>
                <p:nvPicPr>
                  <p:cNvPr id="86" name="Afbeelding 85">
                    <a:extLst>
                      <a:ext uri="{FF2B5EF4-FFF2-40B4-BE49-F238E27FC236}">
                        <a16:creationId xmlns:a16="http://schemas.microsoft.com/office/drawing/2014/main" id="{FAA564EE-A69C-44AD-829A-E60E11FA3873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1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87" name="Afbeelding 86">
                    <a:extLst>
                      <a:ext uri="{FF2B5EF4-FFF2-40B4-BE49-F238E27FC236}">
                        <a16:creationId xmlns:a16="http://schemas.microsoft.com/office/drawing/2014/main" id="{3A34DA49-D75E-45EC-A0DA-4E532CE9C8CD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8" y="3454369"/>
                    <a:ext cx="173367" cy="111423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78" name="Groep 77">
                  <a:extLst>
                    <a:ext uri="{FF2B5EF4-FFF2-40B4-BE49-F238E27FC236}">
                      <a16:creationId xmlns:a16="http://schemas.microsoft.com/office/drawing/2014/main" id="{5102A430-2A21-470C-9A9F-64A3176E6E14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82" name="Rechthoek 81">
                    <a:extLst>
                      <a:ext uri="{FF2B5EF4-FFF2-40B4-BE49-F238E27FC236}">
                        <a16:creationId xmlns:a16="http://schemas.microsoft.com/office/drawing/2014/main" id="{A1D6A073-BC88-45CB-AAB9-0358A7D285A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3" name="Rechthoek 82">
                    <a:extLst>
                      <a:ext uri="{FF2B5EF4-FFF2-40B4-BE49-F238E27FC236}">
                        <a16:creationId xmlns:a16="http://schemas.microsoft.com/office/drawing/2014/main" id="{5906D56D-6DDA-4DEE-82BA-966122196767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79" name="Groep 78">
                  <a:extLst>
                    <a:ext uri="{FF2B5EF4-FFF2-40B4-BE49-F238E27FC236}">
                      <a16:creationId xmlns:a16="http://schemas.microsoft.com/office/drawing/2014/main" id="{C3A6CC3C-E852-4456-A166-1C68D113DD43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80" name="Rechthoek 79">
                    <a:extLst>
                      <a:ext uri="{FF2B5EF4-FFF2-40B4-BE49-F238E27FC236}">
                        <a16:creationId xmlns:a16="http://schemas.microsoft.com/office/drawing/2014/main" id="{E1312478-AAF8-4CF9-84DA-0DB195B8F4A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1" name="Rechthoek 80">
                    <a:extLst>
                      <a:ext uri="{FF2B5EF4-FFF2-40B4-BE49-F238E27FC236}">
                        <a16:creationId xmlns:a16="http://schemas.microsoft.com/office/drawing/2014/main" id="{220DDE00-B2E1-4652-A59D-32BCB37AAA97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sp>
            <p:nvSpPr>
              <p:cNvPr id="75" name="Rechthoek 74">
                <a:extLst>
                  <a:ext uri="{FF2B5EF4-FFF2-40B4-BE49-F238E27FC236}">
                    <a16:creationId xmlns:a16="http://schemas.microsoft.com/office/drawing/2014/main" id="{53DFD973-866A-4148-B79D-95819D8B3EE1}"/>
                  </a:ext>
                </a:extLst>
              </p:cNvPr>
              <p:cNvSpPr/>
              <p:nvPr userDrawn="1"/>
            </p:nvSpPr>
            <p:spPr>
              <a:xfrm>
                <a:off x="12682980" y="3889890"/>
                <a:ext cx="622284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900" b="0" noProof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Bijsnijden</a:t>
                </a:r>
              </a:p>
            </p:txBody>
          </p:sp>
          <p:sp>
            <p:nvSpPr>
              <p:cNvPr id="76" name="Gelijkbenige driehoek 75">
                <a:extLst>
                  <a:ext uri="{FF2B5EF4-FFF2-40B4-BE49-F238E27FC236}">
                    <a16:creationId xmlns:a16="http://schemas.microsoft.com/office/drawing/2014/main" id="{F68CDD40-4903-4FA4-8B78-A52C43E2F8C0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52" name="Tekstvak 51">
            <a:extLst>
              <a:ext uri="{FF2B5EF4-FFF2-40B4-BE49-F238E27FC236}">
                <a16:creationId xmlns:a16="http://schemas.microsoft.com/office/drawing/2014/main" id="{A305CEE8-37C7-4822-BC9A-F29D7FF87585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100% foto + Quote zwart logo</a:t>
            </a:r>
          </a:p>
        </p:txBody>
      </p:sp>
      <p:sp>
        <p:nvSpPr>
          <p:cNvPr id="51" name="Tijdelijke aanduiding voor tekst 53">
            <a:extLst>
              <a:ext uri="{FF2B5EF4-FFF2-40B4-BE49-F238E27FC236}">
                <a16:creationId xmlns:a16="http://schemas.microsoft.com/office/drawing/2014/main" id="{A0E46EA5-4DBE-4182-A5C9-C8437ABD161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510" y="184468"/>
            <a:ext cx="378000" cy="378000"/>
          </a:xfrm>
          <a:custGeom>
            <a:avLst/>
            <a:gdLst>
              <a:gd name="connsiteX0" fmla="*/ 0 w 1307657"/>
              <a:gd name="connsiteY0" fmla="*/ 725454 h 1311600"/>
              <a:gd name="connsiteX1" fmla="*/ 237260 w 1307657"/>
              <a:gd name="connsiteY1" fmla="*/ 725454 h 1311600"/>
              <a:gd name="connsiteX2" fmla="*/ 360099 w 1307657"/>
              <a:gd name="connsiteY2" fmla="*/ 848437 h 1311600"/>
              <a:gd name="connsiteX3" fmla="*/ 360099 w 1307657"/>
              <a:gd name="connsiteY3" fmla="*/ 1245889 h 1311600"/>
              <a:gd name="connsiteX4" fmla="*/ 275664 w 1307657"/>
              <a:gd name="connsiteY4" fmla="*/ 1194954 h 1311600"/>
              <a:gd name="connsiteX5" fmla="*/ 275664 w 1307657"/>
              <a:gd name="connsiteY5" fmla="*/ 1034496 h 1311600"/>
              <a:gd name="connsiteX6" fmla="*/ 115736 w 1307657"/>
              <a:gd name="connsiteY6" fmla="*/ 1034496 h 1311600"/>
              <a:gd name="connsiteX7" fmla="*/ 65233 w 1307657"/>
              <a:gd name="connsiteY7" fmla="*/ 949780 h 1311600"/>
              <a:gd name="connsiteX8" fmla="*/ 275664 w 1307657"/>
              <a:gd name="connsiteY8" fmla="*/ 949780 h 1311600"/>
              <a:gd name="connsiteX9" fmla="*/ 275664 w 1307657"/>
              <a:gd name="connsiteY9" fmla="*/ 848437 h 1311600"/>
              <a:gd name="connsiteX10" fmla="*/ 237260 w 1307657"/>
              <a:gd name="connsiteY10" fmla="*/ 810170 h 1311600"/>
              <a:gd name="connsiteX11" fmla="*/ 14467 w 1307657"/>
              <a:gd name="connsiteY11" fmla="*/ 810170 h 1311600"/>
              <a:gd name="connsiteX12" fmla="*/ 0 w 1307657"/>
              <a:gd name="connsiteY12" fmla="*/ 725454 h 1311600"/>
              <a:gd name="connsiteX13" fmla="*/ 584340 w 1307657"/>
              <a:gd name="connsiteY13" fmla="*/ 438 h 1311600"/>
              <a:gd name="connsiteX14" fmla="*/ 584340 w 1307657"/>
              <a:gd name="connsiteY14" fmla="*/ 725312 h 1311600"/>
              <a:gd name="connsiteX15" fmla="*/ 1307657 w 1307657"/>
              <a:gd name="connsiteY15" fmla="*/ 725312 h 1311600"/>
              <a:gd name="connsiteX16" fmla="*/ 1292917 w 1307657"/>
              <a:gd name="connsiteY16" fmla="*/ 810048 h 1311600"/>
              <a:gd name="connsiteX17" fmla="*/ 1005748 w 1307657"/>
              <a:gd name="connsiteY17" fmla="*/ 810048 h 1311600"/>
              <a:gd name="connsiteX18" fmla="*/ 1206845 w 1307657"/>
              <a:gd name="connsiteY18" fmla="*/ 1011989 h 1311600"/>
              <a:gd name="connsiteX19" fmla="*/ 1156045 w 1307657"/>
              <a:gd name="connsiteY19" fmla="*/ 1080886 h 1311600"/>
              <a:gd name="connsiteX20" fmla="*/ 886248 w 1307657"/>
              <a:gd name="connsiteY20" fmla="*/ 810048 h 1311600"/>
              <a:gd name="connsiteX21" fmla="*/ 807547 w 1307657"/>
              <a:gd name="connsiteY21" fmla="*/ 810048 h 1311600"/>
              <a:gd name="connsiteX22" fmla="*/ 807547 w 1307657"/>
              <a:gd name="connsiteY22" fmla="*/ 924613 h 1311600"/>
              <a:gd name="connsiteX23" fmla="*/ 1057865 w 1307657"/>
              <a:gd name="connsiteY23" fmla="*/ 1175653 h 1311600"/>
              <a:gd name="connsiteX24" fmla="*/ 986797 w 1307657"/>
              <a:gd name="connsiteY24" fmla="*/ 1224225 h 1311600"/>
              <a:gd name="connsiteX25" fmla="*/ 809126 w 1307657"/>
              <a:gd name="connsiteY25" fmla="*/ 1045778 h 1311600"/>
              <a:gd name="connsiteX26" fmla="*/ 807547 w 1307657"/>
              <a:gd name="connsiteY26" fmla="*/ 1044458 h 1311600"/>
              <a:gd name="connsiteX27" fmla="*/ 807547 w 1307657"/>
              <a:gd name="connsiteY27" fmla="*/ 1296818 h 1311600"/>
              <a:gd name="connsiteX28" fmla="*/ 723054 w 1307657"/>
              <a:gd name="connsiteY28" fmla="*/ 1311600 h 1311600"/>
              <a:gd name="connsiteX29" fmla="*/ 723054 w 1307657"/>
              <a:gd name="connsiteY29" fmla="*/ 810048 h 1311600"/>
              <a:gd name="connsiteX30" fmla="*/ 584340 w 1307657"/>
              <a:gd name="connsiteY30" fmla="*/ 810048 h 1311600"/>
              <a:gd name="connsiteX31" fmla="*/ 584340 w 1307657"/>
              <a:gd name="connsiteY31" fmla="*/ 1311336 h 1311600"/>
              <a:gd name="connsiteX32" fmla="*/ 583813 w 1307657"/>
              <a:gd name="connsiteY32" fmla="*/ 1311336 h 1311600"/>
              <a:gd name="connsiteX33" fmla="*/ 499321 w 1307657"/>
              <a:gd name="connsiteY33" fmla="*/ 1296554 h 1311600"/>
              <a:gd name="connsiteX34" fmla="*/ 498531 w 1307657"/>
              <a:gd name="connsiteY34" fmla="*/ 1296554 h 1311600"/>
              <a:gd name="connsiteX35" fmla="*/ 498531 w 1307657"/>
              <a:gd name="connsiteY35" fmla="*/ 840933 h 1311600"/>
              <a:gd name="connsiteX36" fmla="*/ 244528 w 1307657"/>
              <a:gd name="connsiteY36" fmla="*/ 586990 h 1311600"/>
              <a:gd name="connsiteX37" fmla="*/ 0 w 1307657"/>
              <a:gd name="connsiteY37" fmla="*/ 586990 h 1311600"/>
              <a:gd name="connsiteX38" fmla="*/ 14477 w 1307657"/>
              <a:gd name="connsiteY38" fmla="*/ 502254 h 1311600"/>
              <a:gd name="connsiteX39" fmla="*/ 244528 w 1307657"/>
              <a:gd name="connsiteY39" fmla="*/ 502254 h 1311600"/>
              <a:gd name="connsiteX40" fmla="*/ 265848 w 1307657"/>
              <a:gd name="connsiteY40" fmla="*/ 503046 h 1311600"/>
              <a:gd name="connsiteX41" fmla="*/ 267954 w 1307657"/>
              <a:gd name="connsiteY41" fmla="*/ 503046 h 1311600"/>
              <a:gd name="connsiteX42" fmla="*/ 87124 w 1307657"/>
              <a:gd name="connsiteY42" fmla="*/ 321695 h 1311600"/>
              <a:gd name="connsiteX43" fmla="*/ 135556 w 1307657"/>
              <a:gd name="connsiteY43" fmla="*/ 250422 h 1311600"/>
              <a:gd name="connsiteX44" fmla="*/ 498531 w 1307657"/>
              <a:gd name="connsiteY44" fmla="*/ 614707 h 1311600"/>
              <a:gd name="connsiteX45" fmla="*/ 499847 w 1307657"/>
              <a:gd name="connsiteY45" fmla="*/ 616027 h 1311600"/>
              <a:gd name="connsiteX46" fmla="*/ 499847 w 1307657"/>
              <a:gd name="connsiteY46" fmla="*/ 420686 h 1311600"/>
              <a:gd name="connsiteX47" fmla="*/ 498794 w 1307657"/>
              <a:gd name="connsiteY47" fmla="*/ 421742 h 1311600"/>
              <a:gd name="connsiteX48" fmla="*/ 229788 w 1307657"/>
              <a:gd name="connsiteY48" fmla="*/ 151960 h 1311600"/>
              <a:gd name="connsiteX49" fmla="*/ 298750 w 1307657"/>
              <a:gd name="connsiteY49" fmla="*/ 101012 h 1311600"/>
              <a:gd name="connsiteX50" fmla="*/ 498531 w 1307657"/>
              <a:gd name="connsiteY50" fmla="*/ 301633 h 1311600"/>
              <a:gd name="connsiteX51" fmla="*/ 499847 w 1307657"/>
              <a:gd name="connsiteY51" fmla="*/ 302953 h 1311600"/>
              <a:gd name="connsiteX52" fmla="*/ 499847 w 1307657"/>
              <a:gd name="connsiteY52" fmla="*/ 14693 h 1311600"/>
              <a:gd name="connsiteX53" fmla="*/ 584340 w 1307657"/>
              <a:gd name="connsiteY53" fmla="*/ 438 h 1311600"/>
              <a:gd name="connsiteX54" fmla="*/ 722387 w 1307657"/>
              <a:gd name="connsiteY54" fmla="*/ 0 h 1311600"/>
              <a:gd name="connsiteX55" fmla="*/ 806862 w 1307657"/>
              <a:gd name="connsiteY55" fmla="*/ 14526 h 1311600"/>
              <a:gd name="connsiteX56" fmla="*/ 806862 w 1307657"/>
              <a:gd name="connsiteY56" fmla="*/ 277314 h 1311600"/>
              <a:gd name="connsiteX57" fmla="*/ 946863 w 1307657"/>
              <a:gd name="connsiteY57" fmla="*/ 277314 h 1311600"/>
              <a:gd name="connsiteX58" fmla="*/ 946863 w 1307657"/>
              <a:gd name="connsiteY58" fmla="*/ 65235 h 1311600"/>
              <a:gd name="connsiteX59" fmla="*/ 1031337 w 1307657"/>
              <a:gd name="connsiteY59" fmla="*/ 115944 h 1311600"/>
              <a:gd name="connsiteX60" fmla="*/ 1031337 w 1307657"/>
              <a:gd name="connsiteY60" fmla="*/ 277314 h 1311600"/>
              <a:gd name="connsiteX61" fmla="*/ 1191865 w 1307657"/>
              <a:gd name="connsiteY61" fmla="*/ 277314 h 1311600"/>
              <a:gd name="connsiteX62" fmla="*/ 1242392 w 1307657"/>
              <a:gd name="connsiteY62" fmla="*/ 362092 h 1311600"/>
              <a:gd name="connsiteX63" fmla="*/ 806862 w 1307657"/>
              <a:gd name="connsiteY63" fmla="*/ 362092 h 1311600"/>
              <a:gd name="connsiteX64" fmla="*/ 806862 w 1307657"/>
              <a:gd name="connsiteY64" fmla="*/ 501805 h 1311600"/>
              <a:gd name="connsiteX65" fmla="*/ 1292919 w 1307657"/>
              <a:gd name="connsiteY65" fmla="*/ 501805 h 1311600"/>
              <a:gd name="connsiteX66" fmla="*/ 1307656 w 1307657"/>
              <a:gd name="connsiteY66" fmla="*/ 586584 h 1311600"/>
              <a:gd name="connsiteX67" fmla="*/ 722387 w 1307657"/>
              <a:gd name="connsiteY67" fmla="*/ 586584 h 131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307657" h="1311600">
                <a:moveTo>
                  <a:pt x="0" y="725454"/>
                </a:moveTo>
                <a:lnTo>
                  <a:pt x="237260" y="725454"/>
                </a:lnTo>
                <a:cubicBezTo>
                  <a:pt x="304861" y="725454"/>
                  <a:pt x="360099" y="780612"/>
                  <a:pt x="360099" y="848437"/>
                </a:cubicBezTo>
                <a:lnTo>
                  <a:pt x="360099" y="1245889"/>
                </a:lnTo>
                <a:cubicBezTo>
                  <a:pt x="330902" y="1231110"/>
                  <a:pt x="302494" y="1214220"/>
                  <a:pt x="275664" y="1194954"/>
                </a:cubicBezTo>
                <a:lnTo>
                  <a:pt x="275664" y="1034496"/>
                </a:lnTo>
                <a:lnTo>
                  <a:pt x="115736" y="1034496"/>
                </a:lnTo>
                <a:cubicBezTo>
                  <a:pt x="96798" y="1007576"/>
                  <a:pt x="79700" y="979074"/>
                  <a:pt x="65233" y="949780"/>
                </a:cubicBezTo>
                <a:lnTo>
                  <a:pt x="275664" y="949780"/>
                </a:lnTo>
                <a:lnTo>
                  <a:pt x="275664" y="848437"/>
                </a:lnTo>
                <a:cubicBezTo>
                  <a:pt x="275664" y="827324"/>
                  <a:pt x="258303" y="810170"/>
                  <a:pt x="237260" y="810170"/>
                </a:cubicBezTo>
                <a:lnTo>
                  <a:pt x="14467" y="810170"/>
                </a:lnTo>
                <a:cubicBezTo>
                  <a:pt x="7891" y="781931"/>
                  <a:pt x="2893" y="753429"/>
                  <a:pt x="0" y="725454"/>
                </a:cubicBezTo>
                <a:close/>
                <a:moveTo>
                  <a:pt x="584340" y="438"/>
                </a:moveTo>
                <a:lnTo>
                  <a:pt x="584340" y="725312"/>
                </a:lnTo>
                <a:lnTo>
                  <a:pt x="1307657" y="725312"/>
                </a:lnTo>
                <a:cubicBezTo>
                  <a:pt x="1304762" y="753294"/>
                  <a:pt x="1299760" y="781803"/>
                  <a:pt x="1292917" y="810048"/>
                </a:cubicBezTo>
                <a:lnTo>
                  <a:pt x="1005748" y="810048"/>
                </a:lnTo>
                <a:lnTo>
                  <a:pt x="1206845" y="1011989"/>
                </a:lnTo>
                <a:cubicBezTo>
                  <a:pt x="1191316" y="1036011"/>
                  <a:pt x="1174470" y="1059240"/>
                  <a:pt x="1156045" y="1080886"/>
                </a:cubicBezTo>
                <a:lnTo>
                  <a:pt x="886248" y="810048"/>
                </a:lnTo>
                <a:lnTo>
                  <a:pt x="807547" y="810048"/>
                </a:lnTo>
                <a:lnTo>
                  <a:pt x="807547" y="924613"/>
                </a:lnTo>
                <a:lnTo>
                  <a:pt x="1057865" y="1175653"/>
                </a:lnTo>
                <a:cubicBezTo>
                  <a:pt x="1035228" y="1193340"/>
                  <a:pt x="1011276" y="1209706"/>
                  <a:pt x="986797" y="1224225"/>
                </a:cubicBezTo>
                <a:lnTo>
                  <a:pt x="809126" y="1045778"/>
                </a:lnTo>
                <a:lnTo>
                  <a:pt x="807547" y="1044458"/>
                </a:lnTo>
                <a:lnTo>
                  <a:pt x="807547" y="1296818"/>
                </a:lnTo>
                <a:cubicBezTo>
                  <a:pt x="779382" y="1303681"/>
                  <a:pt x="750955" y="1308432"/>
                  <a:pt x="723054" y="1311600"/>
                </a:cubicBezTo>
                <a:lnTo>
                  <a:pt x="723054" y="810048"/>
                </a:lnTo>
                <a:lnTo>
                  <a:pt x="584340" y="810048"/>
                </a:lnTo>
                <a:lnTo>
                  <a:pt x="584340" y="1311336"/>
                </a:lnTo>
                <a:cubicBezTo>
                  <a:pt x="584340" y="1311336"/>
                  <a:pt x="583813" y="1311336"/>
                  <a:pt x="583813" y="1311336"/>
                </a:cubicBezTo>
                <a:cubicBezTo>
                  <a:pt x="555912" y="1308432"/>
                  <a:pt x="527485" y="1303417"/>
                  <a:pt x="499321" y="1296554"/>
                </a:cubicBezTo>
                <a:lnTo>
                  <a:pt x="498531" y="1296554"/>
                </a:lnTo>
                <a:lnTo>
                  <a:pt x="498531" y="840933"/>
                </a:lnTo>
                <a:cubicBezTo>
                  <a:pt x="498268" y="701027"/>
                  <a:pt x="384295" y="586990"/>
                  <a:pt x="244528" y="586990"/>
                </a:cubicBezTo>
                <a:lnTo>
                  <a:pt x="0" y="586990"/>
                </a:lnTo>
                <a:cubicBezTo>
                  <a:pt x="2632" y="559272"/>
                  <a:pt x="7633" y="530763"/>
                  <a:pt x="14477" y="502254"/>
                </a:cubicBezTo>
                <a:lnTo>
                  <a:pt x="244528" y="502254"/>
                </a:lnTo>
                <a:cubicBezTo>
                  <a:pt x="250845" y="502254"/>
                  <a:pt x="257952" y="502518"/>
                  <a:pt x="265848" y="503046"/>
                </a:cubicBezTo>
                <a:lnTo>
                  <a:pt x="267954" y="503046"/>
                </a:lnTo>
                <a:lnTo>
                  <a:pt x="87124" y="321695"/>
                </a:lnTo>
                <a:cubicBezTo>
                  <a:pt x="101338" y="297146"/>
                  <a:pt x="117657" y="273124"/>
                  <a:pt x="135556" y="250422"/>
                </a:cubicBezTo>
                <a:lnTo>
                  <a:pt x="498531" y="614707"/>
                </a:lnTo>
                <a:lnTo>
                  <a:pt x="499847" y="616027"/>
                </a:lnTo>
                <a:lnTo>
                  <a:pt x="499847" y="420686"/>
                </a:lnTo>
                <a:lnTo>
                  <a:pt x="498794" y="421742"/>
                </a:lnTo>
                <a:lnTo>
                  <a:pt x="229788" y="151960"/>
                </a:lnTo>
                <a:cubicBezTo>
                  <a:pt x="251371" y="133745"/>
                  <a:pt x="274534" y="116587"/>
                  <a:pt x="298750" y="101012"/>
                </a:cubicBezTo>
                <a:lnTo>
                  <a:pt x="498531" y="301633"/>
                </a:lnTo>
                <a:lnTo>
                  <a:pt x="499847" y="302953"/>
                </a:lnTo>
                <a:lnTo>
                  <a:pt x="499847" y="14693"/>
                </a:lnTo>
                <a:cubicBezTo>
                  <a:pt x="528274" y="7829"/>
                  <a:pt x="556702" y="3078"/>
                  <a:pt x="584340" y="438"/>
                </a:cubicBezTo>
                <a:close/>
                <a:moveTo>
                  <a:pt x="722387" y="0"/>
                </a:moveTo>
                <a:cubicBezTo>
                  <a:pt x="750019" y="2641"/>
                  <a:pt x="778440" y="7659"/>
                  <a:pt x="806862" y="14526"/>
                </a:cubicBezTo>
                <a:lnTo>
                  <a:pt x="806862" y="277314"/>
                </a:lnTo>
                <a:lnTo>
                  <a:pt x="946863" y="277314"/>
                </a:lnTo>
                <a:lnTo>
                  <a:pt x="946863" y="65235"/>
                </a:lnTo>
                <a:cubicBezTo>
                  <a:pt x="975811" y="79761"/>
                  <a:pt x="1004232" y="96928"/>
                  <a:pt x="1031337" y="115944"/>
                </a:cubicBezTo>
                <a:lnTo>
                  <a:pt x="1031337" y="277314"/>
                </a:lnTo>
                <a:lnTo>
                  <a:pt x="1191865" y="277314"/>
                </a:lnTo>
                <a:cubicBezTo>
                  <a:pt x="1210813" y="304253"/>
                  <a:pt x="1227918" y="332776"/>
                  <a:pt x="1242392" y="362092"/>
                </a:cubicBezTo>
                <a:lnTo>
                  <a:pt x="806862" y="362092"/>
                </a:lnTo>
                <a:lnTo>
                  <a:pt x="806862" y="501805"/>
                </a:lnTo>
                <a:lnTo>
                  <a:pt x="1292919" y="501805"/>
                </a:lnTo>
                <a:cubicBezTo>
                  <a:pt x="1299761" y="530329"/>
                  <a:pt x="1304761" y="558853"/>
                  <a:pt x="1307656" y="586584"/>
                </a:cubicBezTo>
                <a:lnTo>
                  <a:pt x="722387" y="586584"/>
                </a:lnTo>
                <a:close/>
              </a:path>
            </a:pathLst>
          </a:custGeom>
          <a:solidFill>
            <a:schemeClr val="tx1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862801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5000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2" grpId="0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0% foto + Quote oranj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jdelijke aanduiding voor afbeelding 8">
            <a:extLst>
              <a:ext uri="{FF2B5EF4-FFF2-40B4-BE49-F238E27FC236}">
                <a16:creationId xmlns:a16="http://schemas.microsoft.com/office/drawing/2014/main" id="{27489788-7523-4049-B6A4-83AEF6154017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434"/>
            <a:ext cx="12192000" cy="68565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162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foto in te voegen.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Meer hulp nodig? </a:t>
            </a:r>
            <a:br>
              <a:rPr lang="nl-NL" dirty="0"/>
            </a:br>
            <a:r>
              <a:rPr lang="nl-NL" dirty="0"/>
              <a:t>Aan de zijkanten van de slides zijn instructies </a:t>
            </a:r>
            <a:br>
              <a:rPr lang="nl-NL" dirty="0"/>
            </a:br>
            <a:r>
              <a:rPr lang="nl-NL" dirty="0"/>
              <a:t>geplaatst voor verdere informatie.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696118" y="5484694"/>
            <a:ext cx="10772453" cy="490400"/>
          </a:xfrm>
        </p:spPr>
        <p:txBody>
          <a:bodyPr anchor="b" anchorCtr="0"/>
          <a:lstStyle>
            <a:lvl1pPr>
              <a:defRPr sz="6000">
                <a:solidFill>
                  <a:schemeClr val="bg2"/>
                </a:solidFill>
              </a:defRPr>
            </a:lvl1pPr>
          </a:lstStyle>
          <a:p>
            <a:r>
              <a:rPr lang="nl-NL" dirty="0"/>
              <a:t>Plaats hier je quote</a:t>
            </a:r>
          </a:p>
        </p:txBody>
      </p:sp>
      <p:grpSp>
        <p:nvGrpSpPr>
          <p:cNvPr id="58" name="Instructie">
            <a:extLst>
              <a:ext uri="{FF2B5EF4-FFF2-40B4-BE49-F238E27FC236}">
                <a16:creationId xmlns:a16="http://schemas.microsoft.com/office/drawing/2014/main" id="{5C5F75FA-FD7D-40AF-9986-A3A02A4DC30E}"/>
              </a:ext>
            </a:extLst>
          </p:cNvPr>
          <p:cNvGrpSpPr/>
          <p:nvPr userDrawn="1"/>
        </p:nvGrpSpPr>
        <p:grpSpPr>
          <a:xfrm>
            <a:off x="12391601" y="0"/>
            <a:ext cx="3320839" cy="5340257"/>
            <a:chOff x="12391601" y="0"/>
            <a:chExt cx="3320839" cy="5340257"/>
          </a:xfrm>
        </p:grpSpPr>
        <p:grpSp>
          <p:nvGrpSpPr>
            <p:cNvPr id="59" name="Meer informatie">
              <a:extLst>
                <a:ext uri="{FF2B5EF4-FFF2-40B4-BE49-F238E27FC236}">
                  <a16:creationId xmlns:a16="http://schemas.microsoft.com/office/drawing/2014/main" id="{382339AA-BC0C-4C67-BF17-90095CBA8B96}"/>
                </a:ext>
              </a:extLst>
            </p:cNvPr>
            <p:cNvGrpSpPr/>
            <p:nvPr userDrawn="1"/>
          </p:nvGrpSpPr>
          <p:grpSpPr>
            <a:xfrm>
              <a:off x="12396764" y="4556984"/>
              <a:ext cx="3178515" cy="783273"/>
              <a:chOff x="-3741486" y="3386444"/>
              <a:chExt cx="3178515" cy="783273"/>
            </a:xfrm>
          </p:grpSpPr>
          <p:sp>
            <p:nvSpPr>
              <p:cNvPr id="100" name="Freeform 101">
                <a:extLst>
                  <a:ext uri="{FF2B5EF4-FFF2-40B4-BE49-F238E27FC236}">
                    <a16:creationId xmlns:a16="http://schemas.microsoft.com/office/drawing/2014/main" id="{5CDBD2C3-FD3D-443C-A7B8-86D1B332398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6444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101" name="Rechthoek 100">
                <a:extLst>
                  <a:ext uri="{FF2B5EF4-FFF2-40B4-BE49-F238E27FC236}">
                    <a16:creationId xmlns:a16="http://schemas.microsoft.com/office/drawing/2014/main" id="{D3583A4F-681C-4316-8935-0CC74B51B26D}"/>
                  </a:ext>
                </a:extLst>
              </p:cNvPr>
              <p:cNvSpPr/>
              <p:nvPr userDrawn="1"/>
            </p:nvSpPr>
            <p:spPr>
              <a:xfrm>
                <a:off x="-3380966" y="3458473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102" name="Rechte verbindingslijn 101">
                <a:extLst>
                  <a:ext uri="{FF2B5EF4-FFF2-40B4-BE49-F238E27FC236}">
                    <a16:creationId xmlns:a16="http://schemas.microsoft.com/office/drawing/2014/main" id="{AE6B0823-EC42-48E3-8B40-DDB53C38233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69717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60" name="Rechthoek 59">
              <a:extLst>
                <a:ext uri="{FF2B5EF4-FFF2-40B4-BE49-F238E27FC236}">
                  <a16:creationId xmlns:a16="http://schemas.microsoft.com/office/drawing/2014/main" id="{2E5B9CDC-3973-4624-8D32-9B6CA91C5820}"/>
                </a:ext>
              </a:extLst>
            </p:cNvPr>
            <p:cNvSpPr/>
            <p:nvPr userDrawn="1"/>
          </p:nvSpPr>
          <p:spPr>
            <a:xfrm>
              <a:off x="12397262" y="0"/>
              <a:ext cx="3315178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Afbeelding invoegen/veranderen</a:t>
              </a:r>
            </a:p>
          </p:txBody>
        </p:sp>
        <p:sp>
          <p:nvSpPr>
            <p:cNvPr id="61" name="Ovaal 60">
              <a:extLst>
                <a:ext uri="{FF2B5EF4-FFF2-40B4-BE49-F238E27FC236}">
                  <a16:creationId xmlns:a16="http://schemas.microsoft.com/office/drawing/2014/main" id="{FC4B7D82-0292-4758-86F2-F13F3AD5B6CA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62" name="Rechte verbindingslijn 61">
              <a:extLst>
                <a:ext uri="{FF2B5EF4-FFF2-40B4-BE49-F238E27FC236}">
                  <a16:creationId xmlns:a16="http://schemas.microsoft.com/office/drawing/2014/main" id="{D1BD6AD6-FDE9-40F9-930F-1B678A2BEF0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63" name="Rechte verbindingslijn 62">
              <a:extLst>
                <a:ext uri="{FF2B5EF4-FFF2-40B4-BE49-F238E27FC236}">
                  <a16:creationId xmlns:a16="http://schemas.microsoft.com/office/drawing/2014/main" id="{AEF40621-E5FB-4079-B38A-8647B6A8FF6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577933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64" name="Rechthoek 63">
              <a:extLst>
                <a:ext uri="{FF2B5EF4-FFF2-40B4-BE49-F238E27FC236}">
                  <a16:creationId xmlns:a16="http://schemas.microsoft.com/office/drawing/2014/main" id="{0FD132E7-0436-4D96-913E-1EF6B8441247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59542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afbeelding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nieuwe afbeelding in te voegen. </a:t>
              </a: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65" name="Rechte verbindingslijn 64">
              <a:extLst>
                <a:ext uri="{FF2B5EF4-FFF2-40B4-BE49-F238E27FC236}">
                  <a16:creationId xmlns:a16="http://schemas.microsoft.com/office/drawing/2014/main" id="{0A217B57-0376-4BA2-896B-C1DF8CB7D9A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4439101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66" name="Ovaal 65">
              <a:extLst>
                <a:ext uri="{FF2B5EF4-FFF2-40B4-BE49-F238E27FC236}">
                  <a16:creationId xmlns:a16="http://schemas.microsoft.com/office/drawing/2014/main" id="{5252C7AF-02CE-4934-9F71-D4E7969B4215}"/>
                </a:ext>
              </a:extLst>
            </p:cNvPr>
            <p:cNvSpPr/>
            <p:nvPr userDrawn="1"/>
          </p:nvSpPr>
          <p:spPr>
            <a:xfrm>
              <a:off x="12391601" y="1706398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67" name="Rechthoek 66">
              <a:extLst>
                <a:ext uri="{FF2B5EF4-FFF2-40B4-BE49-F238E27FC236}">
                  <a16:creationId xmlns:a16="http://schemas.microsoft.com/office/drawing/2014/main" id="{EE6CF65E-519A-4948-BB60-1CB0D38698CF}"/>
                </a:ext>
              </a:extLst>
            </p:cNvPr>
            <p:cNvSpPr/>
            <p:nvPr userDrawn="1"/>
          </p:nvSpPr>
          <p:spPr>
            <a:xfrm>
              <a:off x="12757282" y="1772461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de gewenste afbeelding</a:t>
              </a:r>
              <a:b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en klik op </a:t>
              </a:r>
              <a:r>
                <a:rPr kumimoji="0" lang="nl-NL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68" name="Groep 67">
              <a:extLst>
                <a:ext uri="{FF2B5EF4-FFF2-40B4-BE49-F238E27FC236}">
                  <a16:creationId xmlns:a16="http://schemas.microsoft.com/office/drawing/2014/main" id="{DDD57105-8A09-4D2B-BDDB-0AB9058AD8D6}"/>
                </a:ext>
              </a:extLst>
            </p:cNvPr>
            <p:cNvGrpSpPr/>
            <p:nvPr userDrawn="1"/>
          </p:nvGrpSpPr>
          <p:grpSpPr>
            <a:xfrm>
              <a:off x="12757282" y="2184550"/>
              <a:ext cx="825500" cy="209550"/>
              <a:chOff x="13504624" y="2482850"/>
              <a:chExt cx="825500" cy="209550"/>
            </a:xfrm>
          </p:grpSpPr>
          <p:sp>
            <p:nvSpPr>
              <p:cNvPr id="97" name="Rechthoek 96">
                <a:extLst>
                  <a:ext uri="{FF2B5EF4-FFF2-40B4-BE49-F238E27FC236}">
                    <a16:creationId xmlns:a16="http://schemas.microsoft.com/office/drawing/2014/main" id="{FAA5C867-E0B0-42B8-8BD0-91E2256D124D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Invoegen</a:t>
                </a:r>
              </a:p>
            </p:txBody>
          </p:sp>
          <p:cxnSp>
            <p:nvCxnSpPr>
              <p:cNvPr id="98" name="Rechte verbindingslijn 97">
                <a:extLst>
                  <a:ext uri="{FF2B5EF4-FFF2-40B4-BE49-F238E27FC236}">
                    <a16:creationId xmlns:a16="http://schemas.microsoft.com/office/drawing/2014/main" id="{5EEBA641-B31E-4AC0-9CC4-42CDEFB8F56E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99" name="Gelijkbenige driehoek 98">
                <a:extLst>
                  <a:ext uri="{FF2B5EF4-FFF2-40B4-BE49-F238E27FC236}">
                    <a16:creationId xmlns:a16="http://schemas.microsoft.com/office/drawing/2014/main" id="{C1A68298-854D-4671-B817-DDB07D21FFBF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9" name="Groep 68">
              <a:extLst>
                <a:ext uri="{FF2B5EF4-FFF2-40B4-BE49-F238E27FC236}">
                  <a16:creationId xmlns:a16="http://schemas.microsoft.com/office/drawing/2014/main" id="{9DB227BF-929D-42F5-841E-0B12164C37CD}"/>
                </a:ext>
              </a:extLst>
            </p:cNvPr>
            <p:cNvGrpSpPr/>
            <p:nvPr userDrawn="1"/>
          </p:nvGrpSpPr>
          <p:grpSpPr>
            <a:xfrm>
              <a:off x="12757282" y="1141626"/>
              <a:ext cx="294789" cy="318834"/>
              <a:chOff x="14466489" y="1001522"/>
              <a:chExt cx="290627" cy="314333"/>
            </a:xfrm>
          </p:grpSpPr>
          <p:sp>
            <p:nvSpPr>
              <p:cNvPr id="91" name="Rechthoek 90">
                <a:extLst>
                  <a:ext uri="{FF2B5EF4-FFF2-40B4-BE49-F238E27FC236}">
                    <a16:creationId xmlns:a16="http://schemas.microsoft.com/office/drawing/2014/main" id="{FB1C5A2A-3AC6-4B96-90E7-BC543CA8439F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C0C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2" name="Ovaal 91">
                <a:extLst>
                  <a:ext uri="{FF2B5EF4-FFF2-40B4-BE49-F238E27FC236}">
                    <a16:creationId xmlns:a16="http://schemas.microsoft.com/office/drawing/2014/main" id="{FDA5E49E-F14E-44AD-ABEE-75910A281868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93" name="Vrije vorm: vorm 92">
                <a:extLst>
                  <a:ext uri="{FF2B5EF4-FFF2-40B4-BE49-F238E27FC236}">
                    <a16:creationId xmlns:a16="http://schemas.microsoft.com/office/drawing/2014/main" id="{5C0EF1B7-E8C9-429C-8823-263BB9CF42B0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Rechthoek: afgeronde hoeken 93">
                <a:extLst>
                  <a:ext uri="{FF2B5EF4-FFF2-40B4-BE49-F238E27FC236}">
                    <a16:creationId xmlns:a16="http://schemas.microsoft.com/office/drawing/2014/main" id="{44F7813E-870F-4E2C-B892-5DBE2B858FFB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95" name="Rechte verbindingslijn 94">
                <a:extLst>
                  <a:ext uri="{FF2B5EF4-FFF2-40B4-BE49-F238E27FC236}">
                    <a16:creationId xmlns:a16="http://schemas.microsoft.com/office/drawing/2014/main" id="{D894639A-2864-453D-9B20-9D5B918F9A2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6" name="Rechte verbindingslijn 95">
                <a:extLst>
                  <a:ext uri="{FF2B5EF4-FFF2-40B4-BE49-F238E27FC236}">
                    <a16:creationId xmlns:a16="http://schemas.microsoft.com/office/drawing/2014/main" id="{663C38A9-F4A8-4699-A583-CF7DDE3F427D}"/>
                  </a:ext>
                </a:extLst>
              </p:cNvPr>
              <p:cNvCxnSpPr>
                <a:cxnSpLocks/>
                <a:stCxn id="94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70" name="Ovaal 69">
              <a:extLst>
                <a:ext uri="{FF2B5EF4-FFF2-40B4-BE49-F238E27FC236}">
                  <a16:creationId xmlns:a16="http://schemas.microsoft.com/office/drawing/2014/main" id="{F7749D6E-FE32-4D85-80FE-5C9F2C1B0959}"/>
                </a:ext>
              </a:extLst>
            </p:cNvPr>
            <p:cNvSpPr/>
            <p:nvPr userDrawn="1"/>
          </p:nvSpPr>
          <p:spPr>
            <a:xfrm>
              <a:off x="12391601" y="261795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71" name="Rechthoek 70">
              <a:extLst>
                <a:ext uri="{FF2B5EF4-FFF2-40B4-BE49-F238E27FC236}">
                  <a16:creationId xmlns:a16="http://schemas.microsoft.com/office/drawing/2014/main" id="{0C71514C-B434-4ECA-996B-AEBB147FCF46}"/>
                </a:ext>
              </a:extLst>
            </p:cNvPr>
            <p:cNvSpPr/>
            <p:nvPr userDrawn="1"/>
          </p:nvSpPr>
          <p:spPr>
            <a:xfrm>
              <a:off x="12757283" y="2684014"/>
              <a:ext cx="2817996" cy="8873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Om de afbeelding te schalen of bij te snijden, ga naar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‘Hulpmiddelen voor afbeeldingen - Opmaak’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 en klik op de knop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‘Bijsnijden’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Schaal met de bolletjes de afbeelding en met de hoekjes het afbeeldingskader.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72" name="Rechte verbindingslijn 71">
              <a:extLst>
                <a:ext uri="{FF2B5EF4-FFF2-40B4-BE49-F238E27FC236}">
                  <a16:creationId xmlns:a16="http://schemas.microsoft.com/office/drawing/2014/main" id="{68158311-E280-456C-A97B-009C43EA1AF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9978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73" name="Groep 72">
              <a:extLst>
                <a:ext uri="{FF2B5EF4-FFF2-40B4-BE49-F238E27FC236}">
                  <a16:creationId xmlns:a16="http://schemas.microsoft.com/office/drawing/2014/main" id="{A8A6CCF1-37E4-4640-8C54-EB32DE3D917E}"/>
                </a:ext>
              </a:extLst>
            </p:cNvPr>
            <p:cNvGrpSpPr/>
            <p:nvPr userDrawn="1"/>
          </p:nvGrpSpPr>
          <p:grpSpPr>
            <a:xfrm>
              <a:off x="12696514" y="3701158"/>
              <a:ext cx="514284" cy="612918"/>
              <a:chOff x="12682980" y="3403241"/>
              <a:chExt cx="622284" cy="741632"/>
            </a:xfrm>
          </p:grpSpPr>
          <p:grpSp>
            <p:nvGrpSpPr>
              <p:cNvPr id="74" name="Groep 73">
                <a:extLst>
                  <a:ext uri="{FF2B5EF4-FFF2-40B4-BE49-F238E27FC236}">
                    <a16:creationId xmlns:a16="http://schemas.microsoft.com/office/drawing/2014/main" id="{D6534B3E-0A0D-436E-A77A-42464288199E}"/>
                  </a:ext>
                </a:extLst>
              </p:cNvPr>
              <p:cNvGrpSpPr/>
              <p:nvPr userDrawn="1"/>
            </p:nvGrpSpPr>
            <p:grpSpPr>
              <a:xfrm>
                <a:off x="12771568" y="3403241"/>
                <a:ext cx="467138" cy="448489"/>
                <a:chOff x="12782195" y="3403241"/>
                <a:chExt cx="467138" cy="448489"/>
              </a:xfrm>
            </p:grpSpPr>
            <p:grpSp>
              <p:nvGrpSpPr>
                <p:cNvPr id="77" name="Groep 76">
                  <a:extLst>
                    <a:ext uri="{FF2B5EF4-FFF2-40B4-BE49-F238E27FC236}">
                      <a16:creationId xmlns:a16="http://schemas.microsoft.com/office/drawing/2014/main" id="{AE98E087-E958-4197-BAB0-FAE671E514CB}"/>
                    </a:ext>
                  </a:extLst>
                </p:cNvPr>
                <p:cNvGrpSpPr/>
                <p:nvPr userDrawn="1"/>
              </p:nvGrpSpPr>
              <p:grpSpPr>
                <a:xfrm>
                  <a:off x="12782195" y="3403241"/>
                  <a:ext cx="412967" cy="393907"/>
                  <a:chOff x="13554906" y="3320109"/>
                  <a:chExt cx="443906" cy="423419"/>
                </a:xfrm>
              </p:grpSpPr>
              <p:grpSp>
                <p:nvGrpSpPr>
                  <p:cNvPr id="85" name="Groep 84">
                    <a:extLst>
                      <a:ext uri="{FF2B5EF4-FFF2-40B4-BE49-F238E27FC236}">
                        <a16:creationId xmlns:a16="http://schemas.microsoft.com/office/drawing/2014/main" id="{518CDE7F-AFA5-4345-8F0A-C5C79A99DC0C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06" cy="423419"/>
                    <a:chOff x="12909684" y="1276143"/>
                    <a:chExt cx="443906" cy="423419"/>
                  </a:xfrm>
                </p:grpSpPr>
                <p:sp>
                  <p:nvSpPr>
                    <p:cNvPr id="88" name="Rechthoek 87">
                      <a:extLst>
                        <a:ext uri="{FF2B5EF4-FFF2-40B4-BE49-F238E27FC236}">
                          <a16:creationId xmlns:a16="http://schemas.microsoft.com/office/drawing/2014/main" id="{49D77A8B-9848-46AF-B9C2-48B3E8E761A3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18700" y="1285262"/>
                      <a:ext cx="434890" cy="414300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b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89" name="Rechthoek 88">
                      <a:extLst>
                        <a:ext uri="{FF2B5EF4-FFF2-40B4-BE49-F238E27FC236}">
                          <a16:creationId xmlns:a16="http://schemas.microsoft.com/office/drawing/2014/main" id="{2F1FB28B-753B-4C93-B092-5775A3AE5E1C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b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90" name="Ovaal 89">
                      <a:extLst>
                        <a:ext uri="{FF2B5EF4-FFF2-40B4-BE49-F238E27FC236}">
                          <a16:creationId xmlns:a16="http://schemas.microsoft.com/office/drawing/2014/main" id="{07F95748-931A-48F0-8B91-77217BAACF42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pic>
                <p:nvPicPr>
                  <p:cNvPr id="86" name="Afbeelding 85">
                    <a:extLst>
                      <a:ext uri="{FF2B5EF4-FFF2-40B4-BE49-F238E27FC236}">
                        <a16:creationId xmlns:a16="http://schemas.microsoft.com/office/drawing/2014/main" id="{FAA564EE-A69C-44AD-829A-E60E11FA3873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1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87" name="Afbeelding 86">
                    <a:extLst>
                      <a:ext uri="{FF2B5EF4-FFF2-40B4-BE49-F238E27FC236}">
                        <a16:creationId xmlns:a16="http://schemas.microsoft.com/office/drawing/2014/main" id="{3A34DA49-D75E-45EC-A0DA-4E532CE9C8CD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8" y="3454369"/>
                    <a:ext cx="173367" cy="111423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78" name="Groep 77">
                  <a:extLst>
                    <a:ext uri="{FF2B5EF4-FFF2-40B4-BE49-F238E27FC236}">
                      <a16:creationId xmlns:a16="http://schemas.microsoft.com/office/drawing/2014/main" id="{5102A430-2A21-470C-9A9F-64A3176E6E14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82" name="Rechthoek 81">
                    <a:extLst>
                      <a:ext uri="{FF2B5EF4-FFF2-40B4-BE49-F238E27FC236}">
                        <a16:creationId xmlns:a16="http://schemas.microsoft.com/office/drawing/2014/main" id="{A1D6A073-BC88-45CB-AAB9-0358A7D285A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3" name="Rechthoek 82">
                    <a:extLst>
                      <a:ext uri="{FF2B5EF4-FFF2-40B4-BE49-F238E27FC236}">
                        <a16:creationId xmlns:a16="http://schemas.microsoft.com/office/drawing/2014/main" id="{5906D56D-6DDA-4DEE-82BA-966122196767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79" name="Groep 78">
                  <a:extLst>
                    <a:ext uri="{FF2B5EF4-FFF2-40B4-BE49-F238E27FC236}">
                      <a16:creationId xmlns:a16="http://schemas.microsoft.com/office/drawing/2014/main" id="{C3A6CC3C-E852-4456-A166-1C68D113DD43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80" name="Rechthoek 79">
                    <a:extLst>
                      <a:ext uri="{FF2B5EF4-FFF2-40B4-BE49-F238E27FC236}">
                        <a16:creationId xmlns:a16="http://schemas.microsoft.com/office/drawing/2014/main" id="{E1312478-AAF8-4CF9-84DA-0DB195B8F4A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81" name="Rechthoek 80">
                    <a:extLst>
                      <a:ext uri="{FF2B5EF4-FFF2-40B4-BE49-F238E27FC236}">
                        <a16:creationId xmlns:a16="http://schemas.microsoft.com/office/drawing/2014/main" id="{220DDE00-B2E1-4652-A59D-32BCB37AAA97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sp>
            <p:nvSpPr>
              <p:cNvPr id="75" name="Rechthoek 74">
                <a:extLst>
                  <a:ext uri="{FF2B5EF4-FFF2-40B4-BE49-F238E27FC236}">
                    <a16:creationId xmlns:a16="http://schemas.microsoft.com/office/drawing/2014/main" id="{53DFD973-866A-4148-B79D-95819D8B3EE1}"/>
                  </a:ext>
                </a:extLst>
              </p:cNvPr>
              <p:cNvSpPr/>
              <p:nvPr userDrawn="1"/>
            </p:nvSpPr>
            <p:spPr>
              <a:xfrm>
                <a:off x="12682980" y="3889890"/>
                <a:ext cx="622284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900" b="0" noProof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Bijsnijden</a:t>
                </a:r>
              </a:p>
            </p:txBody>
          </p:sp>
          <p:sp>
            <p:nvSpPr>
              <p:cNvPr id="76" name="Gelijkbenige driehoek 75">
                <a:extLst>
                  <a:ext uri="{FF2B5EF4-FFF2-40B4-BE49-F238E27FC236}">
                    <a16:creationId xmlns:a16="http://schemas.microsoft.com/office/drawing/2014/main" id="{F68CDD40-4903-4FA4-8B78-A52C43E2F8C0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52" name="Tekstvak 51">
            <a:extLst>
              <a:ext uri="{FF2B5EF4-FFF2-40B4-BE49-F238E27FC236}">
                <a16:creationId xmlns:a16="http://schemas.microsoft.com/office/drawing/2014/main" id="{A305CEE8-37C7-4822-BC9A-F29D7FF87585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100% foto + Quote oranje logo</a:t>
            </a:r>
          </a:p>
        </p:txBody>
      </p:sp>
      <p:sp>
        <p:nvSpPr>
          <p:cNvPr id="51" name="Tijdelijke aanduiding voor tekst 53">
            <a:extLst>
              <a:ext uri="{FF2B5EF4-FFF2-40B4-BE49-F238E27FC236}">
                <a16:creationId xmlns:a16="http://schemas.microsoft.com/office/drawing/2014/main" id="{A0E46EA5-4DBE-4182-A5C9-C8437ABD161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510" y="184468"/>
            <a:ext cx="378000" cy="378000"/>
          </a:xfrm>
          <a:custGeom>
            <a:avLst/>
            <a:gdLst>
              <a:gd name="connsiteX0" fmla="*/ 0 w 1307657"/>
              <a:gd name="connsiteY0" fmla="*/ 725454 h 1311600"/>
              <a:gd name="connsiteX1" fmla="*/ 237260 w 1307657"/>
              <a:gd name="connsiteY1" fmla="*/ 725454 h 1311600"/>
              <a:gd name="connsiteX2" fmla="*/ 360099 w 1307657"/>
              <a:gd name="connsiteY2" fmla="*/ 848437 h 1311600"/>
              <a:gd name="connsiteX3" fmla="*/ 360099 w 1307657"/>
              <a:gd name="connsiteY3" fmla="*/ 1245889 h 1311600"/>
              <a:gd name="connsiteX4" fmla="*/ 275664 w 1307657"/>
              <a:gd name="connsiteY4" fmla="*/ 1194954 h 1311600"/>
              <a:gd name="connsiteX5" fmla="*/ 275664 w 1307657"/>
              <a:gd name="connsiteY5" fmla="*/ 1034496 h 1311600"/>
              <a:gd name="connsiteX6" fmla="*/ 115736 w 1307657"/>
              <a:gd name="connsiteY6" fmla="*/ 1034496 h 1311600"/>
              <a:gd name="connsiteX7" fmla="*/ 65233 w 1307657"/>
              <a:gd name="connsiteY7" fmla="*/ 949780 h 1311600"/>
              <a:gd name="connsiteX8" fmla="*/ 275664 w 1307657"/>
              <a:gd name="connsiteY8" fmla="*/ 949780 h 1311600"/>
              <a:gd name="connsiteX9" fmla="*/ 275664 w 1307657"/>
              <a:gd name="connsiteY9" fmla="*/ 848437 h 1311600"/>
              <a:gd name="connsiteX10" fmla="*/ 237260 w 1307657"/>
              <a:gd name="connsiteY10" fmla="*/ 810170 h 1311600"/>
              <a:gd name="connsiteX11" fmla="*/ 14467 w 1307657"/>
              <a:gd name="connsiteY11" fmla="*/ 810170 h 1311600"/>
              <a:gd name="connsiteX12" fmla="*/ 0 w 1307657"/>
              <a:gd name="connsiteY12" fmla="*/ 725454 h 1311600"/>
              <a:gd name="connsiteX13" fmla="*/ 584340 w 1307657"/>
              <a:gd name="connsiteY13" fmla="*/ 438 h 1311600"/>
              <a:gd name="connsiteX14" fmla="*/ 584340 w 1307657"/>
              <a:gd name="connsiteY14" fmla="*/ 725312 h 1311600"/>
              <a:gd name="connsiteX15" fmla="*/ 1307657 w 1307657"/>
              <a:gd name="connsiteY15" fmla="*/ 725312 h 1311600"/>
              <a:gd name="connsiteX16" fmla="*/ 1292917 w 1307657"/>
              <a:gd name="connsiteY16" fmla="*/ 810048 h 1311600"/>
              <a:gd name="connsiteX17" fmla="*/ 1005748 w 1307657"/>
              <a:gd name="connsiteY17" fmla="*/ 810048 h 1311600"/>
              <a:gd name="connsiteX18" fmla="*/ 1206845 w 1307657"/>
              <a:gd name="connsiteY18" fmla="*/ 1011989 h 1311600"/>
              <a:gd name="connsiteX19" fmla="*/ 1156045 w 1307657"/>
              <a:gd name="connsiteY19" fmla="*/ 1080886 h 1311600"/>
              <a:gd name="connsiteX20" fmla="*/ 886248 w 1307657"/>
              <a:gd name="connsiteY20" fmla="*/ 810048 h 1311600"/>
              <a:gd name="connsiteX21" fmla="*/ 807547 w 1307657"/>
              <a:gd name="connsiteY21" fmla="*/ 810048 h 1311600"/>
              <a:gd name="connsiteX22" fmla="*/ 807547 w 1307657"/>
              <a:gd name="connsiteY22" fmla="*/ 924613 h 1311600"/>
              <a:gd name="connsiteX23" fmla="*/ 1057865 w 1307657"/>
              <a:gd name="connsiteY23" fmla="*/ 1175653 h 1311600"/>
              <a:gd name="connsiteX24" fmla="*/ 986797 w 1307657"/>
              <a:gd name="connsiteY24" fmla="*/ 1224225 h 1311600"/>
              <a:gd name="connsiteX25" fmla="*/ 809126 w 1307657"/>
              <a:gd name="connsiteY25" fmla="*/ 1045778 h 1311600"/>
              <a:gd name="connsiteX26" fmla="*/ 807547 w 1307657"/>
              <a:gd name="connsiteY26" fmla="*/ 1044458 h 1311600"/>
              <a:gd name="connsiteX27" fmla="*/ 807547 w 1307657"/>
              <a:gd name="connsiteY27" fmla="*/ 1296818 h 1311600"/>
              <a:gd name="connsiteX28" fmla="*/ 723054 w 1307657"/>
              <a:gd name="connsiteY28" fmla="*/ 1311600 h 1311600"/>
              <a:gd name="connsiteX29" fmla="*/ 723054 w 1307657"/>
              <a:gd name="connsiteY29" fmla="*/ 810048 h 1311600"/>
              <a:gd name="connsiteX30" fmla="*/ 584340 w 1307657"/>
              <a:gd name="connsiteY30" fmla="*/ 810048 h 1311600"/>
              <a:gd name="connsiteX31" fmla="*/ 584340 w 1307657"/>
              <a:gd name="connsiteY31" fmla="*/ 1311336 h 1311600"/>
              <a:gd name="connsiteX32" fmla="*/ 583813 w 1307657"/>
              <a:gd name="connsiteY32" fmla="*/ 1311336 h 1311600"/>
              <a:gd name="connsiteX33" fmla="*/ 499321 w 1307657"/>
              <a:gd name="connsiteY33" fmla="*/ 1296554 h 1311600"/>
              <a:gd name="connsiteX34" fmla="*/ 498531 w 1307657"/>
              <a:gd name="connsiteY34" fmla="*/ 1296554 h 1311600"/>
              <a:gd name="connsiteX35" fmla="*/ 498531 w 1307657"/>
              <a:gd name="connsiteY35" fmla="*/ 840933 h 1311600"/>
              <a:gd name="connsiteX36" fmla="*/ 244528 w 1307657"/>
              <a:gd name="connsiteY36" fmla="*/ 586990 h 1311600"/>
              <a:gd name="connsiteX37" fmla="*/ 0 w 1307657"/>
              <a:gd name="connsiteY37" fmla="*/ 586990 h 1311600"/>
              <a:gd name="connsiteX38" fmla="*/ 14477 w 1307657"/>
              <a:gd name="connsiteY38" fmla="*/ 502254 h 1311600"/>
              <a:gd name="connsiteX39" fmla="*/ 244528 w 1307657"/>
              <a:gd name="connsiteY39" fmla="*/ 502254 h 1311600"/>
              <a:gd name="connsiteX40" fmla="*/ 265848 w 1307657"/>
              <a:gd name="connsiteY40" fmla="*/ 503046 h 1311600"/>
              <a:gd name="connsiteX41" fmla="*/ 267954 w 1307657"/>
              <a:gd name="connsiteY41" fmla="*/ 503046 h 1311600"/>
              <a:gd name="connsiteX42" fmla="*/ 87124 w 1307657"/>
              <a:gd name="connsiteY42" fmla="*/ 321695 h 1311600"/>
              <a:gd name="connsiteX43" fmla="*/ 135556 w 1307657"/>
              <a:gd name="connsiteY43" fmla="*/ 250422 h 1311600"/>
              <a:gd name="connsiteX44" fmla="*/ 498531 w 1307657"/>
              <a:gd name="connsiteY44" fmla="*/ 614707 h 1311600"/>
              <a:gd name="connsiteX45" fmla="*/ 499847 w 1307657"/>
              <a:gd name="connsiteY45" fmla="*/ 616027 h 1311600"/>
              <a:gd name="connsiteX46" fmla="*/ 499847 w 1307657"/>
              <a:gd name="connsiteY46" fmla="*/ 420686 h 1311600"/>
              <a:gd name="connsiteX47" fmla="*/ 498794 w 1307657"/>
              <a:gd name="connsiteY47" fmla="*/ 421742 h 1311600"/>
              <a:gd name="connsiteX48" fmla="*/ 229788 w 1307657"/>
              <a:gd name="connsiteY48" fmla="*/ 151960 h 1311600"/>
              <a:gd name="connsiteX49" fmla="*/ 298750 w 1307657"/>
              <a:gd name="connsiteY49" fmla="*/ 101012 h 1311600"/>
              <a:gd name="connsiteX50" fmla="*/ 498531 w 1307657"/>
              <a:gd name="connsiteY50" fmla="*/ 301633 h 1311600"/>
              <a:gd name="connsiteX51" fmla="*/ 499847 w 1307657"/>
              <a:gd name="connsiteY51" fmla="*/ 302953 h 1311600"/>
              <a:gd name="connsiteX52" fmla="*/ 499847 w 1307657"/>
              <a:gd name="connsiteY52" fmla="*/ 14693 h 1311600"/>
              <a:gd name="connsiteX53" fmla="*/ 584340 w 1307657"/>
              <a:gd name="connsiteY53" fmla="*/ 438 h 1311600"/>
              <a:gd name="connsiteX54" fmla="*/ 722387 w 1307657"/>
              <a:gd name="connsiteY54" fmla="*/ 0 h 1311600"/>
              <a:gd name="connsiteX55" fmla="*/ 806862 w 1307657"/>
              <a:gd name="connsiteY55" fmla="*/ 14526 h 1311600"/>
              <a:gd name="connsiteX56" fmla="*/ 806862 w 1307657"/>
              <a:gd name="connsiteY56" fmla="*/ 277314 h 1311600"/>
              <a:gd name="connsiteX57" fmla="*/ 946863 w 1307657"/>
              <a:gd name="connsiteY57" fmla="*/ 277314 h 1311600"/>
              <a:gd name="connsiteX58" fmla="*/ 946863 w 1307657"/>
              <a:gd name="connsiteY58" fmla="*/ 65235 h 1311600"/>
              <a:gd name="connsiteX59" fmla="*/ 1031337 w 1307657"/>
              <a:gd name="connsiteY59" fmla="*/ 115944 h 1311600"/>
              <a:gd name="connsiteX60" fmla="*/ 1031337 w 1307657"/>
              <a:gd name="connsiteY60" fmla="*/ 277314 h 1311600"/>
              <a:gd name="connsiteX61" fmla="*/ 1191865 w 1307657"/>
              <a:gd name="connsiteY61" fmla="*/ 277314 h 1311600"/>
              <a:gd name="connsiteX62" fmla="*/ 1242392 w 1307657"/>
              <a:gd name="connsiteY62" fmla="*/ 362092 h 1311600"/>
              <a:gd name="connsiteX63" fmla="*/ 806862 w 1307657"/>
              <a:gd name="connsiteY63" fmla="*/ 362092 h 1311600"/>
              <a:gd name="connsiteX64" fmla="*/ 806862 w 1307657"/>
              <a:gd name="connsiteY64" fmla="*/ 501805 h 1311600"/>
              <a:gd name="connsiteX65" fmla="*/ 1292919 w 1307657"/>
              <a:gd name="connsiteY65" fmla="*/ 501805 h 1311600"/>
              <a:gd name="connsiteX66" fmla="*/ 1307656 w 1307657"/>
              <a:gd name="connsiteY66" fmla="*/ 586584 h 1311600"/>
              <a:gd name="connsiteX67" fmla="*/ 722387 w 1307657"/>
              <a:gd name="connsiteY67" fmla="*/ 586584 h 131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307657" h="1311600">
                <a:moveTo>
                  <a:pt x="0" y="725454"/>
                </a:moveTo>
                <a:lnTo>
                  <a:pt x="237260" y="725454"/>
                </a:lnTo>
                <a:cubicBezTo>
                  <a:pt x="304861" y="725454"/>
                  <a:pt x="360099" y="780612"/>
                  <a:pt x="360099" y="848437"/>
                </a:cubicBezTo>
                <a:lnTo>
                  <a:pt x="360099" y="1245889"/>
                </a:lnTo>
                <a:cubicBezTo>
                  <a:pt x="330902" y="1231110"/>
                  <a:pt x="302494" y="1214220"/>
                  <a:pt x="275664" y="1194954"/>
                </a:cubicBezTo>
                <a:lnTo>
                  <a:pt x="275664" y="1034496"/>
                </a:lnTo>
                <a:lnTo>
                  <a:pt x="115736" y="1034496"/>
                </a:lnTo>
                <a:cubicBezTo>
                  <a:pt x="96798" y="1007576"/>
                  <a:pt x="79700" y="979074"/>
                  <a:pt x="65233" y="949780"/>
                </a:cubicBezTo>
                <a:lnTo>
                  <a:pt x="275664" y="949780"/>
                </a:lnTo>
                <a:lnTo>
                  <a:pt x="275664" y="848437"/>
                </a:lnTo>
                <a:cubicBezTo>
                  <a:pt x="275664" y="827324"/>
                  <a:pt x="258303" y="810170"/>
                  <a:pt x="237260" y="810170"/>
                </a:cubicBezTo>
                <a:lnTo>
                  <a:pt x="14467" y="810170"/>
                </a:lnTo>
                <a:cubicBezTo>
                  <a:pt x="7891" y="781931"/>
                  <a:pt x="2893" y="753429"/>
                  <a:pt x="0" y="725454"/>
                </a:cubicBezTo>
                <a:close/>
                <a:moveTo>
                  <a:pt x="584340" y="438"/>
                </a:moveTo>
                <a:lnTo>
                  <a:pt x="584340" y="725312"/>
                </a:lnTo>
                <a:lnTo>
                  <a:pt x="1307657" y="725312"/>
                </a:lnTo>
                <a:cubicBezTo>
                  <a:pt x="1304762" y="753294"/>
                  <a:pt x="1299760" y="781803"/>
                  <a:pt x="1292917" y="810048"/>
                </a:cubicBezTo>
                <a:lnTo>
                  <a:pt x="1005748" y="810048"/>
                </a:lnTo>
                <a:lnTo>
                  <a:pt x="1206845" y="1011989"/>
                </a:lnTo>
                <a:cubicBezTo>
                  <a:pt x="1191316" y="1036011"/>
                  <a:pt x="1174470" y="1059240"/>
                  <a:pt x="1156045" y="1080886"/>
                </a:cubicBezTo>
                <a:lnTo>
                  <a:pt x="886248" y="810048"/>
                </a:lnTo>
                <a:lnTo>
                  <a:pt x="807547" y="810048"/>
                </a:lnTo>
                <a:lnTo>
                  <a:pt x="807547" y="924613"/>
                </a:lnTo>
                <a:lnTo>
                  <a:pt x="1057865" y="1175653"/>
                </a:lnTo>
                <a:cubicBezTo>
                  <a:pt x="1035228" y="1193340"/>
                  <a:pt x="1011276" y="1209706"/>
                  <a:pt x="986797" y="1224225"/>
                </a:cubicBezTo>
                <a:lnTo>
                  <a:pt x="809126" y="1045778"/>
                </a:lnTo>
                <a:lnTo>
                  <a:pt x="807547" y="1044458"/>
                </a:lnTo>
                <a:lnTo>
                  <a:pt x="807547" y="1296818"/>
                </a:lnTo>
                <a:cubicBezTo>
                  <a:pt x="779382" y="1303681"/>
                  <a:pt x="750955" y="1308432"/>
                  <a:pt x="723054" y="1311600"/>
                </a:cubicBezTo>
                <a:lnTo>
                  <a:pt x="723054" y="810048"/>
                </a:lnTo>
                <a:lnTo>
                  <a:pt x="584340" y="810048"/>
                </a:lnTo>
                <a:lnTo>
                  <a:pt x="584340" y="1311336"/>
                </a:lnTo>
                <a:cubicBezTo>
                  <a:pt x="584340" y="1311336"/>
                  <a:pt x="583813" y="1311336"/>
                  <a:pt x="583813" y="1311336"/>
                </a:cubicBezTo>
                <a:cubicBezTo>
                  <a:pt x="555912" y="1308432"/>
                  <a:pt x="527485" y="1303417"/>
                  <a:pt x="499321" y="1296554"/>
                </a:cubicBezTo>
                <a:lnTo>
                  <a:pt x="498531" y="1296554"/>
                </a:lnTo>
                <a:lnTo>
                  <a:pt x="498531" y="840933"/>
                </a:lnTo>
                <a:cubicBezTo>
                  <a:pt x="498268" y="701027"/>
                  <a:pt x="384295" y="586990"/>
                  <a:pt x="244528" y="586990"/>
                </a:cubicBezTo>
                <a:lnTo>
                  <a:pt x="0" y="586990"/>
                </a:lnTo>
                <a:cubicBezTo>
                  <a:pt x="2632" y="559272"/>
                  <a:pt x="7633" y="530763"/>
                  <a:pt x="14477" y="502254"/>
                </a:cubicBezTo>
                <a:lnTo>
                  <a:pt x="244528" y="502254"/>
                </a:lnTo>
                <a:cubicBezTo>
                  <a:pt x="250845" y="502254"/>
                  <a:pt x="257952" y="502518"/>
                  <a:pt x="265848" y="503046"/>
                </a:cubicBezTo>
                <a:lnTo>
                  <a:pt x="267954" y="503046"/>
                </a:lnTo>
                <a:lnTo>
                  <a:pt x="87124" y="321695"/>
                </a:lnTo>
                <a:cubicBezTo>
                  <a:pt x="101338" y="297146"/>
                  <a:pt x="117657" y="273124"/>
                  <a:pt x="135556" y="250422"/>
                </a:cubicBezTo>
                <a:lnTo>
                  <a:pt x="498531" y="614707"/>
                </a:lnTo>
                <a:lnTo>
                  <a:pt x="499847" y="616027"/>
                </a:lnTo>
                <a:lnTo>
                  <a:pt x="499847" y="420686"/>
                </a:lnTo>
                <a:lnTo>
                  <a:pt x="498794" y="421742"/>
                </a:lnTo>
                <a:lnTo>
                  <a:pt x="229788" y="151960"/>
                </a:lnTo>
                <a:cubicBezTo>
                  <a:pt x="251371" y="133745"/>
                  <a:pt x="274534" y="116587"/>
                  <a:pt x="298750" y="101012"/>
                </a:cubicBezTo>
                <a:lnTo>
                  <a:pt x="498531" y="301633"/>
                </a:lnTo>
                <a:lnTo>
                  <a:pt x="499847" y="302953"/>
                </a:lnTo>
                <a:lnTo>
                  <a:pt x="499847" y="14693"/>
                </a:lnTo>
                <a:cubicBezTo>
                  <a:pt x="528274" y="7829"/>
                  <a:pt x="556702" y="3078"/>
                  <a:pt x="584340" y="438"/>
                </a:cubicBezTo>
                <a:close/>
                <a:moveTo>
                  <a:pt x="722387" y="0"/>
                </a:moveTo>
                <a:cubicBezTo>
                  <a:pt x="750019" y="2641"/>
                  <a:pt x="778440" y="7659"/>
                  <a:pt x="806862" y="14526"/>
                </a:cubicBezTo>
                <a:lnTo>
                  <a:pt x="806862" y="277314"/>
                </a:lnTo>
                <a:lnTo>
                  <a:pt x="946863" y="277314"/>
                </a:lnTo>
                <a:lnTo>
                  <a:pt x="946863" y="65235"/>
                </a:lnTo>
                <a:cubicBezTo>
                  <a:pt x="975811" y="79761"/>
                  <a:pt x="1004232" y="96928"/>
                  <a:pt x="1031337" y="115944"/>
                </a:cubicBezTo>
                <a:lnTo>
                  <a:pt x="1031337" y="277314"/>
                </a:lnTo>
                <a:lnTo>
                  <a:pt x="1191865" y="277314"/>
                </a:lnTo>
                <a:cubicBezTo>
                  <a:pt x="1210813" y="304253"/>
                  <a:pt x="1227918" y="332776"/>
                  <a:pt x="1242392" y="362092"/>
                </a:cubicBezTo>
                <a:lnTo>
                  <a:pt x="806862" y="362092"/>
                </a:lnTo>
                <a:lnTo>
                  <a:pt x="806862" y="501805"/>
                </a:lnTo>
                <a:lnTo>
                  <a:pt x="1292919" y="501805"/>
                </a:lnTo>
                <a:cubicBezTo>
                  <a:pt x="1299761" y="530329"/>
                  <a:pt x="1304761" y="558853"/>
                  <a:pt x="1307656" y="586584"/>
                </a:cubicBezTo>
                <a:lnTo>
                  <a:pt x="722387" y="586584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491721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5000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2" grpId="0"/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% tekst – 50%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grafiek 12"/>
          <p:cNvSpPr>
            <a:spLocks noGrp="1"/>
          </p:cNvSpPr>
          <p:nvPr>
            <p:ph type="chart" sz="quarter" idx="14" hasCustomPrompt="1"/>
          </p:nvPr>
        </p:nvSpPr>
        <p:spPr>
          <a:xfrm>
            <a:off x="6275457" y="1027975"/>
            <a:ext cx="5195818" cy="4911093"/>
          </a:xfrm>
          <a:prstGeom prst="rect">
            <a:avLst/>
          </a:prstGeom>
          <a:noFill/>
          <a:ln>
            <a:noFill/>
          </a:ln>
        </p:spPr>
        <p:txBody>
          <a:bodyPr bIns="162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grafiek in te voegen.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Meer hulp nodig? </a:t>
            </a:r>
            <a:br>
              <a:rPr lang="nl-NL" dirty="0"/>
            </a:br>
            <a:r>
              <a:rPr lang="nl-NL" dirty="0"/>
              <a:t>Aan de zijkanten van de slides zijn instructies </a:t>
            </a:r>
            <a:br>
              <a:rPr lang="nl-NL" dirty="0"/>
            </a:br>
            <a:r>
              <a:rPr lang="nl-NL" dirty="0"/>
              <a:t>geplaatst voor verdere informatie.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grpSp>
        <p:nvGrpSpPr>
          <p:cNvPr id="84" name="Instructie">
            <a:extLst>
              <a:ext uri="{FF2B5EF4-FFF2-40B4-BE49-F238E27FC236}">
                <a16:creationId xmlns:a16="http://schemas.microsoft.com/office/drawing/2014/main" id="{3040CDD4-D43B-4858-AFF7-2A7881136288}"/>
              </a:ext>
            </a:extLst>
          </p:cNvPr>
          <p:cNvGrpSpPr/>
          <p:nvPr userDrawn="1"/>
        </p:nvGrpSpPr>
        <p:grpSpPr>
          <a:xfrm>
            <a:off x="12389714" y="3046306"/>
            <a:ext cx="3183677" cy="2546619"/>
            <a:chOff x="12389714" y="4327164"/>
            <a:chExt cx="3183677" cy="2546619"/>
          </a:xfrm>
        </p:grpSpPr>
        <p:grpSp>
          <p:nvGrpSpPr>
            <p:cNvPr id="85" name="Meer informatie">
              <a:extLst>
                <a:ext uri="{FF2B5EF4-FFF2-40B4-BE49-F238E27FC236}">
                  <a16:creationId xmlns:a16="http://schemas.microsoft.com/office/drawing/2014/main" id="{29E2AE78-3DF6-4E14-949C-3FEC29B8A764}"/>
                </a:ext>
              </a:extLst>
            </p:cNvPr>
            <p:cNvGrpSpPr/>
            <p:nvPr userDrawn="1"/>
          </p:nvGrpSpPr>
          <p:grpSpPr>
            <a:xfrm>
              <a:off x="12394875" y="6090510"/>
              <a:ext cx="3178515" cy="783273"/>
              <a:chOff x="-3741486" y="3359148"/>
              <a:chExt cx="3178515" cy="783273"/>
            </a:xfrm>
          </p:grpSpPr>
          <p:sp>
            <p:nvSpPr>
              <p:cNvPr id="123" name="Freeform 101">
                <a:extLst>
                  <a:ext uri="{FF2B5EF4-FFF2-40B4-BE49-F238E27FC236}">
                    <a16:creationId xmlns:a16="http://schemas.microsoft.com/office/drawing/2014/main" id="{98C6B6CE-EC5F-4D71-837B-753F4470302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59148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124" name="Rechthoek 123">
                <a:extLst>
                  <a:ext uri="{FF2B5EF4-FFF2-40B4-BE49-F238E27FC236}">
                    <a16:creationId xmlns:a16="http://schemas.microsoft.com/office/drawing/2014/main" id="{E53BAAEC-1210-4367-A1E1-84514B72428B}"/>
                  </a:ext>
                </a:extLst>
              </p:cNvPr>
              <p:cNvSpPr/>
              <p:nvPr userDrawn="1"/>
            </p:nvSpPr>
            <p:spPr>
              <a:xfrm>
                <a:off x="-3380966" y="3431177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125" name="Rechte verbindingslijn 124">
                <a:extLst>
                  <a:ext uri="{FF2B5EF4-FFF2-40B4-BE49-F238E27FC236}">
                    <a16:creationId xmlns:a16="http://schemas.microsoft.com/office/drawing/2014/main" id="{A85CA397-C77B-4F60-9888-9DE3ABD5962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42421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cxnSp>
          <p:nvCxnSpPr>
            <p:cNvPr id="86" name="Rechte verbindingslijn 85">
              <a:extLst>
                <a:ext uri="{FF2B5EF4-FFF2-40B4-BE49-F238E27FC236}">
                  <a16:creationId xmlns:a16="http://schemas.microsoft.com/office/drawing/2014/main" id="{8B03B769-6AE8-47D6-9EAA-43748CAA858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5374" y="596372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87" name="Rechthoek 86">
              <a:extLst>
                <a:ext uri="{FF2B5EF4-FFF2-40B4-BE49-F238E27FC236}">
                  <a16:creationId xmlns:a16="http://schemas.microsoft.com/office/drawing/2014/main" id="{F4D1655B-BBF9-4FF2-9EBF-FE02857E160D}"/>
                </a:ext>
              </a:extLst>
            </p:cNvPr>
            <p:cNvSpPr/>
            <p:nvPr userDrawn="1"/>
          </p:nvSpPr>
          <p:spPr>
            <a:xfrm>
              <a:off x="12395375" y="4327164"/>
              <a:ext cx="3178016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Data van de Grafiek Bewerken</a:t>
              </a:r>
            </a:p>
          </p:txBody>
        </p:sp>
        <p:sp>
          <p:nvSpPr>
            <p:cNvPr id="88" name="Ovaal 87">
              <a:extLst>
                <a:ext uri="{FF2B5EF4-FFF2-40B4-BE49-F238E27FC236}">
                  <a16:creationId xmlns:a16="http://schemas.microsoft.com/office/drawing/2014/main" id="{35557D85-5409-4044-ADE8-6620E922D76D}"/>
                </a:ext>
              </a:extLst>
            </p:cNvPr>
            <p:cNvSpPr/>
            <p:nvPr userDrawn="1"/>
          </p:nvSpPr>
          <p:spPr>
            <a:xfrm>
              <a:off x="12389714" y="4706254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89" name="Rechte verbindingslijn 88">
              <a:extLst>
                <a:ext uri="{FF2B5EF4-FFF2-40B4-BE49-F238E27FC236}">
                  <a16:creationId xmlns:a16="http://schemas.microsoft.com/office/drawing/2014/main" id="{7AC76742-7059-4EF5-B715-1E42F0F385D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5374" y="4584932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90" name="Rechthoek 89">
              <a:extLst>
                <a:ext uri="{FF2B5EF4-FFF2-40B4-BE49-F238E27FC236}">
                  <a16:creationId xmlns:a16="http://schemas.microsoft.com/office/drawing/2014/main" id="{C6EB2D17-5AF1-42E3-AC17-F3949CB0600C}"/>
                </a:ext>
              </a:extLst>
            </p:cNvPr>
            <p:cNvSpPr/>
            <p:nvPr userDrawn="1"/>
          </p:nvSpPr>
          <p:spPr>
            <a:xfrm>
              <a:off x="12755395" y="4772316"/>
              <a:ext cx="2817995" cy="31443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100" kern="0" noProof="0" dirty="0">
                  <a:solidFill>
                    <a:schemeClr val="tx1"/>
                  </a:solidFill>
                  <a:latin typeface="+mn-lt"/>
                  <a:cs typeface="Segoe UI Light" panose="020B0502040204020203" pitchFamily="34" charset="0"/>
                </a:rPr>
                <a:t>Selecteer de grafiek, klik met de rechter muisknop en kies </a:t>
              </a:r>
              <a:r>
                <a:rPr lang="nl-NL" sz="1100" b="1" kern="0" noProof="0" dirty="0">
                  <a:solidFill>
                    <a:schemeClr val="tx1"/>
                  </a:solidFill>
                  <a:latin typeface="+mn-lt"/>
                  <a:cs typeface="Segoe UI Light" panose="020B0502040204020203" pitchFamily="34" charset="0"/>
                </a:rPr>
                <a:t>‘Gegevens bewerken’</a:t>
              </a:r>
            </a:p>
          </p:txBody>
        </p:sp>
        <p:grpSp>
          <p:nvGrpSpPr>
            <p:cNvPr id="91" name="Groep 90">
              <a:extLst>
                <a:ext uri="{FF2B5EF4-FFF2-40B4-BE49-F238E27FC236}">
                  <a16:creationId xmlns:a16="http://schemas.microsoft.com/office/drawing/2014/main" id="{775CE237-5131-4A8A-B7D9-EB2AC1B0B0A2}"/>
                </a:ext>
              </a:extLst>
            </p:cNvPr>
            <p:cNvGrpSpPr/>
            <p:nvPr userDrawn="1"/>
          </p:nvGrpSpPr>
          <p:grpSpPr>
            <a:xfrm>
              <a:off x="12755394" y="5222855"/>
              <a:ext cx="1714530" cy="639425"/>
              <a:chOff x="12757283" y="4365594"/>
              <a:chExt cx="1714530" cy="639425"/>
            </a:xfrm>
          </p:grpSpPr>
          <p:sp>
            <p:nvSpPr>
              <p:cNvPr id="92" name="Rechthoek 91">
                <a:extLst>
                  <a:ext uri="{FF2B5EF4-FFF2-40B4-BE49-F238E27FC236}">
                    <a16:creationId xmlns:a16="http://schemas.microsoft.com/office/drawing/2014/main" id="{D49A3A18-71BB-4909-96FC-45384F247FCD}"/>
                  </a:ext>
                </a:extLst>
              </p:cNvPr>
              <p:cNvSpPr/>
              <p:nvPr userDrawn="1"/>
            </p:nvSpPr>
            <p:spPr>
              <a:xfrm>
                <a:off x="12757283" y="4365594"/>
                <a:ext cx="1626818" cy="58094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3" name="Rechthoek 92">
                <a:extLst>
                  <a:ext uri="{FF2B5EF4-FFF2-40B4-BE49-F238E27FC236}">
                    <a16:creationId xmlns:a16="http://schemas.microsoft.com/office/drawing/2014/main" id="{AEFEE9BE-068A-400F-A262-0796DE729E33}"/>
                  </a:ext>
                </a:extLst>
              </p:cNvPr>
              <p:cNvSpPr/>
              <p:nvPr userDrawn="1"/>
            </p:nvSpPr>
            <p:spPr>
              <a:xfrm>
                <a:off x="12768263" y="4676983"/>
                <a:ext cx="1609231" cy="261256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Tekstvak 93">
                <a:extLst>
                  <a:ext uri="{FF2B5EF4-FFF2-40B4-BE49-F238E27FC236}">
                    <a16:creationId xmlns:a16="http://schemas.microsoft.com/office/drawing/2014/main" id="{EFE7A094-B7CE-423A-8455-9A22458CC37F}"/>
                  </a:ext>
                </a:extLst>
              </p:cNvPr>
              <p:cNvSpPr txBox="1"/>
              <p:nvPr userDrawn="1"/>
            </p:nvSpPr>
            <p:spPr>
              <a:xfrm>
                <a:off x="12997648" y="4404704"/>
                <a:ext cx="1248154" cy="216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900" b="0" kern="1200" noProof="0" dirty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Grafiektype wijzigen</a:t>
                </a:r>
              </a:p>
            </p:txBody>
          </p:sp>
          <p:sp>
            <p:nvSpPr>
              <p:cNvPr id="95" name="Tekstvak 94">
                <a:extLst>
                  <a:ext uri="{FF2B5EF4-FFF2-40B4-BE49-F238E27FC236}">
                    <a16:creationId xmlns:a16="http://schemas.microsoft.com/office/drawing/2014/main" id="{3BF3FC1E-E58D-4C65-B403-15D003784926}"/>
                  </a:ext>
                </a:extLst>
              </p:cNvPr>
              <p:cNvSpPr txBox="1"/>
              <p:nvPr userDrawn="1"/>
            </p:nvSpPr>
            <p:spPr>
              <a:xfrm>
                <a:off x="12984219" y="4725830"/>
                <a:ext cx="1274711" cy="216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900" b="0" kern="1200" noProof="0" dirty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Gegevens bewerken</a:t>
                </a:r>
              </a:p>
            </p:txBody>
          </p:sp>
          <p:pic>
            <p:nvPicPr>
              <p:cNvPr id="96" name="Picture 3">
                <a:extLst>
                  <a:ext uri="{FF2B5EF4-FFF2-40B4-BE49-F238E27FC236}">
                    <a16:creationId xmlns:a16="http://schemas.microsoft.com/office/drawing/2014/main" id="{895A2E88-9E1E-4608-92C4-978405E52D0E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8727" y="4773688"/>
                <a:ext cx="143086" cy="231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97" name="Groep 96">
                <a:extLst>
                  <a:ext uri="{FF2B5EF4-FFF2-40B4-BE49-F238E27FC236}">
                    <a16:creationId xmlns:a16="http://schemas.microsoft.com/office/drawing/2014/main" id="{90C4656C-ECF8-4353-8538-12A916A1BC3C}"/>
                  </a:ext>
                </a:extLst>
              </p:cNvPr>
              <p:cNvGrpSpPr/>
              <p:nvPr userDrawn="1"/>
            </p:nvGrpSpPr>
            <p:grpSpPr>
              <a:xfrm>
                <a:off x="12831198" y="4432250"/>
                <a:ext cx="139861" cy="152244"/>
                <a:chOff x="12574450" y="6053892"/>
                <a:chExt cx="169232" cy="184215"/>
              </a:xfrm>
            </p:grpSpPr>
            <p:sp>
              <p:nvSpPr>
                <p:cNvPr id="120" name="Rechthoek 119">
                  <a:extLst>
                    <a:ext uri="{FF2B5EF4-FFF2-40B4-BE49-F238E27FC236}">
                      <a16:creationId xmlns:a16="http://schemas.microsoft.com/office/drawing/2014/main" id="{ABFAB90C-CD41-4409-A842-2589A1292537}"/>
                    </a:ext>
                  </a:extLst>
                </p:cNvPr>
                <p:cNvSpPr/>
                <p:nvPr userDrawn="1"/>
              </p:nvSpPr>
              <p:spPr>
                <a:xfrm>
                  <a:off x="12574450" y="6111529"/>
                  <a:ext cx="46293" cy="126577"/>
                </a:xfrm>
                <a:prstGeom prst="rect">
                  <a:avLst/>
                </a:prstGeom>
                <a:solidFill>
                  <a:srgbClr val="4D82B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2000" noProof="0">
                    <a:solidFill>
                      <a:schemeClr val="tx2"/>
                    </a:solidFill>
                    <a:latin typeface="+mn-lt"/>
                  </a:endParaRPr>
                </a:p>
              </p:txBody>
            </p:sp>
            <p:sp>
              <p:nvSpPr>
                <p:cNvPr id="121" name="Rechthoek 120">
                  <a:extLst>
                    <a:ext uri="{FF2B5EF4-FFF2-40B4-BE49-F238E27FC236}">
                      <a16:creationId xmlns:a16="http://schemas.microsoft.com/office/drawing/2014/main" id="{8E8DC2EC-2252-44BE-9B71-1D2D899CE2F7}"/>
                    </a:ext>
                  </a:extLst>
                </p:cNvPr>
                <p:cNvSpPr/>
                <p:nvPr userDrawn="1"/>
              </p:nvSpPr>
              <p:spPr>
                <a:xfrm>
                  <a:off x="12635427" y="6053892"/>
                  <a:ext cx="46293" cy="184215"/>
                </a:xfrm>
                <a:prstGeom prst="rect">
                  <a:avLst/>
                </a:prstGeom>
                <a:solidFill>
                  <a:srgbClr val="EDC87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2000" noProof="0">
                    <a:solidFill>
                      <a:schemeClr val="tx2"/>
                    </a:solidFill>
                    <a:latin typeface="+mn-lt"/>
                  </a:endParaRPr>
                </a:p>
              </p:txBody>
            </p:sp>
            <p:sp>
              <p:nvSpPr>
                <p:cNvPr id="122" name="Rechthoek 121">
                  <a:extLst>
                    <a:ext uri="{FF2B5EF4-FFF2-40B4-BE49-F238E27FC236}">
                      <a16:creationId xmlns:a16="http://schemas.microsoft.com/office/drawing/2014/main" id="{970C6290-91FE-446C-87A0-4A23F55F45B4}"/>
                    </a:ext>
                  </a:extLst>
                </p:cNvPr>
                <p:cNvSpPr/>
                <p:nvPr userDrawn="1"/>
              </p:nvSpPr>
              <p:spPr>
                <a:xfrm>
                  <a:off x="12697389" y="6094907"/>
                  <a:ext cx="46293" cy="14320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2000" noProof="0">
                    <a:solidFill>
                      <a:schemeClr val="tx2"/>
                    </a:solidFill>
                    <a:latin typeface="+mn-lt"/>
                  </a:endParaRPr>
                </a:p>
              </p:txBody>
            </p:sp>
          </p:grpSp>
          <p:grpSp>
            <p:nvGrpSpPr>
              <p:cNvPr id="98" name="Groep 97">
                <a:extLst>
                  <a:ext uri="{FF2B5EF4-FFF2-40B4-BE49-F238E27FC236}">
                    <a16:creationId xmlns:a16="http://schemas.microsoft.com/office/drawing/2014/main" id="{8DBA938C-EC8F-49B9-9090-39F34DBFB3E0}"/>
                  </a:ext>
                </a:extLst>
              </p:cNvPr>
              <p:cNvGrpSpPr/>
              <p:nvPr userDrawn="1"/>
            </p:nvGrpSpPr>
            <p:grpSpPr>
              <a:xfrm>
                <a:off x="12831198" y="4748585"/>
                <a:ext cx="184916" cy="120210"/>
                <a:chOff x="8815516" y="1076284"/>
                <a:chExt cx="503174" cy="327105"/>
              </a:xfrm>
            </p:grpSpPr>
            <p:sp>
              <p:nvSpPr>
                <p:cNvPr id="99" name="Rechthoek 98">
                  <a:extLst>
                    <a:ext uri="{FF2B5EF4-FFF2-40B4-BE49-F238E27FC236}">
                      <a16:creationId xmlns:a16="http://schemas.microsoft.com/office/drawing/2014/main" id="{E3AD2895-5934-40A7-ABED-8C2EABB9C97C}"/>
                    </a:ext>
                  </a:extLst>
                </p:cNvPr>
                <p:cNvSpPr/>
                <p:nvPr userDrawn="1"/>
              </p:nvSpPr>
              <p:spPr>
                <a:xfrm>
                  <a:off x="8815516" y="1133167"/>
                  <a:ext cx="372729" cy="23597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  <p:grpSp>
              <p:nvGrpSpPr>
                <p:cNvPr id="100" name="Groep 99">
                  <a:extLst>
                    <a:ext uri="{FF2B5EF4-FFF2-40B4-BE49-F238E27FC236}">
                      <a16:creationId xmlns:a16="http://schemas.microsoft.com/office/drawing/2014/main" id="{2F48D139-504C-4793-80C8-5961A0DCF0EA}"/>
                    </a:ext>
                  </a:extLst>
                </p:cNvPr>
                <p:cNvGrpSpPr/>
                <p:nvPr userDrawn="1"/>
              </p:nvGrpSpPr>
              <p:grpSpPr>
                <a:xfrm>
                  <a:off x="8815517" y="1076284"/>
                  <a:ext cx="503173" cy="327105"/>
                  <a:chOff x="1351248" y="-683635"/>
                  <a:chExt cx="503173" cy="327105"/>
                </a:xfrm>
              </p:grpSpPr>
              <p:grpSp>
                <p:nvGrpSpPr>
                  <p:cNvPr id="101" name="Groep 100">
                    <a:extLst>
                      <a:ext uri="{FF2B5EF4-FFF2-40B4-BE49-F238E27FC236}">
                        <a16:creationId xmlns:a16="http://schemas.microsoft.com/office/drawing/2014/main" id="{C0DEA568-E21E-4627-9F37-69C35D4D1BDC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1248" y="-683635"/>
                    <a:ext cx="375186" cy="293652"/>
                    <a:chOff x="1094874" y="-884923"/>
                    <a:chExt cx="884668" cy="692417"/>
                  </a:xfrm>
                </p:grpSpPr>
                <p:sp>
                  <p:nvSpPr>
                    <p:cNvPr id="106" name="Rechthoek 105">
                      <a:extLst>
                        <a:ext uri="{FF2B5EF4-FFF2-40B4-BE49-F238E27FC236}">
                          <a16:creationId xmlns:a16="http://schemas.microsoft.com/office/drawing/2014/main" id="{BB5EA993-EF05-42E3-8EB4-FDA738B650C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094874" y="-884923"/>
                      <a:ext cx="878304" cy="145579"/>
                    </a:xfrm>
                    <a:prstGeom prst="rect">
                      <a:avLst/>
                    </a:prstGeom>
                    <a:solidFill>
                      <a:srgbClr val="81818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 noProof="0"/>
                    </a:p>
                  </p:txBody>
                </p:sp>
                <p:grpSp>
                  <p:nvGrpSpPr>
                    <p:cNvPr id="107" name="Groep 106">
                      <a:extLst>
                        <a:ext uri="{FF2B5EF4-FFF2-40B4-BE49-F238E27FC236}">
                          <a16:creationId xmlns:a16="http://schemas.microsoft.com/office/drawing/2014/main" id="{8740D22C-ED6D-4AEC-AC96-C5CDB6B19603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1094874" y="-878306"/>
                      <a:ext cx="867364" cy="685800"/>
                      <a:chOff x="1094874" y="-878306"/>
                      <a:chExt cx="867364" cy="613611"/>
                    </a:xfrm>
                  </p:grpSpPr>
                  <p:cxnSp>
                    <p:nvCxnSpPr>
                      <p:cNvPr id="113" name="Rechte verbindingslijn 112">
                        <a:extLst>
                          <a:ext uri="{FF2B5EF4-FFF2-40B4-BE49-F238E27FC236}">
                            <a16:creationId xmlns:a16="http://schemas.microsoft.com/office/drawing/2014/main" id="{84A4447F-3506-434E-B7CB-C9482F1E268A}"/>
                          </a:ext>
                        </a:extLst>
                      </p:cNvPr>
                      <p:cNvCxnSpPr>
                        <a:cxnSpLocks/>
                      </p:cNvCxnSpPr>
                      <p:nvPr userDrawn="1"/>
                    </p:nvCxnSpPr>
                    <p:spPr>
                      <a:xfrm>
                        <a:off x="1094874" y="-878305"/>
                        <a:ext cx="0" cy="613610"/>
                      </a:xfrm>
                      <a:prstGeom prst="line">
                        <a:avLst/>
                      </a:prstGeom>
                      <a:ln>
                        <a:solidFill>
                          <a:srgbClr val="81818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4" name="Rechte verbindingslijn 113">
                        <a:extLst>
                          <a:ext uri="{FF2B5EF4-FFF2-40B4-BE49-F238E27FC236}">
                            <a16:creationId xmlns:a16="http://schemas.microsoft.com/office/drawing/2014/main" id="{89B430D2-34EC-4426-8A46-A7273952D424}"/>
                          </a:ext>
                        </a:extLst>
                      </p:cNvPr>
                      <p:cNvCxnSpPr>
                        <a:cxnSpLocks/>
                      </p:cNvCxnSpPr>
                      <p:nvPr userDrawn="1"/>
                    </p:nvCxnSpPr>
                    <p:spPr>
                      <a:xfrm>
                        <a:off x="1962238" y="-878306"/>
                        <a:ext cx="0" cy="613611"/>
                      </a:xfrm>
                      <a:prstGeom prst="line">
                        <a:avLst/>
                      </a:prstGeom>
                      <a:ln>
                        <a:solidFill>
                          <a:srgbClr val="81818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115" name="Groep 114">
                        <a:extLst>
                          <a:ext uri="{FF2B5EF4-FFF2-40B4-BE49-F238E27FC236}">
                            <a16:creationId xmlns:a16="http://schemas.microsoft.com/office/drawing/2014/main" id="{5A0E8B36-AB50-4743-9B6E-61C4D9FFBA62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1270535" y="-878306"/>
                        <a:ext cx="526983" cy="613611"/>
                        <a:chOff x="1270535" y="-745959"/>
                        <a:chExt cx="526983" cy="481264"/>
                      </a:xfrm>
                    </p:grpSpPr>
                    <p:cxnSp>
                      <p:nvCxnSpPr>
                        <p:cNvPr id="116" name="Rechte verbindingslijn 115">
                          <a:extLst>
                            <a:ext uri="{FF2B5EF4-FFF2-40B4-BE49-F238E27FC236}">
                              <a16:creationId xmlns:a16="http://schemas.microsoft.com/office/drawing/2014/main" id="{207762C7-623A-414F-A24B-0ABD1B64E7C2}"/>
                            </a:ext>
                          </a:extLst>
                        </p:cNvPr>
                        <p:cNvCxnSpPr>
                          <a:cxnSpLocks/>
                        </p:cNvCxnSpPr>
                        <p:nvPr userDrawn="1"/>
                      </p:nvCxnSpPr>
                      <p:spPr>
                        <a:xfrm>
                          <a:off x="1446196" y="-745959"/>
                          <a:ext cx="0" cy="481264"/>
                        </a:xfrm>
                        <a:prstGeom prst="line">
                          <a:avLst/>
                        </a:prstGeom>
                        <a:ln w="6350">
                          <a:solidFill>
                            <a:srgbClr val="81818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17" name="Rechte verbindingslijn 116">
                          <a:extLst>
                            <a:ext uri="{FF2B5EF4-FFF2-40B4-BE49-F238E27FC236}">
                              <a16:creationId xmlns:a16="http://schemas.microsoft.com/office/drawing/2014/main" id="{B04045A0-7178-497A-830A-0E4C14C52701}"/>
                            </a:ext>
                          </a:extLst>
                        </p:cNvPr>
                        <p:cNvCxnSpPr>
                          <a:cxnSpLocks/>
                        </p:cNvCxnSpPr>
                        <p:nvPr userDrawn="1"/>
                      </p:nvCxnSpPr>
                      <p:spPr>
                        <a:xfrm>
                          <a:off x="1270535" y="-745959"/>
                          <a:ext cx="0" cy="481264"/>
                        </a:xfrm>
                        <a:prstGeom prst="line">
                          <a:avLst/>
                        </a:prstGeom>
                        <a:ln w="6350">
                          <a:solidFill>
                            <a:srgbClr val="81818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18" name="Rechte verbindingslijn 117">
                          <a:extLst>
                            <a:ext uri="{FF2B5EF4-FFF2-40B4-BE49-F238E27FC236}">
                              <a16:creationId xmlns:a16="http://schemas.microsoft.com/office/drawing/2014/main" id="{B696B029-9A33-4289-A061-53BA8F70BE52}"/>
                            </a:ext>
                          </a:extLst>
                        </p:cNvPr>
                        <p:cNvCxnSpPr>
                          <a:cxnSpLocks/>
                        </p:cNvCxnSpPr>
                        <p:nvPr userDrawn="1"/>
                      </p:nvCxnSpPr>
                      <p:spPr>
                        <a:xfrm>
                          <a:off x="1621857" y="-745959"/>
                          <a:ext cx="0" cy="481264"/>
                        </a:xfrm>
                        <a:prstGeom prst="line">
                          <a:avLst/>
                        </a:prstGeom>
                        <a:ln w="6350">
                          <a:solidFill>
                            <a:srgbClr val="81818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19" name="Rechte verbindingslijn 118">
                          <a:extLst>
                            <a:ext uri="{FF2B5EF4-FFF2-40B4-BE49-F238E27FC236}">
                              <a16:creationId xmlns:a16="http://schemas.microsoft.com/office/drawing/2014/main" id="{3DFBED0D-8216-4471-B34F-032B676ADFD7}"/>
                            </a:ext>
                          </a:extLst>
                        </p:cNvPr>
                        <p:cNvCxnSpPr>
                          <a:cxnSpLocks/>
                        </p:cNvCxnSpPr>
                        <p:nvPr userDrawn="1"/>
                      </p:nvCxnSpPr>
                      <p:spPr>
                        <a:xfrm>
                          <a:off x="1797518" y="-745959"/>
                          <a:ext cx="0" cy="481264"/>
                        </a:xfrm>
                        <a:prstGeom prst="line">
                          <a:avLst/>
                        </a:prstGeom>
                        <a:ln w="6350">
                          <a:solidFill>
                            <a:srgbClr val="81818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cxnSp>
                  <p:nvCxnSpPr>
                    <p:cNvPr id="108" name="Rechte verbindingslijn 107">
                      <a:extLst>
                        <a:ext uri="{FF2B5EF4-FFF2-40B4-BE49-F238E27FC236}">
                          <a16:creationId xmlns:a16="http://schemas.microsoft.com/office/drawing/2014/main" id="{EE1F61A5-3B08-4C53-AE47-EF707575F6D7}"/>
                        </a:ext>
                      </a:extLst>
                    </p:cNvPr>
                    <p:cNvCxnSpPr>
                      <a:cxnSpLocks/>
                    </p:cNvCxnSpPr>
                    <p:nvPr userDrawn="1"/>
                  </p:nvCxnSpPr>
                  <p:spPr>
                    <a:xfrm flipH="1">
                      <a:off x="1098555" y="-192506"/>
                      <a:ext cx="880987" cy="0"/>
                    </a:xfrm>
                    <a:prstGeom prst="line">
                      <a:avLst/>
                    </a:prstGeom>
                    <a:ln>
                      <a:solidFill>
                        <a:srgbClr val="81818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09" name="Groep 108">
                      <a:extLst>
                        <a:ext uri="{FF2B5EF4-FFF2-40B4-BE49-F238E27FC236}">
                          <a16:creationId xmlns:a16="http://schemas.microsoft.com/office/drawing/2014/main" id="{7B0A56C3-92A1-41D2-90EE-36139C768347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1094874" y="-607596"/>
                      <a:ext cx="878306" cy="276726"/>
                      <a:chOff x="1106905" y="-607596"/>
                      <a:chExt cx="878307" cy="276726"/>
                    </a:xfrm>
                  </p:grpSpPr>
                  <p:cxnSp>
                    <p:nvCxnSpPr>
                      <p:cNvPr id="110" name="Rechte verbindingslijn 109">
                        <a:extLst>
                          <a:ext uri="{FF2B5EF4-FFF2-40B4-BE49-F238E27FC236}">
                            <a16:creationId xmlns:a16="http://schemas.microsoft.com/office/drawing/2014/main" id="{ABD172B5-D25E-4BCE-B566-E67E0ECA3BFC}"/>
                          </a:ext>
                        </a:extLst>
                      </p:cNvPr>
                      <p:cNvCxnSpPr>
                        <a:cxnSpLocks/>
                      </p:cNvCxnSpPr>
                      <p:nvPr userDrawn="1"/>
                    </p:nvCxnSpPr>
                    <p:spPr>
                      <a:xfrm flipH="1">
                        <a:off x="1106905" y="-330870"/>
                        <a:ext cx="878307" cy="0"/>
                      </a:xfrm>
                      <a:prstGeom prst="line">
                        <a:avLst/>
                      </a:prstGeom>
                      <a:ln w="6350">
                        <a:solidFill>
                          <a:srgbClr val="81818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1" name="Rechte verbindingslijn 110">
                        <a:extLst>
                          <a:ext uri="{FF2B5EF4-FFF2-40B4-BE49-F238E27FC236}">
                            <a16:creationId xmlns:a16="http://schemas.microsoft.com/office/drawing/2014/main" id="{4A002C7F-7F65-439F-8006-16B6B33A9F43}"/>
                          </a:ext>
                        </a:extLst>
                      </p:cNvPr>
                      <p:cNvCxnSpPr>
                        <a:cxnSpLocks/>
                      </p:cNvCxnSpPr>
                      <p:nvPr userDrawn="1"/>
                    </p:nvCxnSpPr>
                    <p:spPr>
                      <a:xfrm flipH="1">
                        <a:off x="1106905" y="-469233"/>
                        <a:ext cx="878307" cy="0"/>
                      </a:xfrm>
                      <a:prstGeom prst="line">
                        <a:avLst/>
                      </a:prstGeom>
                      <a:ln w="6350">
                        <a:solidFill>
                          <a:srgbClr val="81818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2" name="Rechte verbindingslijn 111">
                        <a:extLst>
                          <a:ext uri="{FF2B5EF4-FFF2-40B4-BE49-F238E27FC236}">
                            <a16:creationId xmlns:a16="http://schemas.microsoft.com/office/drawing/2014/main" id="{746F57B4-9398-43BF-96CA-0E87D428EDE4}"/>
                          </a:ext>
                        </a:extLst>
                      </p:cNvPr>
                      <p:cNvCxnSpPr>
                        <a:cxnSpLocks/>
                      </p:cNvCxnSpPr>
                      <p:nvPr userDrawn="1"/>
                    </p:nvCxnSpPr>
                    <p:spPr>
                      <a:xfrm flipH="1">
                        <a:off x="1106905" y="-607596"/>
                        <a:ext cx="878307" cy="0"/>
                      </a:xfrm>
                      <a:prstGeom prst="line">
                        <a:avLst/>
                      </a:prstGeom>
                      <a:ln w="6350">
                        <a:solidFill>
                          <a:srgbClr val="81818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02" name="Groep 101">
                    <a:extLst>
                      <a:ext uri="{FF2B5EF4-FFF2-40B4-BE49-F238E27FC236}">
                        <a16:creationId xmlns:a16="http://schemas.microsoft.com/office/drawing/2014/main" id="{2AC444CA-10CB-4F07-8F0F-956318721EA8}"/>
                      </a:ext>
                    </a:extLst>
                  </p:cNvPr>
                  <p:cNvGrpSpPr/>
                  <p:nvPr userDrawn="1"/>
                </p:nvGrpSpPr>
                <p:grpSpPr>
                  <a:xfrm rot="2700000">
                    <a:off x="1605871" y="-605080"/>
                    <a:ext cx="90079" cy="407021"/>
                    <a:chOff x="3130062" y="-817193"/>
                    <a:chExt cx="131884" cy="595920"/>
                  </a:xfrm>
                  <a:solidFill>
                    <a:srgbClr val="3399FF"/>
                  </a:solidFill>
                </p:grpSpPr>
                <p:sp>
                  <p:nvSpPr>
                    <p:cNvPr id="103" name="Rechthoek 102">
                      <a:extLst>
                        <a:ext uri="{FF2B5EF4-FFF2-40B4-BE49-F238E27FC236}">
                          <a16:creationId xmlns:a16="http://schemas.microsoft.com/office/drawing/2014/main" id="{F27438E5-CE63-43B4-A9D8-D4638A72CE33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3130062" y="-705979"/>
                      <a:ext cx="131884" cy="281354"/>
                    </a:xfrm>
                    <a:prstGeom prst="rect">
                      <a:avLst/>
                    </a:prstGeom>
                    <a:solidFill>
                      <a:srgbClr val="4D82B8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 noProof="0"/>
                    </a:p>
                  </p:txBody>
                </p:sp>
                <p:sp>
                  <p:nvSpPr>
                    <p:cNvPr id="104" name="Rechthoek: afgeronde bovenhoeken 103">
                      <a:extLst>
                        <a:ext uri="{FF2B5EF4-FFF2-40B4-BE49-F238E27FC236}">
                          <a16:creationId xmlns:a16="http://schemas.microsoft.com/office/drawing/2014/main" id="{55CA6D74-12FA-4202-95B4-99BC7424E241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3130063" y="-817193"/>
                      <a:ext cx="131883" cy="87615"/>
                    </a:xfrm>
                    <a:prstGeom prst="round2SameRect">
                      <a:avLst>
                        <a:gd name="adj1" fmla="val 50000"/>
                        <a:gd name="adj2" fmla="val 0"/>
                      </a:avLst>
                    </a:prstGeom>
                    <a:solidFill>
                      <a:srgbClr val="4D82B8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 noProof="0"/>
                    </a:p>
                  </p:txBody>
                </p:sp>
                <p:sp>
                  <p:nvSpPr>
                    <p:cNvPr id="105" name="Gelijkbenige driehoek 104">
                      <a:extLst>
                        <a:ext uri="{FF2B5EF4-FFF2-40B4-BE49-F238E27FC236}">
                          <a16:creationId xmlns:a16="http://schemas.microsoft.com/office/drawing/2014/main" id="{2B43681A-2530-4C88-8941-C5831B2CB88A}"/>
                        </a:ext>
                      </a:extLst>
                    </p:cNvPr>
                    <p:cNvSpPr/>
                    <p:nvPr userDrawn="1"/>
                  </p:nvSpPr>
                  <p:spPr>
                    <a:xfrm rot="10800000">
                      <a:off x="3130062" y="-401026"/>
                      <a:ext cx="131884" cy="179753"/>
                    </a:xfrm>
                    <a:prstGeom prst="triangle">
                      <a:avLst/>
                    </a:prstGeom>
                    <a:solidFill>
                      <a:srgbClr val="4D82B8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 noProof="0"/>
                    </a:p>
                  </p:txBody>
                </p:sp>
              </p:grpSp>
            </p:grpSp>
          </p:grpSp>
        </p:grpSp>
      </p:grpSp>
      <p:grpSp>
        <p:nvGrpSpPr>
          <p:cNvPr id="126" name="Instructie">
            <a:extLst>
              <a:ext uri="{FF2B5EF4-FFF2-40B4-BE49-F238E27FC236}">
                <a16:creationId xmlns:a16="http://schemas.microsoft.com/office/drawing/2014/main" id="{A3BA4220-3933-48D6-8441-691A2BD100E3}"/>
              </a:ext>
            </a:extLst>
          </p:cNvPr>
          <p:cNvGrpSpPr/>
          <p:nvPr userDrawn="1"/>
        </p:nvGrpSpPr>
        <p:grpSpPr>
          <a:xfrm>
            <a:off x="12391601" y="0"/>
            <a:ext cx="3183677" cy="2499789"/>
            <a:chOff x="12391601" y="0"/>
            <a:chExt cx="3183677" cy="2499789"/>
          </a:xfrm>
        </p:grpSpPr>
        <p:sp>
          <p:nvSpPr>
            <p:cNvPr id="127" name="Rechthoek 126">
              <a:extLst>
                <a:ext uri="{FF2B5EF4-FFF2-40B4-BE49-F238E27FC236}">
                  <a16:creationId xmlns:a16="http://schemas.microsoft.com/office/drawing/2014/main" id="{5A9D2346-2FA9-46E2-9B6C-D7DD0904DFF6}"/>
                </a:ext>
              </a:extLst>
            </p:cNvPr>
            <p:cNvSpPr/>
            <p:nvPr userDrawn="1"/>
          </p:nvSpPr>
          <p:spPr>
            <a:xfrm>
              <a:off x="12397262" y="0"/>
              <a:ext cx="3178016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Grafiek invoegen/veranderen</a:t>
              </a:r>
            </a:p>
          </p:txBody>
        </p:sp>
        <p:sp>
          <p:nvSpPr>
            <p:cNvPr id="128" name="Ovaal 127">
              <a:extLst>
                <a:ext uri="{FF2B5EF4-FFF2-40B4-BE49-F238E27FC236}">
                  <a16:creationId xmlns:a16="http://schemas.microsoft.com/office/drawing/2014/main" id="{33FE8831-4AB7-406C-81CC-82DEBAD9B88F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29" name="Rechte verbindingslijn 128">
              <a:extLst>
                <a:ext uri="{FF2B5EF4-FFF2-40B4-BE49-F238E27FC236}">
                  <a16:creationId xmlns:a16="http://schemas.microsoft.com/office/drawing/2014/main" id="{ADB6C3DD-F949-402D-8C0F-6296445CA23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30" name="Rechte verbindingslijn 129">
              <a:extLst>
                <a:ext uri="{FF2B5EF4-FFF2-40B4-BE49-F238E27FC236}">
                  <a16:creationId xmlns:a16="http://schemas.microsoft.com/office/drawing/2014/main" id="{14A352D7-FE9E-4B1D-B498-0D1DEC36720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577933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31" name="Rechthoek 130">
              <a:extLst>
                <a:ext uri="{FF2B5EF4-FFF2-40B4-BE49-F238E27FC236}">
                  <a16:creationId xmlns:a16="http://schemas.microsoft.com/office/drawing/2014/main" id="{38238DC7-10AC-41FC-B3D8-9BE433EDACDA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59542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grafiek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nieuwe grafiek in te voegen. </a:t>
              </a: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sp>
          <p:nvSpPr>
            <p:cNvPr id="132" name="Ovaal 131">
              <a:extLst>
                <a:ext uri="{FF2B5EF4-FFF2-40B4-BE49-F238E27FC236}">
                  <a16:creationId xmlns:a16="http://schemas.microsoft.com/office/drawing/2014/main" id="{F5E9C67A-688A-4B50-9AE6-E6A6E4D81DE7}"/>
                </a:ext>
              </a:extLst>
            </p:cNvPr>
            <p:cNvSpPr/>
            <p:nvPr userDrawn="1"/>
          </p:nvSpPr>
          <p:spPr>
            <a:xfrm>
              <a:off x="12391601" y="1706398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33" name="Rechthoek 132">
              <a:extLst>
                <a:ext uri="{FF2B5EF4-FFF2-40B4-BE49-F238E27FC236}">
                  <a16:creationId xmlns:a16="http://schemas.microsoft.com/office/drawing/2014/main" id="{5EF7268E-0F4A-4235-A5A7-D9E0E8E1A5F3}"/>
                </a:ext>
              </a:extLst>
            </p:cNvPr>
            <p:cNvSpPr/>
            <p:nvPr userDrawn="1"/>
          </p:nvSpPr>
          <p:spPr>
            <a:xfrm>
              <a:off x="12757282" y="1772461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de gewenste grafiek</a:t>
              </a:r>
              <a:b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en klik 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134" name="Groep 133">
              <a:extLst>
                <a:ext uri="{FF2B5EF4-FFF2-40B4-BE49-F238E27FC236}">
                  <a16:creationId xmlns:a16="http://schemas.microsoft.com/office/drawing/2014/main" id="{DA3F8D87-2940-4BBD-9A63-BE1C02E5382C}"/>
                </a:ext>
              </a:extLst>
            </p:cNvPr>
            <p:cNvGrpSpPr/>
            <p:nvPr userDrawn="1"/>
          </p:nvGrpSpPr>
          <p:grpSpPr>
            <a:xfrm>
              <a:off x="12757282" y="2184550"/>
              <a:ext cx="825500" cy="209550"/>
              <a:chOff x="13504624" y="2482850"/>
              <a:chExt cx="825500" cy="209550"/>
            </a:xfrm>
          </p:grpSpPr>
          <p:sp>
            <p:nvSpPr>
              <p:cNvPr id="184" name="Rechthoek 183">
                <a:extLst>
                  <a:ext uri="{FF2B5EF4-FFF2-40B4-BE49-F238E27FC236}">
                    <a16:creationId xmlns:a16="http://schemas.microsoft.com/office/drawing/2014/main" id="{F096DBC5-562B-41BB-9EBA-B0D7E9DED9F9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Invoegen</a:t>
                </a:r>
              </a:p>
            </p:txBody>
          </p:sp>
          <p:cxnSp>
            <p:nvCxnSpPr>
              <p:cNvPr id="185" name="Rechte verbindingslijn 184">
                <a:extLst>
                  <a:ext uri="{FF2B5EF4-FFF2-40B4-BE49-F238E27FC236}">
                    <a16:creationId xmlns:a16="http://schemas.microsoft.com/office/drawing/2014/main" id="{207DA725-B890-48A0-B5F7-59A3EF7ED216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186" name="Gelijkbenige driehoek 185">
                <a:extLst>
                  <a:ext uri="{FF2B5EF4-FFF2-40B4-BE49-F238E27FC236}">
                    <a16:creationId xmlns:a16="http://schemas.microsoft.com/office/drawing/2014/main" id="{9937CD7C-7AB3-47EE-A484-7B8CF01D04CE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35" name="Rechte verbindingslijn 134">
              <a:extLst>
                <a:ext uri="{FF2B5EF4-FFF2-40B4-BE49-F238E27FC236}">
                  <a16:creationId xmlns:a16="http://schemas.microsoft.com/office/drawing/2014/main" id="{71128E38-C92C-435A-B51F-2315219C210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9978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136" name="Groep 135">
              <a:extLst>
                <a:ext uri="{FF2B5EF4-FFF2-40B4-BE49-F238E27FC236}">
                  <a16:creationId xmlns:a16="http://schemas.microsoft.com/office/drawing/2014/main" id="{805A8577-7278-4501-B7FA-AA4F0CDC9422}"/>
                </a:ext>
              </a:extLst>
            </p:cNvPr>
            <p:cNvGrpSpPr/>
            <p:nvPr userDrawn="1"/>
          </p:nvGrpSpPr>
          <p:grpSpPr>
            <a:xfrm>
              <a:off x="12751697" y="1147804"/>
              <a:ext cx="289372" cy="314992"/>
              <a:chOff x="7322769" y="-310267"/>
              <a:chExt cx="289372" cy="314992"/>
            </a:xfrm>
          </p:grpSpPr>
          <p:sp>
            <p:nvSpPr>
              <p:cNvPr id="137" name="Rechthoek 136">
                <a:extLst>
                  <a:ext uri="{FF2B5EF4-FFF2-40B4-BE49-F238E27FC236}">
                    <a16:creationId xmlns:a16="http://schemas.microsoft.com/office/drawing/2014/main" id="{D98BB6D3-EC0F-4F53-BE0B-B9EAB01A9A2F}"/>
                  </a:ext>
                </a:extLst>
              </p:cNvPr>
              <p:cNvSpPr/>
              <p:nvPr userDrawn="1"/>
            </p:nvSpPr>
            <p:spPr>
              <a:xfrm>
                <a:off x="7322769" y="-211712"/>
                <a:ext cx="79156" cy="216437"/>
              </a:xfrm>
              <a:prstGeom prst="rect">
                <a:avLst/>
              </a:prstGeom>
              <a:solidFill>
                <a:srgbClr val="4D82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noProof="0"/>
              </a:p>
            </p:txBody>
          </p:sp>
          <p:sp>
            <p:nvSpPr>
              <p:cNvPr id="138" name="Rechthoek 137">
                <a:extLst>
                  <a:ext uri="{FF2B5EF4-FFF2-40B4-BE49-F238E27FC236}">
                    <a16:creationId xmlns:a16="http://schemas.microsoft.com/office/drawing/2014/main" id="{7BC47542-40C7-4CD3-A818-B098205A289B}"/>
                  </a:ext>
                </a:extLst>
              </p:cNvPr>
              <p:cNvSpPr/>
              <p:nvPr userDrawn="1"/>
            </p:nvSpPr>
            <p:spPr>
              <a:xfrm>
                <a:off x="7427035" y="-310267"/>
                <a:ext cx="79156" cy="314992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noProof="0"/>
              </a:p>
            </p:txBody>
          </p:sp>
          <p:sp>
            <p:nvSpPr>
              <p:cNvPr id="139" name="Rechthoek 138">
                <a:extLst>
                  <a:ext uri="{FF2B5EF4-FFF2-40B4-BE49-F238E27FC236}">
                    <a16:creationId xmlns:a16="http://schemas.microsoft.com/office/drawing/2014/main" id="{5EECC0AC-D547-45C9-B7FE-89A509609B7D}"/>
                  </a:ext>
                </a:extLst>
              </p:cNvPr>
              <p:cNvSpPr/>
              <p:nvPr userDrawn="1"/>
            </p:nvSpPr>
            <p:spPr>
              <a:xfrm>
                <a:off x="7532985" y="-240134"/>
                <a:ext cx="79156" cy="24485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noProof="0"/>
              </a:p>
            </p:txBody>
          </p:sp>
        </p:grpSp>
      </p:grpSp>
      <p:sp>
        <p:nvSpPr>
          <p:cNvPr id="313" name="Tekstvak 312">
            <a:extLst>
              <a:ext uri="{FF2B5EF4-FFF2-40B4-BE49-F238E27FC236}">
                <a16:creationId xmlns:a16="http://schemas.microsoft.com/office/drawing/2014/main" id="{062A5EC5-9004-46AB-9C12-2A5B7187FEB5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50% tekst – 50% grafiek</a:t>
            </a:r>
          </a:p>
        </p:txBody>
      </p:sp>
      <p:grpSp>
        <p:nvGrpSpPr>
          <p:cNvPr id="164" name="Instructie">
            <a:extLst>
              <a:ext uri="{FF2B5EF4-FFF2-40B4-BE49-F238E27FC236}">
                <a16:creationId xmlns:a16="http://schemas.microsoft.com/office/drawing/2014/main" id="{EC6F4D36-16FC-42F0-800B-4963F71561C6}"/>
              </a:ext>
            </a:extLst>
          </p:cNvPr>
          <p:cNvGrpSpPr/>
          <p:nvPr userDrawn="1"/>
        </p:nvGrpSpPr>
        <p:grpSpPr>
          <a:xfrm>
            <a:off x="-3437547" y="1434"/>
            <a:ext cx="3201327" cy="6001164"/>
            <a:chOff x="-3437547" y="1434"/>
            <a:chExt cx="3201327" cy="6001164"/>
          </a:xfrm>
        </p:grpSpPr>
        <p:cxnSp>
          <p:nvCxnSpPr>
            <p:cNvPr id="165" name="Rechte verbindingslijn 164">
              <a:extLst>
                <a:ext uri="{FF2B5EF4-FFF2-40B4-BE49-F238E27FC236}">
                  <a16:creationId xmlns:a16="http://schemas.microsoft.com/office/drawing/2014/main" id="{C584F1F9-5B27-4402-92E6-58CD309DB60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508372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66" name="Ovaal 165">
              <a:extLst>
                <a:ext uri="{FF2B5EF4-FFF2-40B4-BE49-F238E27FC236}">
                  <a16:creationId xmlns:a16="http://schemas.microsoft.com/office/drawing/2014/main" id="{6EA86812-DB7D-4947-B2A1-87CD67E4D7A3}"/>
                </a:ext>
              </a:extLst>
            </p:cNvPr>
            <p:cNvSpPr/>
            <p:nvPr userDrawn="1"/>
          </p:nvSpPr>
          <p:spPr>
            <a:xfrm>
              <a:off x="-3425006" y="358882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6</a:t>
              </a:r>
            </a:p>
          </p:txBody>
        </p:sp>
        <p:sp>
          <p:nvSpPr>
            <p:cNvPr id="167" name="Rechthoek 166">
              <a:extLst>
                <a:ext uri="{FF2B5EF4-FFF2-40B4-BE49-F238E27FC236}">
                  <a16:creationId xmlns:a16="http://schemas.microsoft.com/office/drawing/2014/main" id="{6BE41D0F-A335-4D14-8D70-F488A7E549EB}"/>
                </a:ext>
              </a:extLst>
            </p:cNvPr>
            <p:cNvSpPr/>
            <p:nvPr userDrawn="1"/>
          </p:nvSpPr>
          <p:spPr>
            <a:xfrm>
              <a:off x="-3059324" y="3221492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0975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Numerieke bullet</a:t>
              </a:r>
            </a:p>
          </p:txBody>
        </p:sp>
        <p:sp>
          <p:nvSpPr>
            <p:cNvPr id="168" name="Ovaal 167">
              <a:extLst>
                <a:ext uri="{FF2B5EF4-FFF2-40B4-BE49-F238E27FC236}">
                  <a16:creationId xmlns:a16="http://schemas.microsoft.com/office/drawing/2014/main" id="{AD2DDF5E-4A9B-44AD-A36E-6EF3C4529505}"/>
                </a:ext>
              </a:extLst>
            </p:cNvPr>
            <p:cNvSpPr/>
            <p:nvPr userDrawn="1"/>
          </p:nvSpPr>
          <p:spPr>
            <a:xfrm>
              <a:off x="-3425006" y="396299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7</a:t>
              </a:r>
            </a:p>
          </p:txBody>
        </p:sp>
        <p:sp>
          <p:nvSpPr>
            <p:cNvPr id="169" name="Rechthoek 168">
              <a:extLst>
                <a:ext uri="{FF2B5EF4-FFF2-40B4-BE49-F238E27FC236}">
                  <a16:creationId xmlns:a16="http://schemas.microsoft.com/office/drawing/2014/main" id="{ADC45A5A-2897-4B4A-935F-EB724F7BE19A}"/>
                </a:ext>
              </a:extLst>
            </p:cNvPr>
            <p:cNvSpPr/>
            <p:nvPr userDrawn="1"/>
          </p:nvSpPr>
          <p:spPr>
            <a:xfrm>
              <a:off x="-3059324" y="396299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0" indent="-179388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lphaL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Sub-alfabetische bullet</a:t>
              </a:r>
            </a:p>
          </p:txBody>
        </p:sp>
        <p:sp>
          <p:nvSpPr>
            <p:cNvPr id="170" name="Ovaal 169">
              <a:extLst>
                <a:ext uri="{FF2B5EF4-FFF2-40B4-BE49-F238E27FC236}">
                  <a16:creationId xmlns:a16="http://schemas.microsoft.com/office/drawing/2014/main" id="{9F56B14F-9B64-4EB0-B774-91C6205166A6}"/>
                </a:ext>
              </a:extLst>
            </p:cNvPr>
            <p:cNvSpPr/>
            <p:nvPr userDrawn="1"/>
          </p:nvSpPr>
          <p:spPr>
            <a:xfrm>
              <a:off x="-3425006" y="43356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8</a:t>
              </a:r>
            </a:p>
          </p:txBody>
        </p:sp>
        <p:sp>
          <p:nvSpPr>
            <p:cNvPr id="171" name="Ovaal 170">
              <a:extLst>
                <a:ext uri="{FF2B5EF4-FFF2-40B4-BE49-F238E27FC236}">
                  <a16:creationId xmlns:a16="http://schemas.microsoft.com/office/drawing/2014/main" id="{9DD4D074-28FB-460E-9D3B-D8D09E0CF8D4}"/>
                </a:ext>
              </a:extLst>
            </p:cNvPr>
            <p:cNvSpPr/>
            <p:nvPr userDrawn="1"/>
          </p:nvSpPr>
          <p:spPr>
            <a:xfrm>
              <a:off x="-3425006" y="470890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9</a:t>
              </a:r>
            </a:p>
          </p:txBody>
        </p:sp>
        <p:sp>
          <p:nvSpPr>
            <p:cNvPr id="172" name="Rechthoek 171">
              <a:extLst>
                <a:ext uri="{FF2B5EF4-FFF2-40B4-BE49-F238E27FC236}">
                  <a16:creationId xmlns:a16="http://schemas.microsoft.com/office/drawing/2014/main" id="{906A712D-0BB8-467F-B533-3990FF0ACD5A}"/>
                </a:ext>
              </a:extLst>
            </p:cNvPr>
            <p:cNvSpPr/>
            <p:nvPr userDrawn="1"/>
          </p:nvSpPr>
          <p:spPr>
            <a:xfrm>
              <a:off x="-3059324" y="470890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Titel</a:t>
              </a:r>
            </a:p>
          </p:txBody>
        </p:sp>
        <p:grpSp>
          <p:nvGrpSpPr>
            <p:cNvPr id="173" name="Meer informatie">
              <a:extLst>
                <a:ext uri="{FF2B5EF4-FFF2-40B4-BE49-F238E27FC236}">
                  <a16:creationId xmlns:a16="http://schemas.microsoft.com/office/drawing/2014/main" id="{BFB01CC6-1E3B-4811-B8E7-FB1553783E1A}"/>
                </a:ext>
              </a:extLst>
            </p:cNvPr>
            <p:cNvGrpSpPr/>
            <p:nvPr userDrawn="1"/>
          </p:nvGrpSpPr>
          <p:grpSpPr>
            <a:xfrm>
              <a:off x="-3421298" y="5206936"/>
              <a:ext cx="3178515" cy="795662"/>
              <a:chOff x="-3741486" y="3387723"/>
              <a:chExt cx="3178515" cy="795662"/>
            </a:xfrm>
          </p:grpSpPr>
          <p:sp>
            <p:nvSpPr>
              <p:cNvPr id="261" name="Freeform 101">
                <a:extLst>
                  <a:ext uri="{FF2B5EF4-FFF2-40B4-BE49-F238E27FC236}">
                    <a16:creationId xmlns:a16="http://schemas.microsoft.com/office/drawing/2014/main" id="{023EB564-FE75-4E36-98E0-59EDEEEDD95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7723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262" name="Rechthoek 261">
                <a:extLst>
                  <a:ext uri="{FF2B5EF4-FFF2-40B4-BE49-F238E27FC236}">
                    <a16:creationId xmlns:a16="http://schemas.microsoft.com/office/drawing/2014/main" id="{15A47076-2885-406F-B7A1-4B9A1EFB7BCF}"/>
                  </a:ext>
                </a:extLst>
              </p:cNvPr>
              <p:cNvSpPr/>
              <p:nvPr userDrawn="1"/>
            </p:nvSpPr>
            <p:spPr>
              <a:xfrm>
                <a:off x="-3380966" y="3459752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263" name="Rechte verbindingslijn 262">
                <a:extLst>
                  <a:ext uri="{FF2B5EF4-FFF2-40B4-BE49-F238E27FC236}">
                    <a16:creationId xmlns:a16="http://schemas.microsoft.com/office/drawing/2014/main" id="{27C3D4D3-39D9-40A2-A566-1F8C70C784D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83385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174" name="Rechthoek 173">
              <a:extLst>
                <a:ext uri="{FF2B5EF4-FFF2-40B4-BE49-F238E27FC236}">
                  <a16:creationId xmlns:a16="http://schemas.microsoft.com/office/drawing/2014/main" id="{21857BBD-2B78-4365-BBFC-C48552D0A9A4}"/>
                </a:ext>
              </a:extLst>
            </p:cNvPr>
            <p:cNvSpPr/>
            <p:nvPr userDrawn="1"/>
          </p:nvSpPr>
          <p:spPr>
            <a:xfrm>
              <a:off x="-3419345" y="1434"/>
              <a:ext cx="3176012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TEKST</a:t>
              </a:r>
              <a:r>
                <a:rPr kumimoji="0" lang="nl-NL" sz="1400" b="1" i="0" u="none" strike="noStrike" kern="0" cap="all" spc="0" normalizeH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 NIVEAUS kiezen</a:t>
              </a:r>
              <a:endParaRPr kumimoji="0" lang="nl-NL" sz="1400" b="1" i="0" u="none" strike="noStrike" kern="0" cap="all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Segoe UI Light" panose="020B0502040204020203" pitchFamily="34" charset="0"/>
              </a:endParaRPr>
            </a:p>
          </p:txBody>
        </p:sp>
        <p:sp>
          <p:nvSpPr>
            <p:cNvPr id="175" name="Ovaal 174">
              <a:extLst>
                <a:ext uri="{FF2B5EF4-FFF2-40B4-BE49-F238E27FC236}">
                  <a16:creationId xmlns:a16="http://schemas.microsoft.com/office/drawing/2014/main" id="{BE377FA4-B500-4486-B0B6-39A0B719F71F}"/>
                </a:ext>
              </a:extLst>
            </p:cNvPr>
            <p:cNvSpPr/>
            <p:nvPr userDrawn="1"/>
          </p:nvSpPr>
          <p:spPr>
            <a:xfrm>
              <a:off x="-3425006" y="1719144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76" name="Rechte verbindingslijn 175">
              <a:extLst>
                <a:ext uri="{FF2B5EF4-FFF2-40B4-BE49-F238E27FC236}">
                  <a16:creationId xmlns:a16="http://schemas.microsoft.com/office/drawing/2014/main" id="{84E87CE1-B118-46B7-AED3-55C65E42567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24306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177" name="Groep 176">
              <a:extLst>
                <a:ext uri="{FF2B5EF4-FFF2-40B4-BE49-F238E27FC236}">
                  <a16:creationId xmlns:a16="http://schemas.microsoft.com/office/drawing/2014/main" id="{944FEF11-A940-4E7E-A99F-79CC9E0CA205}"/>
                </a:ext>
              </a:extLst>
            </p:cNvPr>
            <p:cNvGrpSpPr/>
            <p:nvPr userDrawn="1"/>
          </p:nvGrpSpPr>
          <p:grpSpPr>
            <a:xfrm>
              <a:off x="-3437547" y="349413"/>
              <a:ext cx="2933825" cy="558875"/>
              <a:chOff x="-3419346" y="368233"/>
              <a:chExt cx="3904920" cy="743862"/>
            </a:xfrm>
          </p:grpSpPr>
          <p:sp>
            <p:nvSpPr>
              <p:cNvPr id="193" name="Rechthoek 192">
                <a:extLst>
                  <a:ext uri="{FF2B5EF4-FFF2-40B4-BE49-F238E27FC236}">
                    <a16:creationId xmlns:a16="http://schemas.microsoft.com/office/drawing/2014/main" id="{42CB7667-7405-4BF8-8068-04032F9BF535}"/>
                  </a:ext>
                </a:extLst>
              </p:cNvPr>
              <p:cNvSpPr/>
              <p:nvPr userDrawn="1"/>
            </p:nvSpPr>
            <p:spPr>
              <a:xfrm>
                <a:off x="-3294549" y="368233"/>
                <a:ext cx="432805" cy="24498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nl-NL" sz="800" b="0" noProof="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Start</a:t>
                </a:r>
              </a:p>
            </p:txBody>
          </p:sp>
          <p:cxnSp>
            <p:nvCxnSpPr>
              <p:cNvPr id="194" name="Rechte verbindingslijn 193">
                <a:extLst>
                  <a:ext uri="{FF2B5EF4-FFF2-40B4-BE49-F238E27FC236}">
                    <a16:creationId xmlns:a16="http://schemas.microsoft.com/office/drawing/2014/main" id="{05D67B64-4D3F-42DD-A8CA-395B68D66BD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61744" y="613214"/>
                <a:ext cx="137087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Rechte verbindingslijn 194">
                <a:extLst>
                  <a:ext uri="{FF2B5EF4-FFF2-40B4-BE49-F238E27FC236}">
                    <a16:creationId xmlns:a16="http://schemas.microsoft.com/office/drawing/2014/main" id="{3835E895-0F9C-47BA-93AC-54139E6F6DCC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419346" y="613214"/>
                <a:ext cx="136215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6" name="Rechthoek 195">
                <a:extLst>
                  <a:ext uri="{FF2B5EF4-FFF2-40B4-BE49-F238E27FC236}">
                    <a16:creationId xmlns:a16="http://schemas.microsoft.com/office/drawing/2014/main" id="{9A85A1B2-8293-4679-B0F4-3AE4DF637552}"/>
                  </a:ext>
                </a:extLst>
              </p:cNvPr>
              <p:cNvSpPr/>
              <p:nvPr userDrawn="1"/>
            </p:nvSpPr>
            <p:spPr>
              <a:xfrm>
                <a:off x="-3289012" y="589683"/>
                <a:ext cx="422160" cy="640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97" name="Groep 196">
                <a:extLst>
                  <a:ext uri="{FF2B5EF4-FFF2-40B4-BE49-F238E27FC236}">
                    <a16:creationId xmlns:a16="http://schemas.microsoft.com/office/drawing/2014/main" id="{009A68BE-C75B-462C-8855-DF653570E30D}"/>
                  </a:ext>
                </a:extLst>
              </p:cNvPr>
              <p:cNvGrpSpPr/>
              <p:nvPr userDrawn="1"/>
            </p:nvGrpSpPr>
            <p:grpSpPr>
              <a:xfrm>
                <a:off x="-3002834" y="720303"/>
                <a:ext cx="182598" cy="143759"/>
                <a:chOff x="-3310843" y="700986"/>
                <a:chExt cx="182598" cy="143759"/>
              </a:xfrm>
            </p:grpSpPr>
            <p:grpSp>
              <p:nvGrpSpPr>
                <p:cNvPr id="252" name="Groep 251">
                  <a:extLst>
                    <a:ext uri="{FF2B5EF4-FFF2-40B4-BE49-F238E27FC236}">
                      <a16:creationId xmlns:a16="http://schemas.microsoft.com/office/drawing/2014/main" id="{1840DA11-214E-46F0-A951-E9BA60B2DE6B}"/>
                    </a:ext>
                  </a:extLst>
                </p:cNvPr>
                <p:cNvGrpSpPr/>
                <p:nvPr userDrawn="1"/>
              </p:nvGrpSpPr>
              <p:grpSpPr>
                <a:xfrm>
                  <a:off x="-3310843" y="700986"/>
                  <a:ext cx="182598" cy="143759"/>
                  <a:chOff x="-3310843" y="700986"/>
                  <a:chExt cx="182598" cy="143759"/>
                </a:xfrm>
              </p:grpSpPr>
              <p:cxnSp>
                <p:nvCxnSpPr>
                  <p:cNvPr id="256" name="Rechte verbindingslijn 255">
                    <a:extLst>
                      <a:ext uri="{FF2B5EF4-FFF2-40B4-BE49-F238E27FC236}">
                        <a16:creationId xmlns:a16="http://schemas.microsoft.com/office/drawing/2014/main" id="{8C491573-4A6C-4EBC-9F1F-AA34CE10481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57" name="Rechte verbindingslijn 256">
                    <a:extLst>
                      <a:ext uri="{FF2B5EF4-FFF2-40B4-BE49-F238E27FC236}">
                        <a16:creationId xmlns:a16="http://schemas.microsoft.com/office/drawing/2014/main" id="{23F1A883-1BF4-43C4-96DB-49D24EAAF98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58" name="Rechte verbindingslijn 257">
                    <a:extLst>
                      <a:ext uri="{FF2B5EF4-FFF2-40B4-BE49-F238E27FC236}">
                        <a16:creationId xmlns:a16="http://schemas.microsoft.com/office/drawing/2014/main" id="{F2C54066-208A-443B-9ED6-0446E15E1C61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59" name="Rechte verbindingslijn 258">
                    <a:extLst>
                      <a:ext uri="{FF2B5EF4-FFF2-40B4-BE49-F238E27FC236}">
                        <a16:creationId xmlns:a16="http://schemas.microsoft.com/office/drawing/2014/main" id="{A11CCDB6-41AD-4986-853C-A0D16AC3DA2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60" name="Rechte verbindingslijn 259">
                    <a:extLst>
                      <a:ext uri="{FF2B5EF4-FFF2-40B4-BE49-F238E27FC236}">
                        <a16:creationId xmlns:a16="http://schemas.microsoft.com/office/drawing/2014/main" id="{40EA7923-F0EA-4D53-8BB5-E3E83AFA0DD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53" name="Groep 252">
                  <a:extLst>
                    <a:ext uri="{FF2B5EF4-FFF2-40B4-BE49-F238E27FC236}">
                      <a16:creationId xmlns:a16="http://schemas.microsoft.com/office/drawing/2014/main" id="{FCFEBE50-33B7-4FE5-8058-1CCC1A1A4CCE}"/>
                    </a:ext>
                  </a:extLst>
                </p:cNvPr>
                <p:cNvGrpSpPr/>
                <p:nvPr userDrawn="1"/>
              </p:nvGrpSpPr>
              <p:grpSpPr>
                <a:xfrm flipH="1">
                  <a:off x="-3310774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54" name="Rechthoek 253">
                    <a:extLst>
                      <a:ext uri="{FF2B5EF4-FFF2-40B4-BE49-F238E27FC236}">
                        <a16:creationId xmlns:a16="http://schemas.microsoft.com/office/drawing/2014/main" id="{A728BB8C-8E26-445A-B5E3-F334A20605D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55" name="Pijl: punthaak 254">
                    <a:extLst>
                      <a:ext uri="{FF2B5EF4-FFF2-40B4-BE49-F238E27FC236}">
                        <a16:creationId xmlns:a16="http://schemas.microsoft.com/office/drawing/2014/main" id="{AB1E66CF-1453-4427-AF44-ADCD54227C04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98" name="Groep 197">
                <a:extLst>
                  <a:ext uri="{FF2B5EF4-FFF2-40B4-BE49-F238E27FC236}">
                    <a16:creationId xmlns:a16="http://schemas.microsoft.com/office/drawing/2014/main" id="{F6861D90-53E4-4DAD-A724-423BAB3F7CCB}"/>
                  </a:ext>
                </a:extLst>
              </p:cNvPr>
              <p:cNvGrpSpPr/>
              <p:nvPr userDrawn="1"/>
            </p:nvGrpSpPr>
            <p:grpSpPr>
              <a:xfrm>
                <a:off x="-3326107" y="720303"/>
                <a:ext cx="182598" cy="143759"/>
                <a:chOff x="-3634116" y="700986"/>
                <a:chExt cx="182598" cy="143759"/>
              </a:xfrm>
            </p:grpSpPr>
            <p:grpSp>
              <p:nvGrpSpPr>
                <p:cNvPr id="243" name="Groep 242">
                  <a:extLst>
                    <a:ext uri="{FF2B5EF4-FFF2-40B4-BE49-F238E27FC236}">
                      <a16:creationId xmlns:a16="http://schemas.microsoft.com/office/drawing/2014/main" id="{C021BBAD-69C3-46F2-B3FC-00941AF0A430}"/>
                    </a:ext>
                  </a:extLst>
                </p:cNvPr>
                <p:cNvGrpSpPr/>
                <p:nvPr userDrawn="1"/>
              </p:nvGrpSpPr>
              <p:grpSpPr>
                <a:xfrm>
                  <a:off x="-3634116" y="700986"/>
                  <a:ext cx="182598" cy="143759"/>
                  <a:chOff x="-3634116" y="700986"/>
                  <a:chExt cx="182598" cy="143759"/>
                </a:xfrm>
              </p:grpSpPr>
              <p:cxnSp>
                <p:nvCxnSpPr>
                  <p:cNvPr id="247" name="Rechte verbindingslijn 246">
                    <a:extLst>
                      <a:ext uri="{FF2B5EF4-FFF2-40B4-BE49-F238E27FC236}">
                        <a16:creationId xmlns:a16="http://schemas.microsoft.com/office/drawing/2014/main" id="{ADC16ADB-3C22-427C-A9C4-721E5E72B84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48" name="Rechte verbindingslijn 247">
                    <a:extLst>
                      <a:ext uri="{FF2B5EF4-FFF2-40B4-BE49-F238E27FC236}">
                        <a16:creationId xmlns:a16="http://schemas.microsoft.com/office/drawing/2014/main" id="{33AB62FB-F168-4C64-BDE3-B2A323F0E52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49" name="Rechte verbindingslijn 248">
                    <a:extLst>
                      <a:ext uri="{FF2B5EF4-FFF2-40B4-BE49-F238E27FC236}">
                        <a16:creationId xmlns:a16="http://schemas.microsoft.com/office/drawing/2014/main" id="{222A5511-03B3-45A4-A976-557BBB18E93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50" name="Rechte verbindingslijn 249">
                    <a:extLst>
                      <a:ext uri="{FF2B5EF4-FFF2-40B4-BE49-F238E27FC236}">
                        <a16:creationId xmlns:a16="http://schemas.microsoft.com/office/drawing/2014/main" id="{1CA4E897-1723-4B47-A69F-3048C0839CB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51" name="Rechte verbindingslijn 250">
                    <a:extLst>
                      <a:ext uri="{FF2B5EF4-FFF2-40B4-BE49-F238E27FC236}">
                        <a16:creationId xmlns:a16="http://schemas.microsoft.com/office/drawing/2014/main" id="{3C4A2E69-DD66-4B4B-B8E3-E2DE3B413BF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44" name="Groep 243">
                  <a:extLst>
                    <a:ext uri="{FF2B5EF4-FFF2-40B4-BE49-F238E27FC236}">
                      <a16:creationId xmlns:a16="http://schemas.microsoft.com/office/drawing/2014/main" id="{538599DF-3016-4DAB-9C1A-81F6CAB65107}"/>
                    </a:ext>
                  </a:extLst>
                </p:cNvPr>
                <p:cNvGrpSpPr/>
                <p:nvPr userDrawn="1"/>
              </p:nvGrpSpPr>
              <p:grpSpPr>
                <a:xfrm>
                  <a:off x="-3634047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45" name="Rechthoek 244">
                    <a:extLst>
                      <a:ext uri="{FF2B5EF4-FFF2-40B4-BE49-F238E27FC236}">
                        <a16:creationId xmlns:a16="http://schemas.microsoft.com/office/drawing/2014/main" id="{FDFA5AD3-B90F-4466-BEF2-0D62A5D4D15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46" name="Pijl: punthaak 245">
                    <a:extLst>
                      <a:ext uri="{FF2B5EF4-FFF2-40B4-BE49-F238E27FC236}">
                        <a16:creationId xmlns:a16="http://schemas.microsoft.com/office/drawing/2014/main" id="{0084F1CA-AFDC-471A-8FA9-2321DB96B90B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cxnSp>
            <p:nvCxnSpPr>
              <p:cNvPr id="199" name="Rechte verbindingslijn 198">
                <a:extLst>
                  <a:ext uri="{FF2B5EF4-FFF2-40B4-BE49-F238E27FC236}">
                    <a16:creationId xmlns:a16="http://schemas.microsoft.com/office/drawing/2014/main" id="{777DB5C8-8944-41FA-B343-F021CA099D3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136454" y="523622"/>
                <a:ext cx="720437" cy="188422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200" name="Rechte verbindingslijn 199">
                <a:extLst>
                  <a:ext uri="{FF2B5EF4-FFF2-40B4-BE49-F238E27FC236}">
                    <a16:creationId xmlns:a16="http://schemas.microsoft.com/office/drawing/2014/main" id="{A8138254-665C-44D1-942E-4978CC30D47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20570" y="712044"/>
                <a:ext cx="399011" cy="238298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grpSp>
            <p:nvGrpSpPr>
              <p:cNvPr id="201" name="Groep 200">
                <a:extLst>
                  <a:ext uri="{FF2B5EF4-FFF2-40B4-BE49-F238E27FC236}">
                    <a16:creationId xmlns:a16="http://schemas.microsoft.com/office/drawing/2014/main" id="{D69853AA-4BB2-43BF-A631-4436ABF23421}"/>
                  </a:ext>
                </a:extLst>
              </p:cNvPr>
              <p:cNvGrpSpPr/>
              <p:nvPr userDrawn="1"/>
            </p:nvGrpSpPr>
            <p:grpSpPr>
              <a:xfrm>
                <a:off x="-2425037" y="370226"/>
                <a:ext cx="357690" cy="330595"/>
                <a:chOff x="-2721817" y="347336"/>
                <a:chExt cx="432805" cy="400021"/>
              </a:xfrm>
            </p:grpSpPr>
            <p:sp>
              <p:nvSpPr>
                <p:cNvPr id="232" name="Rechthoek 231">
                  <a:extLst>
                    <a:ext uri="{FF2B5EF4-FFF2-40B4-BE49-F238E27FC236}">
                      <a16:creationId xmlns:a16="http://schemas.microsoft.com/office/drawing/2014/main" id="{F134BFFA-9308-4A6B-AB9C-A24A79E0CDF0}"/>
                    </a:ext>
                  </a:extLst>
                </p:cNvPr>
                <p:cNvSpPr/>
                <p:nvPr userDrawn="1"/>
              </p:nvSpPr>
              <p:spPr>
                <a:xfrm>
                  <a:off x="-2721817" y="347336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33" name="Groep 232">
                  <a:extLst>
                    <a:ext uri="{FF2B5EF4-FFF2-40B4-BE49-F238E27FC236}">
                      <a16:creationId xmlns:a16="http://schemas.microsoft.com/office/drawing/2014/main" id="{5B3D765F-EB3C-4F05-8C70-1B20697365F8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431583"/>
                  <a:ext cx="294076" cy="231526"/>
                  <a:chOff x="-3634116" y="700986"/>
                  <a:chExt cx="182598" cy="143759"/>
                </a:xfrm>
              </p:grpSpPr>
              <p:grpSp>
                <p:nvGrpSpPr>
                  <p:cNvPr id="234" name="Groep 233">
                    <a:extLst>
                      <a:ext uri="{FF2B5EF4-FFF2-40B4-BE49-F238E27FC236}">
                        <a16:creationId xmlns:a16="http://schemas.microsoft.com/office/drawing/2014/main" id="{3AE52F71-53BE-448C-9C94-A3A2547724FC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116" y="700986"/>
                    <a:ext cx="182598" cy="143759"/>
                    <a:chOff x="-3634116" y="700986"/>
                    <a:chExt cx="182598" cy="143759"/>
                  </a:xfrm>
                </p:grpSpPr>
                <p:cxnSp>
                  <p:nvCxnSpPr>
                    <p:cNvPr id="238" name="Rechte verbindingslijn 237">
                      <a:extLst>
                        <a:ext uri="{FF2B5EF4-FFF2-40B4-BE49-F238E27FC236}">
                          <a16:creationId xmlns:a16="http://schemas.microsoft.com/office/drawing/2014/main" id="{6D1781CB-73F7-4247-9201-21991FF971E2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39" name="Rechte verbindingslijn 238">
                      <a:extLst>
                        <a:ext uri="{FF2B5EF4-FFF2-40B4-BE49-F238E27FC236}">
                          <a16:creationId xmlns:a16="http://schemas.microsoft.com/office/drawing/2014/main" id="{28B793DB-3A42-4153-BE14-64917DE14896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40" name="Rechte verbindingslijn 239">
                      <a:extLst>
                        <a:ext uri="{FF2B5EF4-FFF2-40B4-BE49-F238E27FC236}">
                          <a16:creationId xmlns:a16="http://schemas.microsoft.com/office/drawing/2014/main" id="{C9B805BB-10D2-4AB1-BBBB-F6F9CFF8CEA1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41" name="Rechte verbindingslijn 240">
                      <a:extLst>
                        <a:ext uri="{FF2B5EF4-FFF2-40B4-BE49-F238E27FC236}">
                          <a16:creationId xmlns:a16="http://schemas.microsoft.com/office/drawing/2014/main" id="{8141BDF4-4B1B-4BB9-82A1-DBD70FA4C646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42" name="Rechte verbindingslijn 241">
                      <a:extLst>
                        <a:ext uri="{FF2B5EF4-FFF2-40B4-BE49-F238E27FC236}">
                          <a16:creationId xmlns:a16="http://schemas.microsoft.com/office/drawing/2014/main" id="{A1173CE8-B13E-4ED8-B209-3277D81BD9AD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35" name="Groep 234">
                    <a:extLst>
                      <a:ext uri="{FF2B5EF4-FFF2-40B4-BE49-F238E27FC236}">
                        <a16:creationId xmlns:a16="http://schemas.microsoft.com/office/drawing/2014/main" id="{54DF663F-A76B-41DF-B7DA-C2F3B58C841B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047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36" name="Rechthoek 235">
                      <a:extLst>
                        <a:ext uri="{FF2B5EF4-FFF2-40B4-BE49-F238E27FC236}">
                          <a16:creationId xmlns:a16="http://schemas.microsoft.com/office/drawing/2014/main" id="{02537948-3F8B-4572-B969-9CF9ED61DFF2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37" name="Pijl: punthaak 236">
                      <a:extLst>
                        <a:ext uri="{FF2B5EF4-FFF2-40B4-BE49-F238E27FC236}">
                          <a16:creationId xmlns:a16="http://schemas.microsoft.com/office/drawing/2014/main" id="{781A52F3-9DE1-4731-AF02-5E46A1632B8E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202" name="Groep 201">
                <a:extLst>
                  <a:ext uri="{FF2B5EF4-FFF2-40B4-BE49-F238E27FC236}">
                    <a16:creationId xmlns:a16="http://schemas.microsoft.com/office/drawing/2014/main" id="{9E1937F4-6ACF-4769-B952-9FF5B2092A4B}"/>
                  </a:ext>
                </a:extLst>
              </p:cNvPr>
              <p:cNvGrpSpPr/>
              <p:nvPr userDrawn="1"/>
            </p:nvGrpSpPr>
            <p:grpSpPr>
              <a:xfrm>
                <a:off x="-2425037" y="781500"/>
                <a:ext cx="357690" cy="330595"/>
                <a:chOff x="-2721817" y="782525"/>
                <a:chExt cx="432805" cy="400021"/>
              </a:xfrm>
            </p:grpSpPr>
            <p:sp>
              <p:nvSpPr>
                <p:cNvPr id="205" name="Rechthoek 204">
                  <a:extLst>
                    <a:ext uri="{FF2B5EF4-FFF2-40B4-BE49-F238E27FC236}">
                      <a16:creationId xmlns:a16="http://schemas.microsoft.com/office/drawing/2014/main" id="{B8DE3D0C-FE1C-4AA0-ADB5-6C3D261EF337}"/>
                    </a:ext>
                  </a:extLst>
                </p:cNvPr>
                <p:cNvSpPr/>
                <p:nvPr userDrawn="1"/>
              </p:nvSpPr>
              <p:spPr>
                <a:xfrm>
                  <a:off x="-2721817" y="782525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06" name="Groep 205">
                  <a:extLst>
                    <a:ext uri="{FF2B5EF4-FFF2-40B4-BE49-F238E27FC236}">
                      <a16:creationId xmlns:a16="http://schemas.microsoft.com/office/drawing/2014/main" id="{498266D6-1C19-4075-A986-45A5F08A54AF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866772"/>
                  <a:ext cx="294076" cy="231526"/>
                  <a:chOff x="-3310843" y="700986"/>
                  <a:chExt cx="182598" cy="143759"/>
                </a:xfrm>
              </p:grpSpPr>
              <p:grpSp>
                <p:nvGrpSpPr>
                  <p:cNvPr id="207" name="Groep 206">
                    <a:extLst>
                      <a:ext uri="{FF2B5EF4-FFF2-40B4-BE49-F238E27FC236}">
                        <a16:creationId xmlns:a16="http://schemas.microsoft.com/office/drawing/2014/main" id="{8F3D52B4-9C95-421C-99E4-E05DC3D83E9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310843" y="700986"/>
                    <a:ext cx="182598" cy="143759"/>
                    <a:chOff x="-3310843" y="700986"/>
                    <a:chExt cx="182598" cy="143759"/>
                  </a:xfrm>
                </p:grpSpPr>
                <p:cxnSp>
                  <p:nvCxnSpPr>
                    <p:cNvPr id="211" name="Rechte verbindingslijn 210">
                      <a:extLst>
                        <a:ext uri="{FF2B5EF4-FFF2-40B4-BE49-F238E27FC236}">
                          <a16:creationId xmlns:a16="http://schemas.microsoft.com/office/drawing/2014/main" id="{E8F42BA1-FB84-4884-AF2C-A5DE8C41E002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12" name="Rechte verbindingslijn 211">
                      <a:extLst>
                        <a:ext uri="{FF2B5EF4-FFF2-40B4-BE49-F238E27FC236}">
                          <a16:creationId xmlns:a16="http://schemas.microsoft.com/office/drawing/2014/main" id="{7529341E-E085-4922-B064-06F0E97C9C36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13" name="Rechte verbindingslijn 212">
                      <a:extLst>
                        <a:ext uri="{FF2B5EF4-FFF2-40B4-BE49-F238E27FC236}">
                          <a16:creationId xmlns:a16="http://schemas.microsoft.com/office/drawing/2014/main" id="{5E21964C-53EF-455E-B044-B53D42E3CB92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14" name="Rechte verbindingslijn 213">
                      <a:extLst>
                        <a:ext uri="{FF2B5EF4-FFF2-40B4-BE49-F238E27FC236}">
                          <a16:creationId xmlns:a16="http://schemas.microsoft.com/office/drawing/2014/main" id="{0A1C9C2C-4B73-4C3B-93A0-FDDD345FE69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15" name="Rechte verbindingslijn 214">
                      <a:extLst>
                        <a:ext uri="{FF2B5EF4-FFF2-40B4-BE49-F238E27FC236}">
                          <a16:creationId xmlns:a16="http://schemas.microsoft.com/office/drawing/2014/main" id="{F2B66A27-6E43-4394-89FC-A4A8C8CE9D0B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08" name="Groep 207">
                    <a:extLst>
                      <a:ext uri="{FF2B5EF4-FFF2-40B4-BE49-F238E27FC236}">
                        <a16:creationId xmlns:a16="http://schemas.microsoft.com/office/drawing/2014/main" id="{671C3BD5-72D0-4F8E-8817-574647F97F7F}"/>
                      </a:ext>
                    </a:extLst>
                  </p:cNvPr>
                  <p:cNvGrpSpPr/>
                  <p:nvPr userDrawn="1"/>
                </p:nvGrpSpPr>
                <p:grpSpPr>
                  <a:xfrm flipH="1">
                    <a:off x="-3310774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09" name="Rechthoek 208">
                      <a:extLst>
                        <a:ext uri="{FF2B5EF4-FFF2-40B4-BE49-F238E27FC236}">
                          <a16:creationId xmlns:a16="http://schemas.microsoft.com/office/drawing/2014/main" id="{B43F26D7-BA2E-40A3-BD9A-F46980A0000A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10" name="Pijl: punthaak 209">
                      <a:extLst>
                        <a:ext uri="{FF2B5EF4-FFF2-40B4-BE49-F238E27FC236}">
                          <a16:creationId xmlns:a16="http://schemas.microsoft.com/office/drawing/2014/main" id="{B8C63C72-BDCB-4313-8E0B-2B34C6C80C99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203" name="Rechthoek 202">
                <a:extLst>
                  <a:ext uri="{FF2B5EF4-FFF2-40B4-BE49-F238E27FC236}">
                    <a16:creationId xmlns:a16="http://schemas.microsoft.com/office/drawing/2014/main" id="{A4D224DD-994C-4782-A2E1-33E64F81E083}"/>
                  </a:ext>
                </a:extLst>
              </p:cNvPr>
              <p:cNvSpPr/>
              <p:nvPr userDrawn="1"/>
            </p:nvSpPr>
            <p:spPr>
              <a:xfrm>
                <a:off x="-1950057" y="439449"/>
                <a:ext cx="2435631" cy="19806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omhoog</a:t>
                </a:r>
              </a:p>
            </p:txBody>
          </p:sp>
          <p:sp>
            <p:nvSpPr>
              <p:cNvPr id="204" name="Rechthoek 203">
                <a:extLst>
                  <a:ext uri="{FF2B5EF4-FFF2-40B4-BE49-F238E27FC236}">
                    <a16:creationId xmlns:a16="http://schemas.microsoft.com/office/drawing/2014/main" id="{3DE8D098-427D-45FE-AAF9-F69471E3EBA3}"/>
                  </a:ext>
                </a:extLst>
              </p:cNvPr>
              <p:cNvSpPr/>
              <p:nvPr userDrawn="1"/>
            </p:nvSpPr>
            <p:spPr>
              <a:xfrm>
                <a:off x="-1950057" y="848575"/>
                <a:ext cx="2213551" cy="186424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omlaag</a:t>
                </a:r>
              </a:p>
            </p:txBody>
          </p:sp>
        </p:grpSp>
        <p:cxnSp>
          <p:nvCxnSpPr>
            <p:cNvPr id="178" name="Rechte verbindingslijn 177">
              <a:extLst>
                <a:ext uri="{FF2B5EF4-FFF2-40B4-BE49-F238E27FC236}">
                  <a16:creationId xmlns:a16="http://schemas.microsoft.com/office/drawing/2014/main" id="{3A711548-8535-464A-91AA-86801578BF6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1020931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79" name="Rechthoek 178">
              <a:extLst>
                <a:ext uri="{FF2B5EF4-FFF2-40B4-BE49-F238E27FC236}">
                  <a16:creationId xmlns:a16="http://schemas.microsoft.com/office/drawing/2014/main" id="{B6F2AFD8-2906-4A72-B335-8A8F0579CA3B}"/>
                </a:ext>
              </a:extLst>
            </p:cNvPr>
            <p:cNvSpPr/>
            <p:nvPr userDrawn="1"/>
          </p:nvSpPr>
          <p:spPr>
            <a:xfrm>
              <a:off x="-3059324" y="1719143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1450" marR="0" lvl="0" indent="-17145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1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Bullet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sp>
          <p:nvSpPr>
            <p:cNvPr id="180" name="Ovaal 179">
              <a:extLst>
                <a:ext uri="{FF2B5EF4-FFF2-40B4-BE49-F238E27FC236}">
                  <a16:creationId xmlns:a16="http://schemas.microsoft.com/office/drawing/2014/main" id="{F0F7F925-D907-42A2-B970-778A02C52952}"/>
                </a:ext>
              </a:extLst>
            </p:cNvPr>
            <p:cNvSpPr/>
            <p:nvPr userDrawn="1"/>
          </p:nvSpPr>
          <p:spPr>
            <a:xfrm>
              <a:off x="-3425006" y="2091065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81" name="Rechthoek 180">
              <a:extLst>
                <a:ext uri="{FF2B5EF4-FFF2-40B4-BE49-F238E27FC236}">
                  <a16:creationId xmlns:a16="http://schemas.microsoft.com/office/drawing/2014/main" id="{C59B69D5-5C32-4DF8-AC3C-8D795AE332A4}"/>
                </a:ext>
              </a:extLst>
            </p:cNvPr>
            <p:cNvSpPr/>
            <p:nvPr userDrawn="1"/>
          </p:nvSpPr>
          <p:spPr>
            <a:xfrm>
              <a:off x="-3059324" y="2091064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1950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Calibri Light" panose="020F0302020204030204" pitchFamily="34" charset="0"/>
                <a:buChar char="→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Sub-bullet #1</a:t>
              </a:r>
            </a:p>
          </p:txBody>
        </p:sp>
        <p:sp>
          <p:nvSpPr>
            <p:cNvPr id="182" name="Ovaal 181">
              <a:extLst>
                <a:ext uri="{FF2B5EF4-FFF2-40B4-BE49-F238E27FC236}">
                  <a16:creationId xmlns:a16="http://schemas.microsoft.com/office/drawing/2014/main" id="{75ACBA4D-377B-44A1-839E-728F1539C101}"/>
                </a:ext>
              </a:extLst>
            </p:cNvPr>
            <p:cNvSpPr/>
            <p:nvPr userDrawn="1"/>
          </p:nvSpPr>
          <p:spPr>
            <a:xfrm>
              <a:off x="-3425006" y="24652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183" name="Ovaal 182">
              <a:extLst>
                <a:ext uri="{FF2B5EF4-FFF2-40B4-BE49-F238E27FC236}">
                  <a16:creationId xmlns:a16="http://schemas.microsoft.com/office/drawing/2014/main" id="{1380F8AA-DA2B-4798-91E0-185F1F7FDDDF}"/>
                </a:ext>
              </a:extLst>
            </p:cNvPr>
            <p:cNvSpPr/>
            <p:nvPr userDrawn="1"/>
          </p:nvSpPr>
          <p:spPr>
            <a:xfrm>
              <a:off x="-3425006" y="283788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4</a:t>
              </a:r>
            </a:p>
          </p:txBody>
        </p:sp>
        <p:sp>
          <p:nvSpPr>
            <p:cNvPr id="187" name="Rechthoek 186">
              <a:extLst>
                <a:ext uri="{FF2B5EF4-FFF2-40B4-BE49-F238E27FC236}">
                  <a16:creationId xmlns:a16="http://schemas.microsoft.com/office/drawing/2014/main" id="{27F7BEC9-8812-45AA-99E9-DF7535EB0290}"/>
                </a:ext>
              </a:extLst>
            </p:cNvPr>
            <p:cNvSpPr/>
            <p:nvPr userDrawn="1"/>
          </p:nvSpPr>
          <p:spPr>
            <a:xfrm>
              <a:off x="-3059324" y="246524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  <p:sp>
          <p:nvSpPr>
            <p:cNvPr id="188" name="Ovaal 187">
              <a:extLst>
                <a:ext uri="{FF2B5EF4-FFF2-40B4-BE49-F238E27FC236}">
                  <a16:creationId xmlns:a16="http://schemas.microsoft.com/office/drawing/2014/main" id="{E83DFB5B-2341-4120-860B-F35005E075BB}"/>
                </a:ext>
              </a:extLst>
            </p:cNvPr>
            <p:cNvSpPr/>
            <p:nvPr userDrawn="1"/>
          </p:nvSpPr>
          <p:spPr>
            <a:xfrm>
              <a:off x="-3425006" y="3221492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5</a:t>
              </a:r>
            </a:p>
          </p:txBody>
        </p:sp>
        <p:sp>
          <p:nvSpPr>
            <p:cNvPr id="189" name="Rechthoek 188">
              <a:extLst>
                <a:ext uri="{FF2B5EF4-FFF2-40B4-BE49-F238E27FC236}">
                  <a16:creationId xmlns:a16="http://schemas.microsoft.com/office/drawing/2014/main" id="{AC4E9549-8930-4D03-8663-9FDE191E7003}"/>
                </a:ext>
              </a:extLst>
            </p:cNvPr>
            <p:cNvSpPr/>
            <p:nvPr userDrawn="1"/>
          </p:nvSpPr>
          <p:spPr>
            <a:xfrm>
              <a:off x="-3059324" y="2837886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Subtitel</a:t>
              </a:r>
            </a:p>
          </p:txBody>
        </p:sp>
        <p:sp>
          <p:nvSpPr>
            <p:cNvPr id="190" name="Rechthoek 189">
              <a:extLst>
                <a:ext uri="{FF2B5EF4-FFF2-40B4-BE49-F238E27FC236}">
                  <a16:creationId xmlns:a16="http://schemas.microsoft.com/office/drawing/2014/main" id="{8E590D54-0911-4F27-B346-CE51B56FE6B3}"/>
                </a:ext>
              </a:extLst>
            </p:cNvPr>
            <p:cNvSpPr/>
            <p:nvPr userDrawn="1"/>
          </p:nvSpPr>
          <p:spPr>
            <a:xfrm>
              <a:off x="-3420798" y="1139659"/>
              <a:ext cx="3178016" cy="46701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Gebruik,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‘Start’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lijstniveau-knoppen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zoals hierboven aangegeven, om een tekst niveau te kiezen. Kies uit:</a:t>
              </a:r>
            </a:p>
          </p:txBody>
        </p:sp>
        <p:sp>
          <p:nvSpPr>
            <p:cNvPr id="191" name="Rechthoek 190">
              <a:extLst>
                <a:ext uri="{FF2B5EF4-FFF2-40B4-BE49-F238E27FC236}">
                  <a16:creationId xmlns:a16="http://schemas.microsoft.com/office/drawing/2014/main" id="{8FBB26E8-EB3F-4890-AE02-CEBBC90BDED3}"/>
                </a:ext>
              </a:extLst>
            </p:cNvPr>
            <p:cNvSpPr/>
            <p:nvPr userDrawn="1"/>
          </p:nvSpPr>
          <p:spPr>
            <a:xfrm>
              <a:off x="-3059324" y="3592540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3538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Sub-numerieke bullet</a:t>
              </a:r>
            </a:p>
          </p:txBody>
        </p:sp>
        <p:sp>
          <p:nvSpPr>
            <p:cNvPr id="192" name="Rechthoek 191">
              <a:extLst>
                <a:ext uri="{FF2B5EF4-FFF2-40B4-BE49-F238E27FC236}">
                  <a16:creationId xmlns:a16="http://schemas.microsoft.com/office/drawing/2014/main" id="{8F1153A6-7A02-400E-A6E8-A30D9A000F59}"/>
                </a:ext>
              </a:extLst>
            </p:cNvPr>
            <p:cNvSpPr/>
            <p:nvPr userDrawn="1"/>
          </p:nvSpPr>
          <p:spPr>
            <a:xfrm>
              <a:off x="-3059324" y="433936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</p:grpSp>
      <p:pic>
        <p:nvPicPr>
          <p:cNvPr id="264" name="Picture 5">
            <a:extLst>
              <a:ext uri="{FF2B5EF4-FFF2-40B4-BE49-F238E27FC236}">
                <a16:creationId xmlns:a16="http://schemas.microsoft.com/office/drawing/2014/main" id="{E50B86EE-CF8F-4D32-AB2A-A0B35BF7843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510" y="184468"/>
            <a:ext cx="379459" cy="379459"/>
          </a:xfrm>
          <a:prstGeom prst="rect">
            <a:avLst/>
          </a:prstGeom>
        </p:spPr>
      </p:pic>
      <p:sp>
        <p:nvSpPr>
          <p:cNvPr id="267" name="Tijdelijke aanduiding voor titel 1">
            <a:extLst>
              <a:ext uri="{FF2B5EF4-FFF2-40B4-BE49-F238E27FC236}">
                <a16:creationId xmlns:a16="http://schemas.microsoft.com/office/drawing/2014/main" id="{51C3E35B-F3E2-42CF-B9DC-CD2B0BA3457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468" y="1024409"/>
            <a:ext cx="5029200" cy="4904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/>
            </a:lvl1pPr>
          </a:lstStyle>
          <a:p>
            <a:r>
              <a:rPr lang="nl-NL" dirty="0"/>
              <a:t>Plaats hier je titel</a:t>
            </a:r>
          </a:p>
        </p:txBody>
      </p:sp>
      <p:sp>
        <p:nvSpPr>
          <p:cNvPr id="268" name="Tijdelijke aanduiding voor verticale tekst 2">
            <a:extLst>
              <a:ext uri="{FF2B5EF4-FFF2-40B4-BE49-F238E27FC236}">
                <a16:creationId xmlns:a16="http://schemas.microsoft.com/office/drawing/2014/main" id="{F594C446-BBE4-4836-987F-91FB92AC384D}"/>
              </a:ext>
            </a:extLst>
          </p:cNvPr>
          <p:cNvSpPr>
            <a:spLocks noGrp="1"/>
          </p:cNvSpPr>
          <p:nvPr>
            <p:ph type="body" orient="vert" idx="16" hasCustomPrompt="1"/>
          </p:nvPr>
        </p:nvSpPr>
        <p:spPr>
          <a:xfrm>
            <a:off x="693737" y="1700547"/>
            <a:ext cx="5027931" cy="4243053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noProof="0" dirty="0"/>
              <a:t>Klik hier om een bullet te plaatsen.</a:t>
            </a:r>
          </a:p>
          <a:p>
            <a:pPr lvl="1"/>
            <a:r>
              <a:rPr lang="nl-NL" noProof="0" dirty="0"/>
              <a:t>Sub-bullet</a:t>
            </a:r>
          </a:p>
          <a:p>
            <a:pPr lvl="2"/>
            <a:r>
              <a:rPr lang="nl-NL" noProof="0" dirty="0"/>
              <a:t>Leestekst</a:t>
            </a:r>
          </a:p>
          <a:p>
            <a:pPr lvl="3"/>
            <a:r>
              <a:rPr lang="nl-NL" noProof="0" dirty="0"/>
              <a:t>Subtitel</a:t>
            </a:r>
          </a:p>
          <a:p>
            <a:pPr lvl="4"/>
            <a:r>
              <a:rPr lang="nl-NL" noProof="0" dirty="0"/>
              <a:t>Numerieke bullet</a:t>
            </a:r>
          </a:p>
          <a:p>
            <a:pPr lvl="5"/>
            <a:r>
              <a:rPr lang="nl-NL" noProof="0" dirty="0"/>
              <a:t>Bullet</a:t>
            </a:r>
          </a:p>
          <a:p>
            <a:pPr lvl="6"/>
            <a:r>
              <a:rPr lang="nl-NL" noProof="0" dirty="0"/>
              <a:t>Sub-bullet</a:t>
            </a:r>
          </a:p>
          <a:p>
            <a:pPr lvl="7"/>
            <a:r>
              <a:rPr lang="nl-NL" noProof="0" dirty="0"/>
              <a:t>Leestekst</a:t>
            </a:r>
          </a:p>
          <a:p>
            <a:pPr lvl="8"/>
            <a:r>
              <a:rPr lang="nl-NL" noProof="0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2177547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" grpId="0"/>
      <p:bldP spid="26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6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6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0%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grafiek 12"/>
          <p:cNvSpPr>
            <a:spLocks noGrp="1"/>
          </p:cNvSpPr>
          <p:nvPr>
            <p:ph type="chart" sz="quarter" idx="14" hasCustomPrompt="1"/>
          </p:nvPr>
        </p:nvSpPr>
        <p:spPr>
          <a:xfrm>
            <a:off x="698500" y="1695786"/>
            <a:ext cx="10772775" cy="4243053"/>
          </a:xfrm>
          <a:prstGeom prst="rect">
            <a:avLst/>
          </a:prstGeom>
          <a:noFill/>
          <a:ln>
            <a:noFill/>
          </a:ln>
        </p:spPr>
        <p:txBody>
          <a:bodyPr bIns="162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grafiek in te voegen.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Meer hulp nodig? </a:t>
            </a:r>
            <a:br>
              <a:rPr lang="nl-NL" dirty="0"/>
            </a:br>
            <a:r>
              <a:rPr lang="nl-NL" dirty="0"/>
              <a:t>Aan de zijkanten van de slides zijn instructies </a:t>
            </a:r>
            <a:br>
              <a:rPr lang="nl-NL" dirty="0"/>
            </a:br>
            <a:r>
              <a:rPr lang="nl-NL" dirty="0"/>
              <a:t>geplaatst voor verdere informatie.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grpSp>
        <p:nvGrpSpPr>
          <p:cNvPr id="70" name="Instructie">
            <a:extLst>
              <a:ext uri="{FF2B5EF4-FFF2-40B4-BE49-F238E27FC236}">
                <a16:creationId xmlns:a16="http://schemas.microsoft.com/office/drawing/2014/main" id="{45FDE370-240E-4076-953E-E2403E9ECBA1}"/>
              </a:ext>
            </a:extLst>
          </p:cNvPr>
          <p:cNvGrpSpPr/>
          <p:nvPr userDrawn="1"/>
        </p:nvGrpSpPr>
        <p:grpSpPr>
          <a:xfrm>
            <a:off x="12389714" y="3046306"/>
            <a:ext cx="3183677" cy="2546619"/>
            <a:chOff x="12389714" y="4327164"/>
            <a:chExt cx="3183677" cy="2546619"/>
          </a:xfrm>
        </p:grpSpPr>
        <p:grpSp>
          <p:nvGrpSpPr>
            <p:cNvPr id="71" name="Meer informatie">
              <a:extLst>
                <a:ext uri="{FF2B5EF4-FFF2-40B4-BE49-F238E27FC236}">
                  <a16:creationId xmlns:a16="http://schemas.microsoft.com/office/drawing/2014/main" id="{2B29E139-EB10-4009-A41A-730D6A3647F5}"/>
                </a:ext>
              </a:extLst>
            </p:cNvPr>
            <p:cNvGrpSpPr/>
            <p:nvPr userDrawn="1"/>
          </p:nvGrpSpPr>
          <p:grpSpPr>
            <a:xfrm>
              <a:off x="12394875" y="6090510"/>
              <a:ext cx="3178515" cy="783273"/>
              <a:chOff x="-3741486" y="3359148"/>
              <a:chExt cx="3178515" cy="783273"/>
            </a:xfrm>
          </p:grpSpPr>
          <p:sp>
            <p:nvSpPr>
              <p:cNvPr id="109" name="Freeform 101">
                <a:extLst>
                  <a:ext uri="{FF2B5EF4-FFF2-40B4-BE49-F238E27FC236}">
                    <a16:creationId xmlns:a16="http://schemas.microsoft.com/office/drawing/2014/main" id="{C5F9C97C-B6AD-48C6-8469-353BDE8B9CE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59148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110" name="Rechthoek 109">
                <a:extLst>
                  <a:ext uri="{FF2B5EF4-FFF2-40B4-BE49-F238E27FC236}">
                    <a16:creationId xmlns:a16="http://schemas.microsoft.com/office/drawing/2014/main" id="{2D9B3648-6887-45E7-ACD3-CEED16734462}"/>
                  </a:ext>
                </a:extLst>
              </p:cNvPr>
              <p:cNvSpPr/>
              <p:nvPr userDrawn="1"/>
            </p:nvSpPr>
            <p:spPr>
              <a:xfrm>
                <a:off x="-3380966" y="3431177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111" name="Rechte verbindingslijn 110">
                <a:extLst>
                  <a:ext uri="{FF2B5EF4-FFF2-40B4-BE49-F238E27FC236}">
                    <a16:creationId xmlns:a16="http://schemas.microsoft.com/office/drawing/2014/main" id="{EFD47E98-2725-4D56-A329-A45C087CFC5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42421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cxnSp>
          <p:nvCxnSpPr>
            <p:cNvPr id="72" name="Rechte verbindingslijn 71">
              <a:extLst>
                <a:ext uri="{FF2B5EF4-FFF2-40B4-BE49-F238E27FC236}">
                  <a16:creationId xmlns:a16="http://schemas.microsoft.com/office/drawing/2014/main" id="{C356F83E-15E9-4519-8A64-252E8CD5124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5374" y="596372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73" name="Rechthoek 72">
              <a:extLst>
                <a:ext uri="{FF2B5EF4-FFF2-40B4-BE49-F238E27FC236}">
                  <a16:creationId xmlns:a16="http://schemas.microsoft.com/office/drawing/2014/main" id="{2390EF75-DAE0-473E-9CA0-E58D1C2AAE65}"/>
                </a:ext>
              </a:extLst>
            </p:cNvPr>
            <p:cNvSpPr/>
            <p:nvPr userDrawn="1"/>
          </p:nvSpPr>
          <p:spPr>
            <a:xfrm>
              <a:off x="12395375" y="4327164"/>
              <a:ext cx="3178016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Data van de Grafiek Bewerken</a:t>
              </a:r>
            </a:p>
          </p:txBody>
        </p:sp>
        <p:sp>
          <p:nvSpPr>
            <p:cNvPr id="74" name="Ovaal 73">
              <a:extLst>
                <a:ext uri="{FF2B5EF4-FFF2-40B4-BE49-F238E27FC236}">
                  <a16:creationId xmlns:a16="http://schemas.microsoft.com/office/drawing/2014/main" id="{CCF02127-B281-42FF-9815-5D71606D4B0D}"/>
                </a:ext>
              </a:extLst>
            </p:cNvPr>
            <p:cNvSpPr/>
            <p:nvPr userDrawn="1"/>
          </p:nvSpPr>
          <p:spPr>
            <a:xfrm>
              <a:off x="12389714" y="4706254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75" name="Rechte verbindingslijn 74">
              <a:extLst>
                <a:ext uri="{FF2B5EF4-FFF2-40B4-BE49-F238E27FC236}">
                  <a16:creationId xmlns:a16="http://schemas.microsoft.com/office/drawing/2014/main" id="{E1AD38DD-FFAB-456B-B553-97EB36F24DB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5374" y="4584932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76" name="Rechthoek 75">
              <a:extLst>
                <a:ext uri="{FF2B5EF4-FFF2-40B4-BE49-F238E27FC236}">
                  <a16:creationId xmlns:a16="http://schemas.microsoft.com/office/drawing/2014/main" id="{983AED28-B833-4B6F-AE5F-8AD1B5D18410}"/>
                </a:ext>
              </a:extLst>
            </p:cNvPr>
            <p:cNvSpPr/>
            <p:nvPr userDrawn="1"/>
          </p:nvSpPr>
          <p:spPr>
            <a:xfrm>
              <a:off x="12755395" y="4772316"/>
              <a:ext cx="2817995" cy="31443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lvl="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100" kern="0" noProof="0" dirty="0">
                  <a:solidFill>
                    <a:schemeClr val="tx1"/>
                  </a:solidFill>
                  <a:latin typeface="+mn-lt"/>
                  <a:cs typeface="Segoe UI Light" panose="020B0502040204020203" pitchFamily="34" charset="0"/>
                </a:rPr>
                <a:t>Selecteer de grafiek, klik met de rechter muisknop en kies </a:t>
              </a:r>
              <a:r>
                <a:rPr lang="nl-NL" sz="1100" b="1" kern="0" noProof="0" dirty="0">
                  <a:solidFill>
                    <a:schemeClr val="tx1"/>
                  </a:solidFill>
                  <a:latin typeface="+mn-lt"/>
                  <a:cs typeface="Segoe UI Light" panose="020B0502040204020203" pitchFamily="34" charset="0"/>
                </a:rPr>
                <a:t>‘Gegevens bewerken’</a:t>
              </a:r>
            </a:p>
          </p:txBody>
        </p:sp>
        <p:grpSp>
          <p:nvGrpSpPr>
            <p:cNvPr id="77" name="Groep 76">
              <a:extLst>
                <a:ext uri="{FF2B5EF4-FFF2-40B4-BE49-F238E27FC236}">
                  <a16:creationId xmlns:a16="http://schemas.microsoft.com/office/drawing/2014/main" id="{250F6F50-614A-4137-87A7-31AC51E922F2}"/>
                </a:ext>
              </a:extLst>
            </p:cNvPr>
            <p:cNvGrpSpPr/>
            <p:nvPr userDrawn="1"/>
          </p:nvGrpSpPr>
          <p:grpSpPr>
            <a:xfrm>
              <a:off x="12755394" y="5222855"/>
              <a:ext cx="1714530" cy="639425"/>
              <a:chOff x="12757283" y="4365594"/>
              <a:chExt cx="1714530" cy="639425"/>
            </a:xfrm>
          </p:grpSpPr>
          <p:sp>
            <p:nvSpPr>
              <p:cNvPr id="78" name="Rechthoek 77">
                <a:extLst>
                  <a:ext uri="{FF2B5EF4-FFF2-40B4-BE49-F238E27FC236}">
                    <a16:creationId xmlns:a16="http://schemas.microsoft.com/office/drawing/2014/main" id="{09FA13E6-F8D4-45C6-9447-E21007BB862E}"/>
                  </a:ext>
                </a:extLst>
              </p:cNvPr>
              <p:cNvSpPr/>
              <p:nvPr userDrawn="1"/>
            </p:nvSpPr>
            <p:spPr>
              <a:xfrm>
                <a:off x="12757283" y="4365594"/>
                <a:ext cx="1626818" cy="58094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9" name="Rechthoek 78">
                <a:extLst>
                  <a:ext uri="{FF2B5EF4-FFF2-40B4-BE49-F238E27FC236}">
                    <a16:creationId xmlns:a16="http://schemas.microsoft.com/office/drawing/2014/main" id="{CB021D40-8C50-4F87-BB5D-662C128AD0AE}"/>
                  </a:ext>
                </a:extLst>
              </p:cNvPr>
              <p:cNvSpPr/>
              <p:nvPr userDrawn="1"/>
            </p:nvSpPr>
            <p:spPr>
              <a:xfrm>
                <a:off x="12768263" y="4676983"/>
                <a:ext cx="1609231" cy="261256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Tekstvak 79">
                <a:extLst>
                  <a:ext uri="{FF2B5EF4-FFF2-40B4-BE49-F238E27FC236}">
                    <a16:creationId xmlns:a16="http://schemas.microsoft.com/office/drawing/2014/main" id="{CE512453-BAFB-49E1-92F5-4DFBB4F1790A}"/>
                  </a:ext>
                </a:extLst>
              </p:cNvPr>
              <p:cNvSpPr txBox="1"/>
              <p:nvPr userDrawn="1"/>
            </p:nvSpPr>
            <p:spPr>
              <a:xfrm>
                <a:off x="12997648" y="4404704"/>
                <a:ext cx="1248154" cy="216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900" b="0" kern="1200" noProof="0" dirty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Grafiektype wijzigen</a:t>
                </a:r>
              </a:p>
            </p:txBody>
          </p:sp>
          <p:sp>
            <p:nvSpPr>
              <p:cNvPr id="81" name="Tekstvak 80">
                <a:extLst>
                  <a:ext uri="{FF2B5EF4-FFF2-40B4-BE49-F238E27FC236}">
                    <a16:creationId xmlns:a16="http://schemas.microsoft.com/office/drawing/2014/main" id="{87785271-7A1B-4DC9-8821-FC84B1650943}"/>
                  </a:ext>
                </a:extLst>
              </p:cNvPr>
              <p:cNvSpPr txBox="1"/>
              <p:nvPr userDrawn="1"/>
            </p:nvSpPr>
            <p:spPr>
              <a:xfrm>
                <a:off x="12984219" y="4725830"/>
                <a:ext cx="1274711" cy="216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900" b="0" kern="1200" noProof="0" dirty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Gegevens bewerken</a:t>
                </a:r>
              </a:p>
            </p:txBody>
          </p:sp>
          <p:pic>
            <p:nvPicPr>
              <p:cNvPr id="82" name="Picture 3">
                <a:extLst>
                  <a:ext uri="{FF2B5EF4-FFF2-40B4-BE49-F238E27FC236}">
                    <a16:creationId xmlns:a16="http://schemas.microsoft.com/office/drawing/2014/main" id="{133924A3-70A1-49C1-968B-60E4345D6AC0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4328727" y="4773688"/>
                <a:ext cx="143086" cy="231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grpSp>
            <p:nvGrpSpPr>
              <p:cNvPr id="83" name="Groep 82">
                <a:extLst>
                  <a:ext uri="{FF2B5EF4-FFF2-40B4-BE49-F238E27FC236}">
                    <a16:creationId xmlns:a16="http://schemas.microsoft.com/office/drawing/2014/main" id="{082E9C95-FA56-4284-801D-0937CBCBB97C}"/>
                  </a:ext>
                </a:extLst>
              </p:cNvPr>
              <p:cNvGrpSpPr/>
              <p:nvPr userDrawn="1"/>
            </p:nvGrpSpPr>
            <p:grpSpPr>
              <a:xfrm>
                <a:off x="12831198" y="4432250"/>
                <a:ext cx="139861" cy="152244"/>
                <a:chOff x="12574450" y="6053892"/>
                <a:chExt cx="169232" cy="184215"/>
              </a:xfrm>
            </p:grpSpPr>
            <p:sp>
              <p:nvSpPr>
                <p:cNvPr id="106" name="Rechthoek 105">
                  <a:extLst>
                    <a:ext uri="{FF2B5EF4-FFF2-40B4-BE49-F238E27FC236}">
                      <a16:creationId xmlns:a16="http://schemas.microsoft.com/office/drawing/2014/main" id="{6787FE99-1894-4DD5-8C0E-0D8DC9E52E88}"/>
                    </a:ext>
                  </a:extLst>
                </p:cNvPr>
                <p:cNvSpPr/>
                <p:nvPr userDrawn="1"/>
              </p:nvSpPr>
              <p:spPr>
                <a:xfrm>
                  <a:off x="12574450" y="6111529"/>
                  <a:ext cx="46293" cy="126577"/>
                </a:xfrm>
                <a:prstGeom prst="rect">
                  <a:avLst/>
                </a:prstGeom>
                <a:solidFill>
                  <a:srgbClr val="4D82B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2000" noProof="0">
                    <a:solidFill>
                      <a:schemeClr val="tx2"/>
                    </a:solidFill>
                    <a:latin typeface="+mn-lt"/>
                  </a:endParaRPr>
                </a:p>
              </p:txBody>
            </p:sp>
            <p:sp>
              <p:nvSpPr>
                <p:cNvPr id="107" name="Rechthoek 106">
                  <a:extLst>
                    <a:ext uri="{FF2B5EF4-FFF2-40B4-BE49-F238E27FC236}">
                      <a16:creationId xmlns:a16="http://schemas.microsoft.com/office/drawing/2014/main" id="{84D4D524-2A89-4579-91CF-CA4533AE9EDE}"/>
                    </a:ext>
                  </a:extLst>
                </p:cNvPr>
                <p:cNvSpPr/>
                <p:nvPr userDrawn="1"/>
              </p:nvSpPr>
              <p:spPr>
                <a:xfrm>
                  <a:off x="12635427" y="6053892"/>
                  <a:ext cx="46293" cy="184215"/>
                </a:xfrm>
                <a:prstGeom prst="rect">
                  <a:avLst/>
                </a:prstGeom>
                <a:solidFill>
                  <a:srgbClr val="EDC87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2000" noProof="0">
                    <a:solidFill>
                      <a:schemeClr val="tx2"/>
                    </a:solidFill>
                    <a:latin typeface="+mn-lt"/>
                  </a:endParaRPr>
                </a:p>
              </p:txBody>
            </p:sp>
            <p:sp>
              <p:nvSpPr>
                <p:cNvPr id="108" name="Rechthoek 107">
                  <a:extLst>
                    <a:ext uri="{FF2B5EF4-FFF2-40B4-BE49-F238E27FC236}">
                      <a16:creationId xmlns:a16="http://schemas.microsoft.com/office/drawing/2014/main" id="{D80F3FFD-F9D3-4AAC-A8D7-50D7315970E7}"/>
                    </a:ext>
                  </a:extLst>
                </p:cNvPr>
                <p:cNvSpPr/>
                <p:nvPr userDrawn="1"/>
              </p:nvSpPr>
              <p:spPr>
                <a:xfrm>
                  <a:off x="12697389" y="6094907"/>
                  <a:ext cx="46293" cy="143200"/>
                </a:xfrm>
                <a:prstGeom prst="rect">
                  <a:avLst/>
                </a:prstGeom>
                <a:solidFill>
                  <a:srgbClr val="80808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sz="2000" noProof="0">
                    <a:solidFill>
                      <a:schemeClr val="tx2"/>
                    </a:solidFill>
                    <a:latin typeface="+mn-lt"/>
                  </a:endParaRPr>
                </a:p>
              </p:txBody>
            </p:sp>
          </p:grpSp>
          <p:grpSp>
            <p:nvGrpSpPr>
              <p:cNvPr id="84" name="Groep 83">
                <a:extLst>
                  <a:ext uri="{FF2B5EF4-FFF2-40B4-BE49-F238E27FC236}">
                    <a16:creationId xmlns:a16="http://schemas.microsoft.com/office/drawing/2014/main" id="{B06DEC23-038A-4D6E-A9CB-D05B7389AB56}"/>
                  </a:ext>
                </a:extLst>
              </p:cNvPr>
              <p:cNvGrpSpPr/>
              <p:nvPr userDrawn="1"/>
            </p:nvGrpSpPr>
            <p:grpSpPr>
              <a:xfrm>
                <a:off x="12831198" y="4748585"/>
                <a:ext cx="184916" cy="120210"/>
                <a:chOff x="8815516" y="1076284"/>
                <a:chExt cx="503174" cy="327105"/>
              </a:xfrm>
            </p:grpSpPr>
            <p:sp>
              <p:nvSpPr>
                <p:cNvPr id="85" name="Rechthoek 84">
                  <a:extLst>
                    <a:ext uri="{FF2B5EF4-FFF2-40B4-BE49-F238E27FC236}">
                      <a16:creationId xmlns:a16="http://schemas.microsoft.com/office/drawing/2014/main" id="{C823CC2E-F082-48D3-82C4-5C50FC741A66}"/>
                    </a:ext>
                  </a:extLst>
                </p:cNvPr>
                <p:cNvSpPr/>
                <p:nvPr userDrawn="1"/>
              </p:nvSpPr>
              <p:spPr>
                <a:xfrm>
                  <a:off x="8815516" y="1133167"/>
                  <a:ext cx="372729" cy="235975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 noProof="0"/>
                </a:p>
              </p:txBody>
            </p:sp>
            <p:grpSp>
              <p:nvGrpSpPr>
                <p:cNvPr id="86" name="Groep 85">
                  <a:extLst>
                    <a:ext uri="{FF2B5EF4-FFF2-40B4-BE49-F238E27FC236}">
                      <a16:creationId xmlns:a16="http://schemas.microsoft.com/office/drawing/2014/main" id="{1AE350D8-BB94-4F5F-A153-DF6A55CBADF8}"/>
                    </a:ext>
                  </a:extLst>
                </p:cNvPr>
                <p:cNvGrpSpPr/>
                <p:nvPr userDrawn="1"/>
              </p:nvGrpSpPr>
              <p:grpSpPr>
                <a:xfrm>
                  <a:off x="8815517" y="1076284"/>
                  <a:ext cx="503173" cy="327105"/>
                  <a:chOff x="1351248" y="-683635"/>
                  <a:chExt cx="503173" cy="327105"/>
                </a:xfrm>
              </p:grpSpPr>
              <p:grpSp>
                <p:nvGrpSpPr>
                  <p:cNvPr id="87" name="Groep 86">
                    <a:extLst>
                      <a:ext uri="{FF2B5EF4-FFF2-40B4-BE49-F238E27FC236}">
                        <a16:creationId xmlns:a16="http://schemas.microsoft.com/office/drawing/2014/main" id="{75E97B3C-1A1E-43AD-848D-89885535D1BA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1248" y="-683635"/>
                    <a:ext cx="375186" cy="293652"/>
                    <a:chOff x="1094874" y="-884923"/>
                    <a:chExt cx="884668" cy="692417"/>
                  </a:xfrm>
                </p:grpSpPr>
                <p:sp>
                  <p:nvSpPr>
                    <p:cNvPr id="92" name="Rechthoek 91">
                      <a:extLst>
                        <a:ext uri="{FF2B5EF4-FFF2-40B4-BE49-F238E27FC236}">
                          <a16:creationId xmlns:a16="http://schemas.microsoft.com/office/drawing/2014/main" id="{EF87F1F7-A39D-4E3B-9DFA-E61812C8CAB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094874" y="-884923"/>
                      <a:ext cx="878304" cy="145579"/>
                    </a:xfrm>
                    <a:prstGeom prst="rect">
                      <a:avLst/>
                    </a:prstGeom>
                    <a:solidFill>
                      <a:srgbClr val="81818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 noProof="0"/>
                    </a:p>
                  </p:txBody>
                </p:sp>
                <p:grpSp>
                  <p:nvGrpSpPr>
                    <p:cNvPr id="93" name="Groep 92">
                      <a:extLst>
                        <a:ext uri="{FF2B5EF4-FFF2-40B4-BE49-F238E27FC236}">
                          <a16:creationId xmlns:a16="http://schemas.microsoft.com/office/drawing/2014/main" id="{061C977C-E3F1-4802-AFE1-C19F8EE4D52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1094874" y="-878306"/>
                      <a:ext cx="867364" cy="685800"/>
                      <a:chOff x="1094874" y="-878306"/>
                      <a:chExt cx="867364" cy="613611"/>
                    </a:xfrm>
                  </p:grpSpPr>
                  <p:cxnSp>
                    <p:nvCxnSpPr>
                      <p:cNvPr id="99" name="Rechte verbindingslijn 98">
                        <a:extLst>
                          <a:ext uri="{FF2B5EF4-FFF2-40B4-BE49-F238E27FC236}">
                            <a16:creationId xmlns:a16="http://schemas.microsoft.com/office/drawing/2014/main" id="{BE7C68A8-50B4-4BD9-8163-20B37C6B4874}"/>
                          </a:ext>
                        </a:extLst>
                      </p:cNvPr>
                      <p:cNvCxnSpPr>
                        <a:cxnSpLocks/>
                      </p:cNvCxnSpPr>
                      <p:nvPr userDrawn="1"/>
                    </p:nvCxnSpPr>
                    <p:spPr>
                      <a:xfrm>
                        <a:off x="1094874" y="-878305"/>
                        <a:ext cx="0" cy="613610"/>
                      </a:xfrm>
                      <a:prstGeom prst="line">
                        <a:avLst/>
                      </a:prstGeom>
                      <a:ln>
                        <a:solidFill>
                          <a:srgbClr val="81818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00" name="Rechte verbindingslijn 99">
                        <a:extLst>
                          <a:ext uri="{FF2B5EF4-FFF2-40B4-BE49-F238E27FC236}">
                            <a16:creationId xmlns:a16="http://schemas.microsoft.com/office/drawing/2014/main" id="{64734BC1-4FAF-485C-8669-92BE5763116C}"/>
                          </a:ext>
                        </a:extLst>
                      </p:cNvPr>
                      <p:cNvCxnSpPr>
                        <a:cxnSpLocks/>
                      </p:cNvCxnSpPr>
                      <p:nvPr userDrawn="1"/>
                    </p:nvCxnSpPr>
                    <p:spPr>
                      <a:xfrm>
                        <a:off x="1962238" y="-878306"/>
                        <a:ext cx="0" cy="613611"/>
                      </a:xfrm>
                      <a:prstGeom prst="line">
                        <a:avLst/>
                      </a:prstGeom>
                      <a:ln>
                        <a:solidFill>
                          <a:srgbClr val="81818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101" name="Groep 100">
                        <a:extLst>
                          <a:ext uri="{FF2B5EF4-FFF2-40B4-BE49-F238E27FC236}">
                            <a16:creationId xmlns:a16="http://schemas.microsoft.com/office/drawing/2014/main" id="{E92F5228-4EB9-4F15-AE0D-ABE8F17CC96F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1270535" y="-878306"/>
                        <a:ext cx="526983" cy="613611"/>
                        <a:chOff x="1270535" y="-745959"/>
                        <a:chExt cx="526983" cy="481264"/>
                      </a:xfrm>
                    </p:grpSpPr>
                    <p:cxnSp>
                      <p:nvCxnSpPr>
                        <p:cNvPr id="102" name="Rechte verbindingslijn 101">
                          <a:extLst>
                            <a:ext uri="{FF2B5EF4-FFF2-40B4-BE49-F238E27FC236}">
                              <a16:creationId xmlns:a16="http://schemas.microsoft.com/office/drawing/2014/main" id="{3D8D8A96-19D6-4305-826B-15687554834C}"/>
                            </a:ext>
                          </a:extLst>
                        </p:cNvPr>
                        <p:cNvCxnSpPr>
                          <a:cxnSpLocks/>
                        </p:cNvCxnSpPr>
                        <p:nvPr userDrawn="1"/>
                      </p:nvCxnSpPr>
                      <p:spPr>
                        <a:xfrm>
                          <a:off x="1446196" y="-745959"/>
                          <a:ext cx="0" cy="481264"/>
                        </a:xfrm>
                        <a:prstGeom prst="line">
                          <a:avLst/>
                        </a:prstGeom>
                        <a:ln w="6350">
                          <a:solidFill>
                            <a:srgbClr val="81818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03" name="Rechte verbindingslijn 102">
                          <a:extLst>
                            <a:ext uri="{FF2B5EF4-FFF2-40B4-BE49-F238E27FC236}">
                              <a16:creationId xmlns:a16="http://schemas.microsoft.com/office/drawing/2014/main" id="{21908C0A-79A7-4459-B31F-A5E6C0341F08}"/>
                            </a:ext>
                          </a:extLst>
                        </p:cNvPr>
                        <p:cNvCxnSpPr>
                          <a:cxnSpLocks/>
                        </p:cNvCxnSpPr>
                        <p:nvPr userDrawn="1"/>
                      </p:nvCxnSpPr>
                      <p:spPr>
                        <a:xfrm>
                          <a:off x="1270535" y="-745959"/>
                          <a:ext cx="0" cy="481264"/>
                        </a:xfrm>
                        <a:prstGeom prst="line">
                          <a:avLst/>
                        </a:prstGeom>
                        <a:ln w="6350">
                          <a:solidFill>
                            <a:srgbClr val="81818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04" name="Rechte verbindingslijn 103">
                          <a:extLst>
                            <a:ext uri="{FF2B5EF4-FFF2-40B4-BE49-F238E27FC236}">
                              <a16:creationId xmlns:a16="http://schemas.microsoft.com/office/drawing/2014/main" id="{3A59F544-8FD7-4360-84D3-964659354639}"/>
                            </a:ext>
                          </a:extLst>
                        </p:cNvPr>
                        <p:cNvCxnSpPr>
                          <a:cxnSpLocks/>
                        </p:cNvCxnSpPr>
                        <p:nvPr userDrawn="1"/>
                      </p:nvCxnSpPr>
                      <p:spPr>
                        <a:xfrm>
                          <a:off x="1621857" y="-745959"/>
                          <a:ext cx="0" cy="481264"/>
                        </a:xfrm>
                        <a:prstGeom prst="line">
                          <a:avLst/>
                        </a:prstGeom>
                        <a:ln w="6350">
                          <a:solidFill>
                            <a:srgbClr val="81818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05" name="Rechte verbindingslijn 104">
                          <a:extLst>
                            <a:ext uri="{FF2B5EF4-FFF2-40B4-BE49-F238E27FC236}">
                              <a16:creationId xmlns:a16="http://schemas.microsoft.com/office/drawing/2014/main" id="{26A3C06C-B89F-4210-8204-163AE50C54B0}"/>
                            </a:ext>
                          </a:extLst>
                        </p:cNvPr>
                        <p:cNvCxnSpPr>
                          <a:cxnSpLocks/>
                        </p:cNvCxnSpPr>
                        <p:nvPr userDrawn="1"/>
                      </p:nvCxnSpPr>
                      <p:spPr>
                        <a:xfrm>
                          <a:off x="1797518" y="-745959"/>
                          <a:ext cx="0" cy="481264"/>
                        </a:xfrm>
                        <a:prstGeom prst="line">
                          <a:avLst/>
                        </a:prstGeom>
                        <a:ln w="6350">
                          <a:solidFill>
                            <a:srgbClr val="81818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cxnSp>
                  <p:nvCxnSpPr>
                    <p:cNvPr id="94" name="Rechte verbindingslijn 93">
                      <a:extLst>
                        <a:ext uri="{FF2B5EF4-FFF2-40B4-BE49-F238E27FC236}">
                          <a16:creationId xmlns:a16="http://schemas.microsoft.com/office/drawing/2014/main" id="{7F074114-4844-447F-90EC-27D04180B55E}"/>
                        </a:ext>
                      </a:extLst>
                    </p:cNvPr>
                    <p:cNvCxnSpPr>
                      <a:cxnSpLocks/>
                    </p:cNvCxnSpPr>
                    <p:nvPr userDrawn="1"/>
                  </p:nvCxnSpPr>
                  <p:spPr>
                    <a:xfrm flipH="1">
                      <a:off x="1098555" y="-192506"/>
                      <a:ext cx="880987" cy="0"/>
                    </a:xfrm>
                    <a:prstGeom prst="line">
                      <a:avLst/>
                    </a:prstGeom>
                    <a:ln>
                      <a:solidFill>
                        <a:srgbClr val="81818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95" name="Groep 94">
                      <a:extLst>
                        <a:ext uri="{FF2B5EF4-FFF2-40B4-BE49-F238E27FC236}">
                          <a16:creationId xmlns:a16="http://schemas.microsoft.com/office/drawing/2014/main" id="{192C2CED-B4A2-4F70-92F2-EBFEDC0F288A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1094874" y="-607596"/>
                      <a:ext cx="878306" cy="276726"/>
                      <a:chOff x="1106905" y="-607596"/>
                      <a:chExt cx="878307" cy="276726"/>
                    </a:xfrm>
                  </p:grpSpPr>
                  <p:cxnSp>
                    <p:nvCxnSpPr>
                      <p:cNvPr id="96" name="Rechte verbindingslijn 95">
                        <a:extLst>
                          <a:ext uri="{FF2B5EF4-FFF2-40B4-BE49-F238E27FC236}">
                            <a16:creationId xmlns:a16="http://schemas.microsoft.com/office/drawing/2014/main" id="{AA01CC48-653C-4F14-BAFB-9D5B6B836EE1}"/>
                          </a:ext>
                        </a:extLst>
                      </p:cNvPr>
                      <p:cNvCxnSpPr>
                        <a:cxnSpLocks/>
                      </p:cNvCxnSpPr>
                      <p:nvPr userDrawn="1"/>
                    </p:nvCxnSpPr>
                    <p:spPr>
                      <a:xfrm flipH="1">
                        <a:off x="1106905" y="-330870"/>
                        <a:ext cx="878307" cy="0"/>
                      </a:xfrm>
                      <a:prstGeom prst="line">
                        <a:avLst/>
                      </a:prstGeom>
                      <a:ln w="6350">
                        <a:solidFill>
                          <a:srgbClr val="81818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7" name="Rechte verbindingslijn 96">
                        <a:extLst>
                          <a:ext uri="{FF2B5EF4-FFF2-40B4-BE49-F238E27FC236}">
                            <a16:creationId xmlns:a16="http://schemas.microsoft.com/office/drawing/2014/main" id="{01C158C7-92C4-48E8-AA49-F7986375BEB1}"/>
                          </a:ext>
                        </a:extLst>
                      </p:cNvPr>
                      <p:cNvCxnSpPr>
                        <a:cxnSpLocks/>
                      </p:cNvCxnSpPr>
                      <p:nvPr userDrawn="1"/>
                    </p:nvCxnSpPr>
                    <p:spPr>
                      <a:xfrm flipH="1">
                        <a:off x="1106905" y="-469233"/>
                        <a:ext cx="878307" cy="0"/>
                      </a:xfrm>
                      <a:prstGeom prst="line">
                        <a:avLst/>
                      </a:prstGeom>
                      <a:ln w="6350">
                        <a:solidFill>
                          <a:srgbClr val="81818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98" name="Rechte verbindingslijn 97">
                        <a:extLst>
                          <a:ext uri="{FF2B5EF4-FFF2-40B4-BE49-F238E27FC236}">
                            <a16:creationId xmlns:a16="http://schemas.microsoft.com/office/drawing/2014/main" id="{1F5070C8-B2B3-46CE-BADA-CD1E32E72D06}"/>
                          </a:ext>
                        </a:extLst>
                      </p:cNvPr>
                      <p:cNvCxnSpPr>
                        <a:cxnSpLocks/>
                      </p:cNvCxnSpPr>
                      <p:nvPr userDrawn="1"/>
                    </p:nvCxnSpPr>
                    <p:spPr>
                      <a:xfrm flipH="1">
                        <a:off x="1106905" y="-607596"/>
                        <a:ext cx="878307" cy="0"/>
                      </a:xfrm>
                      <a:prstGeom prst="line">
                        <a:avLst/>
                      </a:prstGeom>
                      <a:ln w="6350">
                        <a:solidFill>
                          <a:srgbClr val="81818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88" name="Groep 87">
                    <a:extLst>
                      <a:ext uri="{FF2B5EF4-FFF2-40B4-BE49-F238E27FC236}">
                        <a16:creationId xmlns:a16="http://schemas.microsoft.com/office/drawing/2014/main" id="{F850A2DA-7E7F-4105-A4D3-9E7FFED88177}"/>
                      </a:ext>
                    </a:extLst>
                  </p:cNvPr>
                  <p:cNvGrpSpPr/>
                  <p:nvPr userDrawn="1"/>
                </p:nvGrpSpPr>
                <p:grpSpPr>
                  <a:xfrm rot="2700000">
                    <a:off x="1605871" y="-605080"/>
                    <a:ext cx="90079" cy="407021"/>
                    <a:chOff x="3130062" y="-817193"/>
                    <a:chExt cx="131884" cy="595920"/>
                  </a:xfrm>
                  <a:solidFill>
                    <a:srgbClr val="3399FF"/>
                  </a:solidFill>
                </p:grpSpPr>
                <p:sp>
                  <p:nvSpPr>
                    <p:cNvPr id="89" name="Rechthoek 88">
                      <a:extLst>
                        <a:ext uri="{FF2B5EF4-FFF2-40B4-BE49-F238E27FC236}">
                          <a16:creationId xmlns:a16="http://schemas.microsoft.com/office/drawing/2014/main" id="{974DE76B-DC2E-4813-98D9-D3BD3C52B27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3130062" y="-705979"/>
                      <a:ext cx="131884" cy="281354"/>
                    </a:xfrm>
                    <a:prstGeom prst="rect">
                      <a:avLst/>
                    </a:prstGeom>
                    <a:solidFill>
                      <a:srgbClr val="4D82B8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 noProof="0"/>
                    </a:p>
                  </p:txBody>
                </p:sp>
                <p:sp>
                  <p:nvSpPr>
                    <p:cNvPr id="90" name="Rechthoek: afgeronde bovenhoeken 89">
                      <a:extLst>
                        <a:ext uri="{FF2B5EF4-FFF2-40B4-BE49-F238E27FC236}">
                          <a16:creationId xmlns:a16="http://schemas.microsoft.com/office/drawing/2014/main" id="{FDFBB381-5480-4B78-83DF-14844B6B9B03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3130063" y="-817193"/>
                      <a:ext cx="131883" cy="87615"/>
                    </a:xfrm>
                    <a:prstGeom prst="round2SameRect">
                      <a:avLst>
                        <a:gd name="adj1" fmla="val 50000"/>
                        <a:gd name="adj2" fmla="val 0"/>
                      </a:avLst>
                    </a:prstGeom>
                    <a:solidFill>
                      <a:srgbClr val="4D82B8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 noProof="0"/>
                    </a:p>
                  </p:txBody>
                </p:sp>
                <p:sp>
                  <p:nvSpPr>
                    <p:cNvPr id="91" name="Gelijkbenige driehoek 90">
                      <a:extLst>
                        <a:ext uri="{FF2B5EF4-FFF2-40B4-BE49-F238E27FC236}">
                          <a16:creationId xmlns:a16="http://schemas.microsoft.com/office/drawing/2014/main" id="{08374219-DC6A-48CD-9B4B-1083A07B3439}"/>
                        </a:ext>
                      </a:extLst>
                    </p:cNvPr>
                    <p:cNvSpPr/>
                    <p:nvPr userDrawn="1"/>
                  </p:nvSpPr>
                  <p:spPr>
                    <a:xfrm rot="10800000">
                      <a:off x="3130062" y="-401026"/>
                      <a:ext cx="131884" cy="179753"/>
                    </a:xfrm>
                    <a:prstGeom prst="triangle">
                      <a:avLst/>
                    </a:prstGeom>
                    <a:solidFill>
                      <a:srgbClr val="4D82B8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nl-NL" noProof="0"/>
                    </a:p>
                  </p:txBody>
                </p:sp>
              </p:grpSp>
            </p:grpSp>
          </p:grpSp>
        </p:grpSp>
      </p:grpSp>
      <p:grpSp>
        <p:nvGrpSpPr>
          <p:cNvPr id="112" name="Instructie">
            <a:extLst>
              <a:ext uri="{FF2B5EF4-FFF2-40B4-BE49-F238E27FC236}">
                <a16:creationId xmlns:a16="http://schemas.microsoft.com/office/drawing/2014/main" id="{7381D8D8-89AC-4E1D-BA54-BCD513ACB6AB}"/>
              </a:ext>
            </a:extLst>
          </p:cNvPr>
          <p:cNvGrpSpPr/>
          <p:nvPr userDrawn="1"/>
        </p:nvGrpSpPr>
        <p:grpSpPr>
          <a:xfrm>
            <a:off x="12391601" y="0"/>
            <a:ext cx="3183677" cy="2499789"/>
            <a:chOff x="12391601" y="0"/>
            <a:chExt cx="3183677" cy="2499789"/>
          </a:xfrm>
        </p:grpSpPr>
        <p:sp>
          <p:nvSpPr>
            <p:cNvPr id="113" name="Rechthoek 112">
              <a:extLst>
                <a:ext uri="{FF2B5EF4-FFF2-40B4-BE49-F238E27FC236}">
                  <a16:creationId xmlns:a16="http://schemas.microsoft.com/office/drawing/2014/main" id="{E4ACFFC3-6545-4E58-9EAC-2882C95D6248}"/>
                </a:ext>
              </a:extLst>
            </p:cNvPr>
            <p:cNvSpPr/>
            <p:nvPr userDrawn="1"/>
          </p:nvSpPr>
          <p:spPr>
            <a:xfrm>
              <a:off x="12397262" y="0"/>
              <a:ext cx="3178016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Grafiek invoegen/veranderen</a:t>
              </a:r>
            </a:p>
          </p:txBody>
        </p:sp>
        <p:sp>
          <p:nvSpPr>
            <p:cNvPr id="114" name="Ovaal 113">
              <a:extLst>
                <a:ext uri="{FF2B5EF4-FFF2-40B4-BE49-F238E27FC236}">
                  <a16:creationId xmlns:a16="http://schemas.microsoft.com/office/drawing/2014/main" id="{F8D6C71A-DF4E-4A92-8B3C-11FAD4601DFC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15" name="Rechte verbindingslijn 114">
              <a:extLst>
                <a:ext uri="{FF2B5EF4-FFF2-40B4-BE49-F238E27FC236}">
                  <a16:creationId xmlns:a16="http://schemas.microsoft.com/office/drawing/2014/main" id="{3644BF5B-A430-4976-AB40-562C24C435B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16" name="Rechte verbindingslijn 115">
              <a:extLst>
                <a:ext uri="{FF2B5EF4-FFF2-40B4-BE49-F238E27FC236}">
                  <a16:creationId xmlns:a16="http://schemas.microsoft.com/office/drawing/2014/main" id="{BA858C4C-B187-4A52-9D34-EDF93256BD9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577933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17" name="Rechthoek 116">
              <a:extLst>
                <a:ext uri="{FF2B5EF4-FFF2-40B4-BE49-F238E27FC236}">
                  <a16:creationId xmlns:a16="http://schemas.microsoft.com/office/drawing/2014/main" id="{01D36AD1-9F2E-48AB-B7CF-165A03EF8F60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59542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grafiek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nieuwe grafiek in te voegen. </a:t>
              </a: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sp>
          <p:nvSpPr>
            <p:cNvPr id="118" name="Ovaal 117">
              <a:extLst>
                <a:ext uri="{FF2B5EF4-FFF2-40B4-BE49-F238E27FC236}">
                  <a16:creationId xmlns:a16="http://schemas.microsoft.com/office/drawing/2014/main" id="{BC099914-F5A7-4B50-ACE5-E41086BEA3E3}"/>
                </a:ext>
              </a:extLst>
            </p:cNvPr>
            <p:cNvSpPr/>
            <p:nvPr userDrawn="1"/>
          </p:nvSpPr>
          <p:spPr>
            <a:xfrm>
              <a:off x="12391601" y="1706398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19" name="Rechthoek 118">
              <a:extLst>
                <a:ext uri="{FF2B5EF4-FFF2-40B4-BE49-F238E27FC236}">
                  <a16:creationId xmlns:a16="http://schemas.microsoft.com/office/drawing/2014/main" id="{639D7117-B281-4BE9-8662-387C343BB8E9}"/>
                </a:ext>
              </a:extLst>
            </p:cNvPr>
            <p:cNvSpPr/>
            <p:nvPr userDrawn="1"/>
          </p:nvSpPr>
          <p:spPr>
            <a:xfrm>
              <a:off x="12757282" y="1772461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de gewenste grafiek</a:t>
              </a:r>
              <a:b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en klik 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120" name="Groep 119">
              <a:extLst>
                <a:ext uri="{FF2B5EF4-FFF2-40B4-BE49-F238E27FC236}">
                  <a16:creationId xmlns:a16="http://schemas.microsoft.com/office/drawing/2014/main" id="{AFBE6E1A-6027-47F6-95AB-EC95F0EF63B6}"/>
                </a:ext>
              </a:extLst>
            </p:cNvPr>
            <p:cNvGrpSpPr/>
            <p:nvPr userDrawn="1"/>
          </p:nvGrpSpPr>
          <p:grpSpPr>
            <a:xfrm>
              <a:off x="12757282" y="2184550"/>
              <a:ext cx="825500" cy="209550"/>
              <a:chOff x="13504624" y="2482850"/>
              <a:chExt cx="825500" cy="209550"/>
            </a:xfrm>
          </p:grpSpPr>
          <p:sp>
            <p:nvSpPr>
              <p:cNvPr id="126" name="Rechthoek 125">
                <a:extLst>
                  <a:ext uri="{FF2B5EF4-FFF2-40B4-BE49-F238E27FC236}">
                    <a16:creationId xmlns:a16="http://schemas.microsoft.com/office/drawing/2014/main" id="{9AE83AF0-0E63-499B-B540-C54AF8781756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Invoegen</a:t>
                </a:r>
              </a:p>
            </p:txBody>
          </p:sp>
          <p:cxnSp>
            <p:nvCxnSpPr>
              <p:cNvPr id="127" name="Rechte verbindingslijn 126">
                <a:extLst>
                  <a:ext uri="{FF2B5EF4-FFF2-40B4-BE49-F238E27FC236}">
                    <a16:creationId xmlns:a16="http://schemas.microsoft.com/office/drawing/2014/main" id="{E9AD9682-3A69-4309-BDE8-FF42784FF334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188" name="Gelijkbenige driehoek 187">
                <a:extLst>
                  <a:ext uri="{FF2B5EF4-FFF2-40B4-BE49-F238E27FC236}">
                    <a16:creationId xmlns:a16="http://schemas.microsoft.com/office/drawing/2014/main" id="{B2A62773-909B-406A-86EE-D7C0106C14A2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121" name="Rechte verbindingslijn 120">
              <a:extLst>
                <a:ext uri="{FF2B5EF4-FFF2-40B4-BE49-F238E27FC236}">
                  <a16:creationId xmlns:a16="http://schemas.microsoft.com/office/drawing/2014/main" id="{A024B559-5038-4130-A307-53FC0456F01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9978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122" name="Groep 121">
              <a:extLst>
                <a:ext uri="{FF2B5EF4-FFF2-40B4-BE49-F238E27FC236}">
                  <a16:creationId xmlns:a16="http://schemas.microsoft.com/office/drawing/2014/main" id="{957836BD-3504-478A-B8E1-235043B1DA13}"/>
                </a:ext>
              </a:extLst>
            </p:cNvPr>
            <p:cNvGrpSpPr/>
            <p:nvPr userDrawn="1"/>
          </p:nvGrpSpPr>
          <p:grpSpPr>
            <a:xfrm>
              <a:off x="12751697" y="1147804"/>
              <a:ext cx="289372" cy="314992"/>
              <a:chOff x="7322769" y="-310267"/>
              <a:chExt cx="289372" cy="314992"/>
            </a:xfrm>
          </p:grpSpPr>
          <p:sp>
            <p:nvSpPr>
              <p:cNvPr id="123" name="Rechthoek 122">
                <a:extLst>
                  <a:ext uri="{FF2B5EF4-FFF2-40B4-BE49-F238E27FC236}">
                    <a16:creationId xmlns:a16="http://schemas.microsoft.com/office/drawing/2014/main" id="{0E314AC5-02C6-4A87-BA09-64894EB075EF}"/>
                  </a:ext>
                </a:extLst>
              </p:cNvPr>
              <p:cNvSpPr/>
              <p:nvPr userDrawn="1"/>
            </p:nvSpPr>
            <p:spPr>
              <a:xfrm>
                <a:off x="7322769" y="-211712"/>
                <a:ext cx="79156" cy="216437"/>
              </a:xfrm>
              <a:prstGeom prst="rect">
                <a:avLst/>
              </a:prstGeom>
              <a:solidFill>
                <a:srgbClr val="4D82B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noProof="0"/>
              </a:p>
            </p:txBody>
          </p:sp>
          <p:sp>
            <p:nvSpPr>
              <p:cNvPr id="124" name="Rechthoek 123">
                <a:extLst>
                  <a:ext uri="{FF2B5EF4-FFF2-40B4-BE49-F238E27FC236}">
                    <a16:creationId xmlns:a16="http://schemas.microsoft.com/office/drawing/2014/main" id="{A2AA3DE8-8F96-4FAA-A8F7-D1B3401BD5C5}"/>
                  </a:ext>
                </a:extLst>
              </p:cNvPr>
              <p:cNvSpPr/>
              <p:nvPr userDrawn="1"/>
            </p:nvSpPr>
            <p:spPr>
              <a:xfrm>
                <a:off x="7427035" y="-310267"/>
                <a:ext cx="79156" cy="314992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noProof="0"/>
              </a:p>
            </p:txBody>
          </p:sp>
          <p:sp>
            <p:nvSpPr>
              <p:cNvPr id="125" name="Rechthoek 124">
                <a:extLst>
                  <a:ext uri="{FF2B5EF4-FFF2-40B4-BE49-F238E27FC236}">
                    <a16:creationId xmlns:a16="http://schemas.microsoft.com/office/drawing/2014/main" id="{C5929EC2-E470-4A35-92D0-1DEC44648CD3}"/>
                  </a:ext>
                </a:extLst>
              </p:cNvPr>
              <p:cNvSpPr/>
              <p:nvPr userDrawn="1"/>
            </p:nvSpPr>
            <p:spPr>
              <a:xfrm>
                <a:off x="7532985" y="-240134"/>
                <a:ext cx="79156" cy="244859"/>
              </a:xfrm>
              <a:prstGeom prst="rect">
                <a:avLst/>
              </a:prstGeom>
              <a:solidFill>
                <a:srgbClr val="8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noProof="0"/>
              </a:p>
            </p:txBody>
          </p:sp>
        </p:grpSp>
      </p:grpSp>
      <p:sp>
        <p:nvSpPr>
          <p:cNvPr id="67" name="Tekstvak 66">
            <a:extLst>
              <a:ext uri="{FF2B5EF4-FFF2-40B4-BE49-F238E27FC236}">
                <a16:creationId xmlns:a16="http://schemas.microsoft.com/office/drawing/2014/main" id="{464A015C-7EB2-4DCC-8235-6C61167F5A69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100% grafiek</a:t>
            </a:r>
          </a:p>
        </p:txBody>
      </p:sp>
      <p:pic>
        <p:nvPicPr>
          <p:cNvPr id="66" name="Picture 5">
            <a:extLst>
              <a:ext uri="{FF2B5EF4-FFF2-40B4-BE49-F238E27FC236}">
                <a16:creationId xmlns:a16="http://schemas.microsoft.com/office/drawing/2014/main" id="{4F400A57-FA75-4C0D-A4FC-37E5C39FB8E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510" y="184468"/>
            <a:ext cx="379459" cy="379459"/>
          </a:xfrm>
          <a:prstGeom prst="rect">
            <a:avLst/>
          </a:prstGeom>
        </p:spPr>
      </p:pic>
      <p:sp>
        <p:nvSpPr>
          <p:cNvPr id="69" name="Tijdelijke aanduiding voor titel 1">
            <a:extLst>
              <a:ext uri="{FF2B5EF4-FFF2-40B4-BE49-F238E27FC236}">
                <a16:creationId xmlns:a16="http://schemas.microsoft.com/office/drawing/2014/main" id="{8EF50576-34AB-41D6-861C-05B2074E379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467" y="1024409"/>
            <a:ext cx="10772775" cy="4904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/>
            </a:lvl1pPr>
          </a:lstStyle>
          <a:p>
            <a:r>
              <a:rPr lang="nl-NL" dirty="0"/>
              <a:t>Plaats hier je titel</a:t>
            </a:r>
          </a:p>
        </p:txBody>
      </p:sp>
    </p:spTree>
    <p:extLst>
      <p:ext uri="{BB962C8B-B14F-4D97-AF65-F5344CB8AC3E}">
        <p14:creationId xmlns:p14="http://schemas.microsoft.com/office/powerpoint/2010/main" val="4065829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% tekst – 50%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ijdelijke aanduiding voor tabel 8"/>
          <p:cNvSpPr>
            <a:spLocks noGrp="1"/>
          </p:cNvSpPr>
          <p:nvPr>
            <p:ph type="tbl" sz="quarter" idx="15" hasCustomPrompt="1"/>
          </p:nvPr>
        </p:nvSpPr>
        <p:spPr>
          <a:xfrm>
            <a:off x="6275457" y="1027976"/>
            <a:ext cx="5195817" cy="4920388"/>
          </a:xfrm>
        </p:spPr>
        <p:txBody>
          <a:bodyPr bIns="162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tabel in te voegen.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Meer hulp nodig? </a:t>
            </a:r>
            <a:br>
              <a:rPr lang="nl-NL" dirty="0"/>
            </a:br>
            <a:r>
              <a:rPr lang="nl-NL" dirty="0"/>
              <a:t>Aan de zijkanten van de slides zijn instructies </a:t>
            </a:r>
            <a:br>
              <a:rPr lang="nl-NL" dirty="0"/>
            </a:br>
            <a:r>
              <a:rPr lang="nl-NL" dirty="0"/>
              <a:t>geplaatst voor verdere informatie.</a:t>
            </a:r>
          </a:p>
        </p:txBody>
      </p:sp>
      <p:grpSp>
        <p:nvGrpSpPr>
          <p:cNvPr id="39" name="Instructie">
            <a:extLst>
              <a:ext uri="{FF2B5EF4-FFF2-40B4-BE49-F238E27FC236}">
                <a16:creationId xmlns:a16="http://schemas.microsoft.com/office/drawing/2014/main" id="{C6A113A6-3205-4FCA-8647-FA9DD5D498E0}"/>
              </a:ext>
            </a:extLst>
          </p:cNvPr>
          <p:cNvGrpSpPr/>
          <p:nvPr userDrawn="1"/>
        </p:nvGrpSpPr>
        <p:grpSpPr>
          <a:xfrm>
            <a:off x="12391601" y="0"/>
            <a:ext cx="3183678" cy="3418198"/>
            <a:chOff x="12391601" y="0"/>
            <a:chExt cx="3183678" cy="3418198"/>
          </a:xfrm>
        </p:grpSpPr>
        <p:grpSp>
          <p:nvGrpSpPr>
            <p:cNvPr id="40" name="Meer informatie">
              <a:extLst>
                <a:ext uri="{FF2B5EF4-FFF2-40B4-BE49-F238E27FC236}">
                  <a16:creationId xmlns:a16="http://schemas.microsoft.com/office/drawing/2014/main" id="{80E26E46-27C3-4F4B-9BBE-F6A9C6C8FF00}"/>
                </a:ext>
              </a:extLst>
            </p:cNvPr>
            <p:cNvGrpSpPr/>
            <p:nvPr userDrawn="1"/>
          </p:nvGrpSpPr>
          <p:grpSpPr>
            <a:xfrm>
              <a:off x="12396764" y="2622893"/>
              <a:ext cx="3178515" cy="795305"/>
              <a:chOff x="-3741486" y="3347116"/>
              <a:chExt cx="3178515" cy="795305"/>
            </a:xfrm>
          </p:grpSpPr>
          <p:sp>
            <p:nvSpPr>
              <p:cNvPr id="89" name="Freeform 101">
                <a:extLst>
                  <a:ext uri="{FF2B5EF4-FFF2-40B4-BE49-F238E27FC236}">
                    <a16:creationId xmlns:a16="http://schemas.microsoft.com/office/drawing/2014/main" id="{058C32D9-5EEB-4F74-A3BC-DBC08B180AD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47116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90" name="Rechthoek 89">
                <a:extLst>
                  <a:ext uri="{FF2B5EF4-FFF2-40B4-BE49-F238E27FC236}">
                    <a16:creationId xmlns:a16="http://schemas.microsoft.com/office/drawing/2014/main" id="{AA6FCE67-3552-4D86-A057-01A8AC6A1104}"/>
                  </a:ext>
                </a:extLst>
              </p:cNvPr>
              <p:cNvSpPr/>
              <p:nvPr userDrawn="1"/>
            </p:nvSpPr>
            <p:spPr>
              <a:xfrm>
                <a:off x="-3380966" y="3419145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91" name="Rechte verbindingslijn 90">
                <a:extLst>
                  <a:ext uri="{FF2B5EF4-FFF2-40B4-BE49-F238E27FC236}">
                    <a16:creationId xmlns:a16="http://schemas.microsoft.com/office/drawing/2014/main" id="{3EA39E1A-3DA7-44E2-AC55-85A412600BD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42421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41" name="Rechthoek 40">
              <a:extLst>
                <a:ext uri="{FF2B5EF4-FFF2-40B4-BE49-F238E27FC236}">
                  <a16:creationId xmlns:a16="http://schemas.microsoft.com/office/drawing/2014/main" id="{8E6E99EB-2EFA-4205-8E02-1FDC38D57C18}"/>
                </a:ext>
              </a:extLst>
            </p:cNvPr>
            <p:cNvSpPr/>
            <p:nvPr userDrawn="1"/>
          </p:nvSpPr>
          <p:spPr>
            <a:xfrm>
              <a:off x="12397262" y="0"/>
              <a:ext cx="3178016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Tabel invoegen/veranderen</a:t>
              </a:r>
            </a:p>
          </p:txBody>
        </p:sp>
        <p:sp>
          <p:nvSpPr>
            <p:cNvPr id="69" name="Ovaal 68">
              <a:extLst>
                <a:ext uri="{FF2B5EF4-FFF2-40B4-BE49-F238E27FC236}">
                  <a16:creationId xmlns:a16="http://schemas.microsoft.com/office/drawing/2014/main" id="{65F9B526-16D3-4442-B27E-ACE7FD395C0F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70" name="Rechte verbindingslijn 69">
              <a:extLst>
                <a:ext uri="{FF2B5EF4-FFF2-40B4-BE49-F238E27FC236}">
                  <a16:creationId xmlns:a16="http://schemas.microsoft.com/office/drawing/2014/main" id="{54475BC9-45AD-469D-A444-BD2F6FF6713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71" name="Rechte verbindingslijn 70">
              <a:extLst>
                <a:ext uri="{FF2B5EF4-FFF2-40B4-BE49-F238E27FC236}">
                  <a16:creationId xmlns:a16="http://schemas.microsoft.com/office/drawing/2014/main" id="{3E55B373-3917-49E4-A7BC-CA89B71C69D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577933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72" name="Rechthoek 71">
              <a:extLst>
                <a:ext uri="{FF2B5EF4-FFF2-40B4-BE49-F238E27FC236}">
                  <a16:creationId xmlns:a16="http://schemas.microsoft.com/office/drawing/2014/main" id="{18057774-AC43-4F74-A4C1-182D5BC24201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59542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tabel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nieuwe tabel in te voegen. </a:t>
              </a: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sp>
          <p:nvSpPr>
            <p:cNvPr id="73" name="Ovaal 72">
              <a:extLst>
                <a:ext uri="{FF2B5EF4-FFF2-40B4-BE49-F238E27FC236}">
                  <a16:creationId xmlns:a16="http://schemas.microsoft.com/office/drawing/2014/main" id="{02F693C6-2B3A-406E-B490-991CC8C00CC6}"/>
                </a:ext>
              </a:extLst>
            </p:cNvPr>
            <p:cNvSpPr/>
            <p:nvPr userDrawn="1"/>
          </p:nvSpPr>
          <p:spPr>
            <a:xfrm>
              <a:off x="12391601" y="1706398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74" name="Rechthoek 73">
              <a:extLst>
                <a:ext uri="{FF2B5EF4-FFF2-40B4-BE49-F238E27FC236}">
                  <a16:creationId xmlns:a16="http://schemas.microsoft.com/office/drawing/2014/main" id="{43C5C3C4-DA05-43AB-9159-3FF06682E39E}"/>
                </a:ext>
              </a:extLst>
            </p:cNvPr>
            <p:cNvSpPr/>
            <p:nvPr userDrawn="1"/>
          </p:nvSpPr>
          <p:spPr>
            <a:xfrm>
              <a:off x="12757282" y="1772461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het gewenste aantal rijen en kolommen en klik 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‘OK’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75" name="Groep 74">
              <a:extLst>
                <a:ext uri="{FF2B5EF4-FFF2-40B4-BE49-F238E27FC236}">
                  <a16:creationId xmlns:a16="http://schemas.microsoft.com/office/drawing/2014/main" id="{AD5F765D-5A35-4AEB-A369-16E53F54CDEF}"/>
                </a:ext>
              </a:extLst>
            </p:cNvPr>
            <p:cNvGrpSpPr/>
            <p:nvPr userDrawn="1"/>
          </p:nvGrpSpPr>
          <p:grpSpPr>
            <a:xfrm>
              <a:off x="12757282" y="2184550"/>
              <a:ext cx="825500" cy="209550"/>
              <a:chOff x="13504624" y="2482850"/>
              <a:chExt cx="825500" cy="209550"/>
            </a:xfrm>
          </p:grpSpPr>
          <p:sp>
            <p:nvSpPr>
              <p:cNvPr id="86" name="Rechthoek 85">
                <a:extLst>
                  <a:ext uri="{FF2B5EF4-FFF2-40B4-BE49-F238E27FC236}">
                    <a16:creationId xmlns:a16="http://schemas.microsoft.com/office/drawing/2014/main" id="{59C35E44-9746-49BB-ABBE-493FC14EA88E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252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OK</a:t>
                </a:r>
              </a:p>
            </p:txBody>
          </p:sp>
          <p:cxnSp>
            <p:nvCxnSpPr>
              <p:cNvPr id="87" name="Rechte verbindingslijn 86">
                <a:extLst>
                  <a:ext uri="{FF2B5EF4-FFF2-40B4-BE49-F238E27FC236}">
                    <a16:creationId xmlns:a16="http://schemas.microsoft.com/office/drawing/2014/main" id="{C826F05D-06BD-4405-85DA-812FFBDB086F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88" name="Gelijkbenige driehoek 87">
                <a:extLst>
                  <a:ext uri="{FF2B5EF4-FFF2-40B4-BE49-F238E27FC236}">
                    <a16:creationId xmlns:a16="http://schemas.microsoft.com/office/drawing/2014/main" id="{5F1C9581-BB39-44FF-AF51-22FDF7CE0D87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76" name="Rechte verbindingslijn 75">
              <a:extLst>
                <a:ext uri="{FF2B5EF4-FFF2-40B4-BE49-F238E27FC236}">
                  <a16:creationId xmlns:a16="http://schemas.microsoft.com/office/drawing/2014/main" id="{8254FAA4-3944-43BF-8EB2-5E84DD87D9E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9978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77" name="Tabel icoon">
              <a:extLst>
                <a:ext uri="{FF2B5EF4-FFF2-40B4-BE49-F238E27FC236}">
                  <a16:creationId xmlns:a16="http://schemas.microsoft.com/office/drawing/2014/main" id="{760C83DE-2DC2-47C9-A084-8BDE4CF6C864}"/>
                </a:ext>
              </a:extLst>
            </p:cNvPr>
            <p:cNvGrpSpPr/>
            <p:nvPr userDrawn="1"/>
          </p:nvGrpSpPr>
          <p:grpSpPr>
            <a:xfrm>
              <a:off x="12757283" y="1133664"/>
              <a:ext cx="375500" cy="339168"/>
              <a:chOff x="6072040" y="3376043"/>
              <a:chExt cx="1227920" cy="1109109"/>
            </a:xfrm>
          </p:grpSpPr>
          <p:sp>
            <p:nvSpPr>
              <p:cNvPr id="78" name="Rechthoek 77">
                <a:extLst>
                  <a:ext uri="{FF2B5EF4-FFF2-40B4-BE49-F238E27FC236}">
                    <a16:creationId xmlns:a16="http://schemas.microsoft.com/office/drawing/2014/main" id="{96725EEB-9338-42F6-B369-C3851D03D1BC}"/>
                  </a:ext>
                </a:extLst>
              </p:cNvPr>
              <p:cNvSpPr/>
              <p:nvPr userDrawn="1"/>
            </p:nvSpPr>
            <p:spPr>
              <a:xfrm>
                <a:off x="6072040" y="3376043"/>
                <a:ext cx="1227920" cy="110910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noProof="0"/>
              </a:p>
            </p:txBody>
          </p:sp>
          <p:sp>
            <p:nvSpPr>
              <p:cNvPr id="79" name="Rechthoek 78">
                <a:extLst>
                  <a:ext uri="{FF2B5EF4-FFF2-40B4-BE49-F238E27FC236}">
                    <a16:creationId xmlns:a16="http://schemas.microsoft.com/office/drawing/2014/main" id="{775D9E61-ACEE-436C-BBCB-F42C8E0BDD36}"/>
                  </a:ext>
                </a:extLst>
              </p:cNvPr>
              <p:cNvSpPr/>
              <p:nvPr userDrawn="1"/>
            </p:nvSpPr>
            <p:spPr>
              <a:xfrm>
                <a:off x="6090829" y="3393962"/>
                <a:ext cx="1209131" cy="218971"/>
              </a:xfrm>
              <a:prstGeom prst="rect">
                <a:avLst/>
              </a:prstGeom>
              <a:solidFill>
                <a:srgbClr val="6C6C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noProof="0"/>
              </a:p>
            </p:txBody>
          </p:sp>
          <p:cxnSp>
            <p:nvCxnSpPr>
              <p:cNvPr id="80" name="Rechte verbindingslijn 79">
                <a:extLst>
                  <a:ext uri="{FF2B5EF4-FFF2-40B4-BE49-F238E27FC236}">
                    <a16:creationId xmlns:a16="http://schemas.microsoft.com/office/drawing/2014/main" id="{6AFE0785-8044-49A8-A2FB-E2FCBD9E1A6E}"/>
                  </a:ext>
                </a:extLst>
              </p:cNvPr>
              <p:cNvCxnSpPr/>
              <p:nvPr userDrawn="1"/>
            </p:nvCxnSpPr>
            <p:spPr>
              <a:xfrm>
                <a:off x="6493304" y="3605313"/>
                <a:ext cx="0" cy="872219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Rechte verbindingslijn 80">
                <a:extLst>
                  <a:ext uri="{FF2B5EF4-FFF2-40B4-BE49-F238E27FC236}">
                    <a16:creationId xmlns:a16="http://schemas.microsoft.com/office/drawing/2014/main" id="{4036A6C4-3836-4B89-AE42-4519C23CDE6B}"/>
                  </a:ext>
                </a:extLst>
              </p:cNvPr>
              <p:cNvCxnSpPr/>
              <p:nvPr userDrawn="1"/>
            </p:nvCxnSpPr>
            <p:spPr>
              <a:xfrm>
                <a:off x="6883025" y="3605313"/>
                <a:ext cx="0" cy="872219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Rechte verbindingslijn 81">
                <a:extLst>
                  <a:ext uri="{FF2B5EF4-FFF2-40B4-BE49-F238E27FC236}">
                    <a16:creationId xmlns:a16="http://schemas.microsoft.com/office/drawing/2014/main" id="{AFB642F7-DB63-4983-878E-CC79E4FE165D}"/>
                  </a:ext>
                </a:extLst>
              </p:cNvPr>
              <p:cNvCxnSpPr/>
              <p:nvPr userDrawn="1"/>
            </p:nvCxnSpPr>
            <p:spPr>
              <a:xfrm flipH="1">
                <a:off x="6090561" y="3827108"/>
                <a:ext cx="1209399" cy="0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Rechte verbindingslijn 82">
                <a:extLst>
                  <a:ext uri="{FF2B5EF4-FFF2-40B4-BE49-F238E27FC236}">
                    <a16:creationId xmlns:a16="http://schemas.microsoft.com/office/drawing/2014/main" id="{7D7C4F5E-B3FC-42D2-850A-394E55C3F339}"/>
                  </a:ext>
                </a:extLst>
              </p:cNvPr>
              <p:cNvCxnSpPr/>
              <p:nvPr userDrawn="1"/>
            </p:nvCxnSpPr>
            <p:spPr>
              <a:xfrm flipH="1">
                <a:off x="6090561" y="4055708"/>
                <a:ext cx="1209399" cy="0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Rechte verbindingslijn 83">
                <a:extLst>
                  <a:ext uri="{FF2B5EF4-FFF2-40B4-BE49-F238E27FC236}">
                    <a16:creationId xmlns:a16="http://schemas.microsoft.com/office/drawing/2014/main" id="{ABF1255A-EE1C-4324-B257-BDA6B4BAE71F}"/>
                  </a:ext>
                </a:extLst>
              </p:cNvPr>
              <p:cNvCxnSpPr/>
              <p:nvPr userDrawn="1"/>
            </p:nvCxnSpPr>
            <p:spPr>
              <a:xfrm flipH="1">
                <a:off x="6090561" y="4276688"/>
                <a:ext cx="1209399" cy="0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Rechthoek 84">
                <a:extLst>
                  <a:ext uri="{FF2B5EF4-FFF2-40B4-BE49-F238E27FC236}">
                    <a16:creationId xmlns:a16="http://schemas.microsoft.com/office/drawing/2014/main" id="{5EB05BF6-9724-412A-905D-210926DBD3A9}"/>
                  </a:ext>
                </a:extLst>
              </p:cNvPr>
              <p:cNvSpPr/>
              <p:nvPr userDrawn="1"/>
            </p:nvSpPr>
            <p:spPr>
              <a:xfrm>
                <a:off x="6072040" y="3376043"/>
                <a:ext cx="1227920" cy="1109109"/>
              </a:xfrm>
              <a:prstGeom prst="rect">
                <a:avLst/>
              </a:prstGeom>
              <a:noFill/>
              <a:ln w="12700">
                <a:solidFill>
                  <a:srgbClr val="6C6C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noProof="0"/>
              </a:p>
            </p:txBody>
          </p:sp>
        </p:grpSp>
      </p:grpSp>
      <p:sp>
        <p:nvSpPr>
          <p:cNvPr id="247" name="Tekstvak 246">
            <a:extLst>
              <a:ext uri="{FF2B5EF4-FFF2-40B4-BE49-F238E27FC236}">
                <a16:creationId xmlns:a16="http://schemas.microsoft.com/office/drawing/2014/main" id="{C3D9B6B5-161A-410C-9E83-4A284DDF10DE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50% tekst – 50% tabel</a:t>
            </a:r>
          </a:p>
        </p:txBody>
      </p:sp>
      <p:grpSp>
        <p:nvGrpSpPr>
          <p:cNvPr id="131" name="Instructie">
            <a:extLst>
              <a:ext uri="{FF2B5EF4-FFF2-40B4-BE49-F238E27FC236}">
                <a16:creationId xmlns:a16="http://schemas.microsoft.com/office/drawing/2014/main" id="{C786B4AA-5A51-4772-9643-528A2C6FCDD3}"/>
              </a:ext>
            </a:extLst>
          </p:cNvPr>
          <p:cNvGrpSpPr/>
          <p:nvPr userDrawn="1"/>
        </p:nvGrpSpPr>
        <p:grpSpPr>
          <a:xfrm>
            <a:off x="-3437547" y="1434"/>
            <a:ext cx="3201327" cy="6001164"/>
            <a:chOff x="-3437547" y="1434"/>
            <a:chExt cx="3201327" cy="6001164"/>
          </a:xfrm>
        </p:grpSpPr>
        <p:cxnSp>
          <p:nvCxnSpPr>
            <p:cNvPr id="132" name="Rechte verbindingslijn 131">
              <a:extLst>
                <a:ext uri="{FF2B5EF4-FFF2-40B4-BE49-F238E27FC236}">
                  <a16:creationId xmlns:a16="http://schemas.microsoft.com/office/drawing/2014/main" id="{2C926267-17B2-43DB-A897-AFB8B457A7D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508372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33" name="Ovaal 132">
              <a:extLst>
                <a:ext uri="{FF2B5EF4-FFF2-40B4-BE49-F238E27FC236}">
                  <a16:creationId xmlns:a16="http://schemas.microsoft.com/office/drawing/2014/main" id="{4757989C-F3CF-4CE6-A3FA-6ABAF71C9C4F}"/>
                </a:ext>
              </a:extLst>
            </p:cNvPr>
            <p:cNvSpPr/>
            <p:nvPr userDrawn="1"/>
          </p:nvSpPr>
          <p:spPr>
            <a:xfrm>
              <a:off x="-3425006" y="358882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6</a:t>
              </a:r>
            </a:p>
          </p:txBody>
        </p:sp>
        <p:sp>
          <p:nvSpPr>
            <p:cNvPr id="134" name="Rechthoek 133">
              <a:extLst>
                <a:ext uri="{FF2B5EF4-FFF2-40B4-BE49-F238E27FC236}">
                  <a16:creationId xmlns:a16="http://schemas.microsoft.com/office/drawing/2014/main" id="{3C8B7073-CE50-4885-B5FD-FE966BB1C46E}"/>
                </a:ext>
              </a:extLst>
            </p:cNvPr>
            <p:cNvSpPr/>
            <p:nvPr userDrawn="1"/>
          </p:nvSpPr>
          <p:spPr>
            <a:xfrm>
              <a:off x="-3059324" y="3221492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0975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Numerieke bullet</a:t>
              </a:r>
            </a:p>
          </p:txBody>
        </p:sp>
        <p:sp>
          <p:nvSpPr>
            <p:cNvPr id="135" name="Ovaal 134">
              <a:extLst>
                <a:ext uri="{FF2B5EF4-FFF2-40B4-BE49-F238E27FC236}">
                  <a16:creationId xmlns:a16="http://schemas.microsoft.com/office/drawing/2014/main" id="{D1E2D60C-F03A-4B3C-BCFD-5C44E3A26579}"/>
                </a:ext>
              </a:extLst>
            </p:cNvPr>
            <p:cNvSpPr/>
            <p:nvPr userDrawn="1"/>
          </p:nvSpPr>
          <p:spPr>
            <a:xfrm>
              <a:off x="-3425006" y="396299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7</a:t>
              </a:r>
            </a:p>
          </p:txBody>
        </p:sp>
        <p:sp>
          <p:nvSpPr>
            <p:cNvPr id="136" name="Rechthoek 135">
              <a:extLst>
                <a:ext uri="{FF2B5EF4-FFF2-40B4-BE49-F238E27FC236}">
                  <a16:creationId xmlns:a16="http://schemas.microsoft.com/office/drawing/2014/main" id="{4C3C7A59-948F-4E42-8CB9-3FC62B4D8559}"/>
                </a:ext>
              </a:extLst>
            </p:cNvPr>
            <p:cNvSpPr/>
            <p:nvPr userDrawn="1"/>
          </p:nvSpPr>
          <p:spPr>
            <a:xfrm>
              <a:off x="-3059324" y="396299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0" indent="-179388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lphaL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Sub-alfabetische bullet</a:t>
              </a:r>
            </a:p>
          </p:txBody>
        </p:sp>
        <p:sp>
          <p:nvSpPr>
            <p:cNvPr id="137" name="Ovaal 136">
              <a:extLst>
                <a:ext uri="{FF2B5EF4-FFF2-40B4-BE49-F238E27FC236}">
                  <a16:creationId xmlns:a16="http://schemas.microsoft.com/office/drawing/2014/main" id="{50BE677C-C8EE-4B2D-ACB7-1032FCEE1BBD}"/>
                </a:ext>
              </a:extLst>
            </p:cNvPr>
            <p:cNvSpPr/>
            <p:nvPr userDrawn="1"/>
          </p:nvSpPr>
          <p:spPr>
            <a:xfrm>
              <a:off x="-3425006" y="43356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8</a:t>
              </a:r>
            </a:p>
          </p:txBody>
        </p:sp>
        <p:sp>
          <p:nvSpPr>
            <p:cNvPr id="138" name="Ovaal 137">
              <a:extLst>
                <a:ext uri="{FF2B5EF4-FFF2-40B4-BE49-F238E27FC236}">
                  <a16:creationId xmlns:a16="http://schemas.microsoft.com/office/drawing/2014/main" id="{20D3BCFF-7A1F-4524-8E41-FF647302FE79}"/>
                </a:ext>
              </a:extLst>
            </p:cNvPr>
            <p:cNvSpPr/>
            <p:nvPr userDrawn="1"/>
          </p:nvSpPr>
          <p:spPr>
            <a:xfrm>
              <a:off x="-3425006" y="470890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9</a:t>
              </a:r>
            </a:p>
          </p:txBody>
        </p:sp>
        <p:sp>
          <p:nvSpPr>
            <p:cNvPr id="139" name="Rechthoek 138">
              <a:extLst>
                <a:ext uri="{FF2B5EF4-FFF2-40B4-BE49-F238E27FC236}">
                  <a16:creationId xmlns:a16="http://schemas.microsoft.com/office/drawing/2014/main" id="{CF299AE6-8747-4BE3-8F58-9453B0699D35}"/>
                </a:ext>
              </a:extLst>
            </p:cNvPr>
            <p:cNvSpPr/>
            <p:nvPr userDrawn="1"/>
          </p:nvSpPr>
          <p:spPr>
            <a:xfrm>
              <a:off x="-3059324" y="470890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Titel</a:t>
              </a:r>
            </a:p>
          </p:txBody>
        </p:sp>
        <p:grpSp>
          <p:nvGrpSpPr>
            <p:cNvPr id="140" name="Meer informatie">
              <a:extLst>
                <a:ext uri="{FF2B5EF4-FFF2-40B4-BE49-F238E27FC236}">
                  <a16:creationId xmlns:a16="http://schemas.microsoft.com/office/drawing/2014/main" id="{22100FDA-D952-4589-8AFD-1792BD8699B4}"/>
                </a:ext>
              </a:extLst>
            </p:cNvPr>
            <p:cNvGrpSpPr/>
            <p:nvPr userDrawn="1"/>
          </p:nvGrpSpPr>
          <p:grpSpPr>
            <a:xfrm>
              <a:off x="-3421298" y="5206936"/>
              <a:ext cx="3178515" cy="795662"/>
              <a:chOff x="-3741486" y="3387723"/>
              <a:chExt cx="3178515" cy="795662"/>
            </a:xfrm>
          </p:grpSpPr>
          <p:sp>
            <p:nvSpPr>
              <p:cNvPr id="225" name="Freeform 101">
                <a:extLst>
                  <a:ext uri="{FF2B5EF4-FFF2-40B4-BE49-F238E27FC236}">
                    <a16:creationId xmlns:a16="http://schemas.microsoft.com/office/drawing/2014/main" id="{20052190-2C93-4042-8D85-6211819A2CD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7723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226" name="Rechthoek 225">
                <a:extLst>
                  <a:ext uri="{FF2B5EF4-FFF2-40B4-BE49-F238E27FC236}">
                    <a16:creationId xmlns:a16="http://schemas.microsoft.com/office/drawing/2014/main" id="{9ECE2A63-A086-438E-AAFF-95EE5A973392}"/>
                  </a:ext>
                </a:extLst>
              </p:cNvPr>
              <p:cNvSpPr/>
              <p:nvPr userDrawn="1"/>
            </p:nvSpPr>
            <p:spPr>
              <a:xfrm>
                <a:off x="-3380966" y="3459752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227" name="Rechte verbindingslijn 226">
                <a:extLst>
                  <a:ext uri="{FF2B5EF4-FFF2-40B4-BE49-F238E27FC236}">
                    <a16:creationId xmlns:a16="http://schemas.microsoft.com/office/drawing/2014/main" id="{A7BF7EEB-61C8-4C94-87FF-CDAB13AF23F9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83385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141" name="Rechthoek 140">
              <a:extLst>
                <a:ext uri="{FF2B5EF4-FFF2-40B4-BE49-F238E27FC236}">
                  <a16:creationId xmlns:a16="http://schemas.microsoft.com/office/drawing/2014/main" id="{7B018920-1798-430A-A1DD-37CE976978F8}"/>
                </a:ext>
              </a:extLst>
            </p:cNvPr>
            <p:cNvSpPr/>
            <p:nvPr userDrawn="1"/>
          </p:nvSpPr>
          <p:spPr>
            <a:xfrm>
              <a:off x="-3419345" y="1434"/>
              <a:ext cx="3176012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TEKST</a:t>
              </a:r>
              <a:r>
                <a:rPr kumimoji="0" lang="nl-NL" sz="1400" b="1" i="0" u="none" strike="noStrike" kern="0" cap="all" spc="0" normalizeH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 NIVEAUS kiezen</a:t>
              </a:r>
              <a:endParaRPr kumimoji="0" lang="nl-NL" sz="1400" b="1" i="0" u="none" strike="noStrike" kern="0" cap="all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Segoe UI Light" panose="020B0502040204020203" pitchFamily="34" charset="0"/>
              </a:endParaRPr>
            </a:p>
          </p:txBody>
        </p:sp>
        <p:sp>
          <p:nvSpPr>
            <p:cNvPr id="142" name="Ovaal 141">
              <a:extLst>
                <a:ext uri="{FF2B5EF4-FFF2-40B4-BE49-F238E27FC236}">
                  <a16:creationId xmlns:a16="http://schemas.microsoft.com/office/drawing/2014/main" id="{F1181835-A7B3-4BE4-A0E1-79D625ED5584}"/>
                </a:ext>
              </a:extLst>
            </p:cNvPr>
            <p:cNvSpPr/>
            <p:nvPr userDrawn="1"/>
          </p:nvSpPr>
          <p:spPr>
            <a:xfrm>
              <a:off x="-3425006" y="1719144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43" name="Rechte verbindingslijn 142">
              <a:extLst>
                <a:ext uri="{FF2B5EF4-FFF2-40B4-BE49-F238E27FC236}">
                  <a16:creationId xmlns:a16="http://schemas.microsoft.com/office/drawing/2014/main" id="{50E283B9-17AA-4723-9CD4-B904E97DAF1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24306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144" name="Groep 143">
              <a:extLst>
                <a:ext uri="{FF2B5EF4-FFF2-40B4-BE49-F238E27FC236}">
                  <a16:creationId xmlns:a16="http://schemas.microsoft.com/office/drawing/2014/main" id="{6FFEC5A6-29FE-4A9B-ADA9-D5251D9F00D8}"/>
                </a:ext>
              </a:extLst>
            </p:cNvPr>
            <p:cNvGrpSpPr/>
            <p:nvPr userDrawn="1"/>
          </p:nvGrpSpPr>
          <p:grpSpPr>
            <a:xfrm>
              <a:off x="-3437547" y="349413"/>
              <a:ext cx="2933825" cy="558875"/>
              <a:chOff x="-3419346" y="368233"/>
              <a:chExt cx="3904920" cy="743862"/>
            </a:xfrm>
          </p:grpSpPr>
          <p:sp>
            <p:nvSpPr>
              <p:cNvPr id="173" name="Rechthoek 172">
                <a:extLst>
                  <a:ext uri="{FF2B5EF4-FFF2-40B4-BE49-F238E27FC236}">
                    <a16:creationId xmlns:a16="http://schemas.microsoft.com/office/drawing/2014/main" id="{448D638D-D026-4B72-93D7-E307A4A04BB5}"/>
                  </a:ext>
                </a:extLst>
              </p:cNvPr>
              <p:cNvSpPr/>
              <p:nvPr userDrawn="1"/>
            </p:nvSpPr>
            <p:spPr>
              <a:xfrm>
                <a:off x="-3294549" y="368233"/>
                <a:ext cx="432805" cy="24498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nl-NL" sz="800" b="0" noProof="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Start</a:t>
                </a:r>
              </a:p>
            </p:txBody>
          </p:sp>
          <p:cxnSp>
            <p:nvCxnSpPr>
              <p:cNvPr id="174" name="Rechte verbindingslijn 173">
                <a:extLst>
                  <a:ext uri="{FF2B5EF4-FFF2-40B4-BE49-F238E27FC236}">
                    <a16:creationId xmlns:a16="http://schemas.microsoft.com/office/drawing/2014/main" id="{78D662E4-9C55-43B5-91A8-6458B1F21FE4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61744" y="613214"/>
                <a:ext cx="137087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Rechte verbindingslijn 174">
                <a:extLst>
                  <a:ext uri="{FF2B5EF4-FFF2-40B4-BE49-F238E27FC236}">
                    <a16:creationId xmlns:a16="http://schemas.microsoft.com/office/drawing/2014/main" id="{0501B07D-0109-45F7-B40F-678F29D01A4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419346" y="613214"/>
                <a:ext cx="136215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6" name="Rechthoek 175">
                <a:extLst>
                  <a:ext uri="{FF2B5EF4-FFF2-40B4-BE49-F238E27FC236}">
                    <a16:creationId xmlns:a16="http://schemas.microsoft.com/office/drawing/2014/main" id="{59D6A4CE-171C-4A26-83EB-7910E36C9A52}"/>
                  </a:ext>
                </a:extLst>
              </p:cNvPr>
              <p:cNvSpPr/>
              <p:nvPr userDrawn="1"/>
            </p:nvSpPr>
            <p:spPr>
              <a:xfrm>
                <a:off x="-3289012" y="589683"/>
                <a:ext cx="422160" cy="640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77" name="Groep 176">
                <a:extLst>
                  <a:ext uri="{FF2B5EF4-FFF2-40B4-BE49-F238E27FC236}">
                    <a16:creationId xmlns:a16="http://schemas.microsoft.com/office/drawing/2014/main" id="{BD583474-A114-4DA6-BF1C-B91745083CE7}"/>
                  </a:ext>
                </a:extLst>
              </p:cNvPr>
              <p:cNvGrpSpPr/>
              <p:nvPr userDrawn="1"/>
            </p:nvGrpSpPr>
            <p:grpSpPr>
              <a:xfrm>
                <a:off x="-3002834" y="720303"/>
                <a:ext cx="182598" cy="143759"/>
                <a:chOff x="-3310843" y="700986"/>
                <a:chExt cx="182598" cy="143759"/>
              </a:xfrm>
            </p:grpSpPr>
            <p:grpSp>
              <p:nvGrpSpPr>
                <p:cNvPr id="216" name="Groep 215">
                  <a:extLst>
                    <a:ext uri="{FF2B5EF4-FFF2-40B4-BE49-F238E27FC236}">
                      <a16:creationId xmlns:a16="http://schemas.microsoft.com/office/drawing/2014/main" id="{53AD05E2-2681-4EF7-98A1-17613C2C479F}"/>
                    </a:ext>
                  </a:extLst>
                </p:cNvPr>
                <p:cNvGrpSpPr/>
                <p:nvPr userDrawn="1"/>
              </p:nvGrpSpPr>
              <p:grpSpPr>
                <a:xfrm>
                  <a:off x="-3310843" y="700986"/>
                  <a:ext cx="182598" cy="143759"/>
                  <a:chOff x="-3310843" y="700986"/>
                  <a:chExt cx="182598" cy="143759"/>
                </a:xfrm>
              </p:grpSpPr>
              <p:cxnSp>
                <p:nvCxnSpPr>
                  <p:cNvPr id="220" name="Rechte verbindingslijn 219">
                    <a:extLst>
                      <a:ext uri="{FF2B5EF4-FFF2-40B4-BE49-F238E27FC236}">
                        <a16:creationId xmlns:a16="http://schemas.microsoft.com/office/drawing/2014/main" id="{E775B454-DEA5-4D6D-A593-FDD6168D47B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21" name="Rechte verbindingslijn 220">
                    <a:extLst>
                      <a:ext uri="{FF2B5EF4-FFF2-40B4-BE49-F238E27FC236}">
                        <a16:creationId xmlns:a16="http://schemas.microsoft.com/office/drawing/2014/main" id="{A7144F1C-14F2-49B9-9A6C-6467EF10430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22" name="Rechte verbindingslijn 221">
                    <a:extLst>
                      <a:ext uri="{FF2B5EF4-FFF2-40B4-BE49-F238E27FC236}">
                        <a16:creationId xmlns:a16="http://schemas.microsoft.com/office/drawing/2014/main" id="{F2596893-35C7-4D03-98CE-3AF7E248F53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23" name="Rechte verbindingslijn 222">
                    <a:extLst>
                      <a:ext uri="{FF2B5EF4-FFF2-40B4-BE49-F238E27FC236}">
                        <a16:creationId xmlns:a16="http://schemas.microsoft.com/office/drawing/2014/main" id="{0F7E9683-D1BA-43B7-9EFD-1569F49F60E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24" name="Rechte verbindingslijn 223">
                    <a:extLst>
                      <a:ext uri="{FF2B5EF4-FFF2-40B4-BE49-F238E27FC236}">
                        <a16:creationId xmlns:a16="http://schemas.microsoft.com/office/drawing/2014/main" id="{268F1FB2-F1F9-437F-9435-F682F442BA3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17" name="Groep 216">
                  <a:extLst>
                    <a:ext uri="{FF2B5EF4-FFF2-40B4-BE49-F238E27FC236}">
                      <a16:creationId xmlns:a16="http://schemas.microsoft.com/office/drawing/2014/main" id="{C0DC6995-FB14-4613-8A7C-CBCC1223CBB4}"/>
                    </a:ext>
                  </a:extLst>
                </p:cNvPr>
                <p:cNvGrpSpPr/>
                <p:nvPr userDrawn="1"/>
              </p:nvGrpSpPr>
              <p:grpSpPr>
                <a:xfrm flipH="1">
                  <a:off x="-3310774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18" name="Rechthoek 217">
                    <a:extLst>
                      <a:ext uri="{FF2B5EF4-FFF2-40B4-BE49-F238E27FC236}">
                        <a16:creationId xmlns:a16="http://schemas.microsoft.com/office/drawing/2014/main" id="{4158A001-003F-463E-9B57-B64D71CAB9E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9" name="Pijl: punthaak 218">
                    <a:extLst>
                      <a:ext uri="{FF2B5EF4-FFF2-40B4-BE49-F238E27FC236}">
                        <a16:creationId xmlns:a16="http://schemas.microsoft.com/office/drawing/2014/main" id="{F195117C-38D7-4102-9B5D-4162116180B2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78" name="Groep 177">
                <a:extLst>
                  <a:ext uri="{FF2B5EF4-FFF2-40B4-BE49-F238E27FC236}">
                    <a16:creationId xmlns:a16="http://schemas.microsoft.com/office/drawing/2014/main" id="{3C8A69EF-6C5A-4A64-9EA4-D92CC5B1CF85}"/>
                  </a:ext>
                </a:extLst>
              </p:cNvPr>
              <p:cNvGrpSpPr/>
              <p:nvPr userDrawn="1"/>
            </p:nvGrpSpPr>
            <p:grpSpPr>
              <a:xfrm>
                <a:off x="-3326107" y="720303"/>
                <a:ext cx="182598" cy="143759"/>
                <a:chOff x="-3634116" y="700986"/>
                <a:chExt cx="182598" cy="143759"/>
              </a:xfrm>
            </p:grpSpPr>
            <p:grpSp>
              <p:nvGrpSpPr>
                <p:cNvPr id="207" name="Groep 206">
                  <a:extLst>
                    <a:ext uri="{FF2B5EF4-FFF2-40B4-BE49-F238E27FC236}">
                      <a16:creationId xmlns:a16="http://schemas.microsoft.com/office/drawing/2014/main" id="{3A9D856F-2F0A-46B7-AD79-484FD5765533}"/>
                    </a:ext>
                  </a:extLst>
                </p:cNvPr>
                <p:cNvGrpSpPr/>
                <p:nvPr userDrawn="1"/>
              </p:nvGrpSpPr>
              <p:grpSpPr>
                <a:xfrm>
                  <a:off x="-3634116" y="700986"/>
                  <a:ext cx="182598" cy="143759"/>
                  <a:chOff x="-3634116" y="700986"/>
                  <a:chExt cx="182598" cy="143759"/>
                </a:xfrm>
              </p:grpSpPr>
              <p:cxnSp>
                <p:nvCxnSpPr>
                  <p:cNvPr id="211" name="Rechte verbindingslijn 210">
                    <a:extLst>
                      <a:ext uri="{FF2B5EF4-FFF2-40B4-BE49-F238E27FC236}">
                        <a16:creationId xmlns:a16="http://schemas.microsoft.com/office/drawing/2014/main" id="{4E807C1D-F49A-4636-9FCE-CAAA6D52457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12" name="Rechte verbindingslijn 211">
                    <a:extLst>
                      <a:ext uri="{FF2B5EF4-FFF2-40B4-BE49-F238E27FC236}">
                        <a16:creationId xmlns:a16="http://schemas.microsoft.com/office/drawing/2014/main" id="{F101ED28-BA22-4F03-BBD5-047E98BFB88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13" name="Rechte verbindingslijn 212">
                    <a:extLst>
                      <a:ext uri="{FF2B5EF4-FFF2-40B4-BE49-F238E27FC236}">
                        <a16:creationId xmlns:a16="http://schemas.microsoft.com/office/drawing/2014/main" id="{40BB84EB-E429-4695-8E3A-808DCFE5F94D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14" name="Rechte verbindingslijn 213">
                    <a:extLst>
                      <a:ext uri="{FF2B5EF4-FFF2-40B4-BE49-F238E27FC236}">
                        <a16:creationId xmlns:a16="http://schemas.microsoft.com/office/drawing/2014/main" id="{91682CB5-7F7A-46D6-BDDF-6174860359B0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15" name="Rechte verbindingslijn 214">
                    <a:extLst>
                      <a:ext uri="{FF2B5EF4-FFF2-40B4-BE49-F238E27FC236}">
                        <a16:creationId xmlns:a16="http://schemas.microsoft.com/office/drawing/2014/main" id="{9614F58F-0673-4149-8F19-1BBE584E7EF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08" name="Groep 207">
                  <a:extLst>
                    <a:ext uri="{FF2B5EF4-FFF2-40B4-BE49-F238E27FC236}">
                      <a16:creationId xmlns:a16="http://schemas.microsoft.com/office/drawing/2014/main" id="{366757BF-34BB-4AEB-A49C-5EAD0195FFA5}"/>
                    </a:ext>
                  </a:extLst>
                </p:cNvPr>
                <p:cNvGrpSpPr/>
                <p:nvPr userDrawn="1"/>
              </p:nvGrpSpPr>
              <p:grpSpPr>
                <a:xfrm>
                  <a:off x="-3634047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09" name="Rechthoek 208">
                    <a:extLst>
                      <a:ext uri="{FF2B5EF4-FFF2-40B4-BE49-F238E27FC236}">
                        <a16:creationId xmlns:a16="http://schemas.microsoft.com/office/drawing/2014/main" id="{C459B98F-4763-4472-A2E2-636FB29AED4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0" name="Pijl: punthaak 209">
                    <a:extLst>
                      <a:ext uri="{FF2B5EF4-FFF2-40B4-BE49-F238E27FC236}">
                        <a16:creationId xmlns:a16="http://schemas.microsoft.com/office/drawing/2014/main" id="{D163E36D-1ED0-44DF-981E-74279C966D20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cxnSp>
            <p:nvCxnSpPr>
              <p:cNvPr id="179" name="Rechte verbindingslijn 178">
                <a:extLst>
                  <a:ext uri="{FF2B5EF4-FFF2-40B4-BE49-F238E27FC236}">
                    <a16:creationId xmlns:a16="http://schemas.microsoft.com/office/drawing/2014/main" id="{084AEC4D-0491-450E-B3D3-6EE59D71C9A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136454" y="523622"/>
                <a:ext cx="720437" cy="188422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180" name="Rechte verbindingslijn 179">
                <a:extLst>
                  <a:ext uri="{FF2B5EF4-FFF2-40B4-BE49-F238E27FC236}">
                    <a16:creationId xmlns:a16="http://schemas.microsoft.com/office/drawing/2014/main" id="{A3E96F52-2742-4AF2-995E-7C2F1F32203F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20570" y="712044"/>
                <a:ext cx="399011" cy="238298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grpSp>
            <p:nvGrpSpPr>
              <p:cNvPr id="181" name="Groep 180">
                <a:extLst>
                  <a:ext uri="{FF2B5EF4-FFF2-40B4-BE49-F238E27FC236}">
                    <a16:creationId xmlns:a16="http://schemas.microsoft.com/office/drawing/2014/main" id="{FC0FC2A9-91EB-450E-9461-3380F4716DBF}"/>
                  </a:ext>
                </a:extLst>
              </p:cNvPr>
              <p:cNvGrpSpPr/>
              <p:nvPr userDrawn="1"/>
            </p:nvGrpSpPr>
            <p:grpSpPr>
              <a:xfrm>
                <a:off x="-2425037" y="370226"/>
                <a:ext cx="357690" cy="330595"/>
                <a:chOff x="-2721817" y="347336"/>
                <a:chExt cx="432805" cy="400021"/>
              </a:xfrm>
            </p:grpSpPr>
            <p:sp>
              <p:nvSpPr>
                <p:cNvPr id="196" name="Rechthoek 195">
                  <a:extLst>
                    <a:ext uri="{FF2B5EF4-FFF2-40B4-BE49-F238E27FC236}">
                      <a16:creationId xmlns:a16="http://schemas.microsoft.com/office/drawing/2014/main" id="{B4B37EE4-C57A-4E4A-ADF3-03CB107065B1}"/>
                    </a:ext>
                  </a:extLst>
                </p:cNvPr>
                <p:cNvSpPr/>
                <p:nvPr userDrawn="1"/>
              </p:nvSpPr>
              <p:spPr>
                <a:xfrm>
                  <a:off x="-2721817" y="347336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97" name="Groep 196">
                  <a:extLst>
                    <a:ext uri="{FF2B5EF4-FFF2-40B4-BE49-F238E27FC236}">
                      <a16:creationId xmlns:a16="http://schemas.microsoft.com/office/drawing/2014/main" id="{D0511B4E-109C-4C0D-8BE6-9C841A1AB956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431583"/>
                  <a:ext cx="294076" cy="231526"/>
                  <a:chOff x="-3634116" y="700986"/>
                  <a:chExt cx="182598" cy="143759"/>
                </a:xfrm>
              </p:grpSpPr>
              <p:grpSp>
                <p:nvGrpSpPr>
                  <p:cNvPr id="198" name="Groep 197">
                    <a:extLst>
                      <a:ext uri="{FF2B5EF4-FFF2-40B4-BE49-F238E27FC236}">
                        <a16:creationId xmlns:a16="http://schemas.microsoft.com/office/drawing/2014/main" id="{DE9F2CA4-1939-46BF-9F34-B90E342BD3F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116" y="700986"/>
                    <a:ext cx="182598" cy="143759"/>
                    <a:chOff x="-3634116" y="700986"/>
                    <a:chExt cx="182598" cy="143759"/>
                  </a:xfrm>
                </p:grpSpPr>
                <p:cxnSp>
                  <p:nvCxnSpPr>
                    <p:cNvPr id="202" name="Rechte verbindingslijn 201">
                      <a:extLst>
                        <a:ext uri="{FF2B5EF4-FFF2-40B4-BE49-F238E27FC236}">
                          <a16:creationId xmlns:a16="http://schemas.microsoft.com/office/drawing/2014/main" id="{77220708-D47B-4324-993D-2E24C5B92B06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03" name="Rechte verbindingslijn 202">
                      <a:extLst>
                        <a:ext uri="{FF2B5EF4-FFF2-40B4-BE49-F238E27FC236}">
                          <a16:creationId xmlns:a16="http://schemas.microsoft.com/office/drawing/2014/main" id="{6611C50B-3B6B-4E9D-AE54-816DA46369FF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04" name="Rechte verbindingslijn 203">
                      <a:extLst>
                        <a:ext uri="{FF2B5EF4-FFF2-40B4-BE49-F238E27FC236}">
                          <a16:creationId xmlns:a16="http://schemas.microsoft.com/office/drawing/2014/main" id="{60549571-192A-4167-A43E-8357BC5D340C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05" name="Rechte verbindingslijn 204">
                      <a:extLst>
                        <a:ext uri="{FF2B5EF4-FFF2-40B4-BE49-F238E27FC236}">
                          <a16:creationId xmlns:a16="http://schemas.microsoft.com/office/drawing/2014/main" id="{4B6B334D-E2F9-4828-AC50-71259256B1E0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06" name="Rechte verbindingslijn 205">
                      <a:extLst>
                        <a:ext uri="{FF2B5EF4-FFF2-40B4-BE49-F238E27FC236}">
                          <a16:creationId xmlns:a16="http://schemas.microsoft.com/office/drawing/2014/main" id="{48320710-2957-4014-A2D6-DA47901DA51F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199" name="Groep 198">
                    <a:extLst>
                      <a:ext uri="{FF2B5EF4-FFF2-40B4-BE49-F238E27FC236}">
                        <a16:creationId xmlns:a16="http://schemas.microsoft.com/office/drawing/2014/main" id="{5D0BF555-4B46-490F-B1A0-023BB5DF71B1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047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00" name="Rechthoek 199">
                      <a:extLst>
                        <a:ext uri="{FF2B5EF4-FFF2-40B4-BE49-F238E27FC236}">
                          <a16:creationId xmlns:a16="http://schemas.microsoft.com/office/drawing/2014/main" id="{035157A5-1E47-49C5-A3D6-5410CBA128F2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01" name="Pijl: punthaak 200">
                      <a:extLst>
                        <a:ext uri="{FF2B5EF4-FFF2-40B4-BE49-F238E27FC236}">
                          <a16:creationId xmlns:a16="http://schemas.microsoft.com/office/drawing/2014/main" id="{8CD523CA-1325-4CEA-80F2-87F70D8598C0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182" name="Groep 181">
                <a:extLst>
                  <a:ext uri="{FF2B5EF4-FFF2-40B4-BE49-F238E27FC236}">
                    <a16:creationId xmlns:a16="http://schemas.microsoft.com/office/drawing/2014/main" id="{60DA9272-8ABD-4458-833C-70B64CA7EA4F}"/>
                  </a:ext>
                </a:extLst>
              </p:cNvPr>
              <p:cNvGrpSpPr/>
              <p:nvPr userDrawn="1"/>
            </p:nvGrpSpPr>
            <p:grpSpPr>
              <a:xfrm>
                <a:off x="-2425037" y="781500"/>
                <a:ext cx="357690" cy="330595"/>
                <a:chOff x="-2721817" y="782525"/>
                <a:chExt cx="432805" cy="400021"/>
              </a:xfrm>
            </p:grpSpPr>
            <p:sp>
              <p:nvSpPr>
                <p:cNvPr id="185" name="Rechthoek 184">
                  <a:extLst>
                    <a:ext uri="{FF2B5EF4-FFF2-40B4-BE49-F238E27FC236}">
                      <a16:creationId xmlns:a16="http://schemas.microsoft.com/office/drawing/2014/main" id="{D2C30618-3E31-4CDB-9A94-880234196AD0}"/>
                    </a:ext>
                  </a:extLst>
                </p:cNvPr>
                <p:cNvSpPr/>
                <p:nvPr userDrawn="1"/>
              </p:nvSpPr>
              <p:spPr>
                <a:xfrm>
                  <a:off x="-2721817" y="782525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86" name="Groep 185">
                  <a:extLst>
                    <a:ext uri="{FF2B5EF4-FFF2-40B4-BE49-F238E27FC236}">
                      <a16:creationId xmlns:a16="http://schemas.microsoft.com/office/drawing/2014/main" id="{F7893CF0-AC1B-4A86-B497-3E11B5CF69FB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866772"/>
                  <a:ext cx="294076" cy="231526"/>
                  <a:chOff x="-3310843" y="700986"/>
                  <a:chExt cx="182598" cy="143759"/>
                </a:xfrm>
              </p:grpSpPr>
              <p:grpSp>
                <p:nvGrpSpPr>
                  <p:cNvPr id="187" name="Groep 186">
                    <a:extLst>
                      <a:ext uri="{FF2B5EF4-FFF2-40B4-BE49-F238E27FC236}">
                        <a16:creationId xmlns:a16="http://schemas.microsoft.com/office/drawing/2014/main" id="{6C4A93EE-2A30-4B0E-959A-F47B56BE09A1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310843" y="700986"/>
                    <a:ext cx="182598" cy="143759"/>
                    <a:chOff x="-3310843" y="700986"/>
                    <a:chExt cx="182598" cy="143759"/>
                  </a:xfrm>
                </p:grpSpPr>
                <p:cxnSp>
                  <p:nvCxnSpPr>
                    <p:cNvPr id="191" name="Rechte verbindingslijn 190">
                      <a:extLst>
                        <a:ext uri="{FF2B5EF4-FFF2-40B4-BE49-F238E27FC236}">
                          <a16:creationId xmlns:a16="http://schemas.microsoft.com/office/drawing/2014/main" id="{C94A3235-F016-4A75-B4C2-D4F56DEA155B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92" name="Rechte verbindingslijn 191">
                      <a:extLst>
                        <a:ext uri="{FF2B5EF4-FFF2-40B4-BE49-F238E27FC236}">
                          <a16:creationId xmlns:a16="http://schemas.microsoft.com/office/drawing/2014/main" id="{041477D1-4221-4F8E-88FB-9ADAF55A572F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93" name="Rechte verbindingslijn 192">
                      <a:extLst>
                        <a:ext uri="{FF2B5EF4-FFF2-40B4-BE49-F238E27FC236}">
                          <a16:creationId xmlns:a16="http://schemas.microsoft.com/office/drawing/2014/main" id="{713ED916-3DAC-4F83-8CBC-7AD1F76BB1E7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94" name="Rechte verbindingslijn 193">
                      <a:extLst>
                        <a:ext uri="{FF2B5EF4-FFF2-40B4-BE49-F238E27FC236}">
                          <a16:creationId xmlns:a16="http://schemas.microsoft.com/office/drawing/2014/main" id="{7042CD27-5D60-473A-81EA-C6AA20B57F45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95" name="Rechte verbindingslijn 194">
                      <a:extLst>
                        <a:ext uri="{FF2B5EF4-FFF2-40B4-BE49-F238E27FC236}">
                          <a16:creationId xmlns:a16="http://schemas.microsoft.com/office/drawing/2014/main" id="{9321D5C3-EED2-4D64-BECF-5813CEE1A5BA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188" name="Groep 187">
                    <a:extLst>
                      <a:ext uri="{FF2B5EF4-FFF2-40B4-BE49-F238E27FC236}">
                        <a16:creationId xmlns:a16="http://schemas.microsoft.com/office/drawing/2014/main" id="{60EBD87A-A8CE-4858-B159-7A6179C1A1D9}"/>
                      </a:ext>
                    </a:extLst>
                  </p:cNvPr>
                  <p:cNvGrpSpPr/>
                  <p:nvPr userDrawn="1"/>
                </p:nvGrpSpPr>
                <p:grpSpPr>
                  <a:xfrm flipH="1">
                    <a:off x="-3310774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189" name="Rechthoek 188">
                      <a:extLst>
                        <a:ext uri="{FF2B5EF4-FFF2-40B4-BE49-F238E27FC236}">
                          <a16:creationId xmlns:a16="http://schemas.microsoft.com/office/drawing/2014/main" id="{B67E09B0-E167-48B9-AF91-8E644CD34794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90" name="Pijl: punthaak 189">
                      <a:extLst>
                        <a:ext uri="{FF2B5EF4-FFF2-40B4-BE49-F238E27FC236}">
                          <a16:creationId xmlns:a16="http://schemas.microsoft.com/office/drawing/2014/main" id="{4C20B15B-9BF4-429D-B237-79203E4DDF70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183" name="Rechthoek 182">
                <a:extLst>
                  <a:ext uri="{FF2B5EF4-FFF2-40B4-BE49-F238E27FC236}">
                    <a16:creationId xmlns:a16="http://schemas.microsoft.com/office/drawing/2014/main" id="{67B4B15B-06B7-48CA-B5BC-7A9B51E46F0D}"/>
                  </a:ext>
                </a:extLst>
              </p:cNvPr>
              <p:cNvSpPr/>
              <p:nvPr userDrawn="1"/>
            </p:nvSpPr>
            <p:spPr>
              <a:xfrm>
                <a:off x="-1950057" y="439449"/>
                <a:ext cx="2435631" cy="19806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omhoog</a:t>
                </a:r>
              </a:p>
            </p:txBody>
          </p:sp>
          <p:sp>
            <p:nvSpPr>
              <p:cNvPr id="184" name="Rechthoek 183">
                <a:extLst>
                  <a:ext uri="{FF2B5EF4-FFF2-40B4-BE49-F238E27FC236}">
                    <a16:creationId xmlns:a16="http://schemas.microsoft.com/office/drawing/2014/main" id="{F65CACEA-4113-4BB3-B9AB-D4B771FF77A7}"/>
                  </a:ext>
                </a:extLst>
              </p:cNvPr>
              <p:cNvSpPr/>
              <p:nvPr userDrawn="1"/>
            </p:nvSpPr>
            <p:spPr>
              <a:xfrm>
                <a:off x="-1950057" y="848575"/>
                <a:ext cx="2213551" cy="186424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omlaag</a:t>
                </a:r>
              </a:p>
            </p:txBody>
          </p:sp>
        </p:grpSp>
        <p:cxnSp>
          <p:nvCxnSpPr>
            <p:cNvPr id="145" name="Rechte verbindingslijn 144">
              <a:extLst>
                <a:ext uri="{FF2B5EF4-FFF2-40B4-BE49-F238E27FC236}">
                  <a16:creationId xmlns:a16="http://schemas.microsoft.com/office/drawing/2014/main" id="{A932F109-C5A9-430C-B5C9-BD85B9E8013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1020931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46" name="Rechthoek 145">
              <a:extLst>
                <a:ext uri="{FF2B5EF4-FFF2-40B4-BE49-F238E27FC236}">
                  <a16:creationId xmlns:a16="http://schemas.microsoft.com/office/drawing/2014/main" id="{E4C16CC5-C8ED-48CC-A914-A80574BBFBC9}"/>
                </a:ext>
              </a:extLst>
            </p:cNvPr>
            <p:cNvSpPr/>
            <p:nvPr userDrawn="1"/>
          </p:nvSpPr>
          <p:spPr>
            <a:xfrm>
              <a:off x="-3059324" y="1719143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1450" marR="0" lvl="0" indent="-17145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1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Bullet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sp>
          <p:nvSpPr>
            <p:cNvPr id="147" name="Ovaal 146">
              <a:extLst>
                <a:ext uri="{FF2B5EF4-FFF2-40B4-BE49-F238E27FC236}">
                  <a16:creationId xmlns:a16="http://schemas.microsoft.com/office/drawing/2014/main" id="{43C46F66-4A87-4DEC-9635-E50FB687CC05}"/>
                </a:ext>
              </a:extLst>
            </p:cNvPr>
            <p:cNvSpPr/>
            <p:nvPr userDrawn="1"/>
          </p:nvSpPr>
          <p:spPr>
            <a:xfrm>
              <a:off x="-3425006" y="2091065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48" name="Rechthoek 147">
              <a:extLst>
                <a:ext uri="{FF2B5EF4-FFF2-40B4-BE49-F238E27FC236}">
                  <a16:creationId xmlns:a16="http://schemas.microsoft.com/office/drawing/2014/main" id="{8EAF3AC2-45E4-48B5-9B89-E106D3007DF7}"/>
                </a:ext>
              </a:extLst>
            </p:cNvPr>
            <p:cNvSpPr/>
            <p:nvPr userDrawn="1"/>
          </p:nvSpPr>
          <p:spPr>
            <a:xfrm>
              <a:off x="-3059324" y="2091064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1950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Calibri Light" panose="020F0302020204030204" pitchFamily="34" charset="0"/>
                <a:buChar char="→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Sub-bullet #1</a:t>
              </a:r>
            </a:p>
          </p:txBody>
        </p:sp>
        <p:sp>
          <p:nvSpPr>
            <p:cNvPr id="149" name="Ovaal 148">
              <a:extLst>
                <a:ext uri="{FF2B5EF4-FFF2-40B4-BE49-F238E27FC236}">
                  <a16:creationId xmlns:a16="http://schemas.microsoft.com/office/drawing/2014/main" id="{6A805154-3943-4781-A552-0B7D22391EB1}"/>
                </a:ext>
              </a:extLst>
            </p:cNvPr>
            <p:cNvSpPr/>
            <p:nvPr userDrawn="1"/>
          </p:nvSpPr>
          <p:spPr>
            <a:xfrm>
              <a:off x="-3425006" y="24652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166" name="Ovaal 165">
              <a:extLst>
                <a:ext uri="{FF2B5EF4-FFF2-40B4-BE49-F238E27FC236}">
                  <a16:creationId xmlns:a16="http://schemas.microsoft.com/office/drawing/2014/main" id="{385E6D45-6DAF-4D25-8472-A3A96B3B1C72}"/>
                </a:ext>
              </a:extLst>
            </p:cNvPr>
            <p:cNvSpPr/>
            <p:nvPr userDrawn="1"/>
          </p:nvSpPr>
          <p:spPr>
            <a:xfrm>
              <a:off x="-3425006" y="283788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4</a:t>
              </a:r>
            </a:p>
          </p:txBody>
        </p:sp>
        <p:sp>
          <p:nvSpPr>
            <p:cNvPr id="167" name="Rechthoek 166">
              <a:extLst>
                <a:ext uri="{FF2B5EF4-FFF2-40B4-BE49-F238E27FC236}">
                  <a16:creationId xmlns:a16="http://schemas.microsoft.com/office/drawing/2014/main" id="{701B77A1-56DB-4B97-B3F7-6B01D0430AD5}"/>
                </a:ext>
              </a:extLst>
            </p:cNvPr>
            <p:cNvSpPr/>
            <p:nvPr userDrawn="1"/>
          </p:nvSpPr>
          <p:spPr>
            <a:xfrm>
              <a:off x="-3059324" y="246524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  <p:sp>
          <p:nvSpPr>
            <p:cNvPr id="168" name="Ovaal 167">
              <a:extLst>
                <a:ext uri="{FF2B5EF4-FFF2-40B4-BE49-F238E27FC236}">
                  <a16:creationId xmlns:a16="http://schemas.microsoft.com/office/drawing/2014/main" id="{ABBBC047-CDF0-47B2-AA95-B5A4953530D4}"/>
                </a:ext>
              </a:extLst>
            </p:cNvPr>
            <p:cNvSpPr/>
            <p:nvPr userDrawn="1"/>
          </p:nvSpPr>
          <p:spPr>
            <a:xfrm>
              <a:off x="-3425006" y="3221492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5</a:t>
              </a:r>
            </a:p>
          </p:txBody>
        </p:sp>
        <p:sp>
          <p:nvSpPr>
            <p:cNvPr id="169" name="Rechthoek 168">
              <a:extLst>
                <a:ext uri="{FF2B5EF4-FFF2-40B4-BE49-F238E27FC236}">
                  <a16:creationId xmlns:a16="http://schemas.microsoft.com/office/drawing/2014/main" id="{79CE16E4-4085-41E5-817F-C77FCB859967}"/>
                </a:ext>
              </a:extLst>
            </p:cNvPr>
            <p:cNvSpPr/>
            <p:nvPr userDrawn="1"/>
          </p:nvSpPr>
          <p:spPr>
            <a:xfrm>
              <a:off x="-3059324" y="2837886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Subtitel</a:t>
              </a:r>
            </a:p>
          </p:txBody>
        </p:sp>
        <p:sp>
          <p:nvSpPr>
            <p:cNvPr id="170" name="Rechthoek 169">
              <a:extLst>
                <a:ext uri="{FF2B5EF4-FFF2-40B4-BE49-F238E27FC236}">
                  <a16:creationId xmlns:a16="http://schemas.microsoft.com/office/drawing/2014/main" id="{776F9370-DE43-4E5E-8BCE-16B27D404D31}"/>
                </a:ext>
              </a:extLst>
            </p:cNvPr>
            <p:cNvSpPr/>
            <p:nvPr userDrawn="1"/>
          </p:nvSpPr>
          <p:spPr>
            <a:xfrm>
              <a:off x="-3420798" y="1139659"/>
              <a:ext cx="3178016" cy="46701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Gebruik,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‘Start’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lijstniveau-knoppen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zoals hierboven aangegeven, om een tekst niveau te kiezen. Kies uit:</a:t>
              </a:r>
            </a:p>
          </p:txBody>
        </p:sp>
        <p:sp>
          <p:nvSpPr>
            <p:cNvPr id="171" name="Rechthoek 170">
              <a:extLst>
                <a:ext uri="{FF2B5EF4-FFF2-40B4-BE49-F238E27FC236}">
                  <a16:creationId xmlns:a16="http://schemas.microsoft.com/office/drawing/2014/main" id="{E8A5787B-23C0-42C1-A71F-CEB6B2342457}"/>
                </a:ext>
              </a:extLst>
            </p:cNvPr>
            <p:cNvSpPr/>
            <p:nvPr userDrawn="1"/>
          </p:nvSpPr>
          <p:spPr>
            <a:xfrm>
              <a:off x="-3059324" y="3592540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3538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Sub-numerieke bullet</a:t>
              </a:r>
            </a:p>
          </p:txBody>
        </p:sp>
        <p:sp>
          <p:nvSpPr>
            <p:cNvPr id="172" name="Rechthoek 171">
              <a:extLst>
                <a:ext uri="{FF2B5EF4-FFF2-40B4-BE49-F238E27FC236}">
                  <a16:creationId xmlns:a16="http://schemas.microsoft.com/office/drawing/2014/main" id="{796EF5D2-BFF4-4B3D-A248-C532E5A1F9E0}"/>
                </a:ext>
              </a:extLst>
            </p:cNvPr>
            <p:cNvSpPr/>
            <p:nvPr userDrawn="1"/>
          </p:nvSpPr>
          <p:spPr>
            <a:xfrm>
              <a:off x="-3059324" y="433936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</p:grpSp>
      <p:pic>
        <p:nvPicPr>
          <p:cNvPr id="228" name="Picture 5">
            <a:extLst>
              <a:ext uri="{FF2B5EF4-FFF2-40B4-BE49-F238E27FC236}">
                <a16:creationId xmlns:a16="http://schemas.microsoft.com/office/drawing/2014/main" id="{A2033F3E-41BF-409E-A308-721332F0E9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510" y="184468"/>
            <a:ext cx="379459" cy="379459"/>
          </a:xfrm>
          <a:prstGeom prst="rect">
            <a:avLst/>
          </a:prstGeom>
        </p:spPr>
      </p:pic>
      <p:sp>
        <p:nvSpPr>
          <p:cNvPr id="229" name="Tijdelijke aanduiding voor titel 1">
            <a:extLst>
              <a:ext uri="{FF2B5EF4-FFF2-40B4-BE49-F238E27FC236}">
                <a16:creationId xmlns:a16="http://schemas.microsoft.com/office/drawing/2014/main" id="{1B6AF087-1A1D-4992-961C-E22832E1AA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468" y="1024409"/>
            <a:ext cx="5029200" cy="4904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/>
            </a:lvl1pPr>
          </a:lstStyle>
          <a:p>
            <a:r>
              <a:rPr lang="nl-NL" dirty="0"/>
              <a:t>Plaats hier je titel</a:t>
            </a:r>
          </a:p>
        </p:txBody>
      </p:sp>
      <p:sp>
        <p:nvSpPr>
          <p:cNvPr id="230" name="Tijdelijke aanduiding voor verticale tekst 2">
            <a:extLst>
              <a:ext uri="{FF2B5EF4-FFF2-40B4-BE49-F238E27FC236}">
                <a16:creationId xmlns:a16="http://schemas.microsoft.com/office/drawing/2014/main" id="{778968EE-1301-4FEB-A063-0FEB428174E4}"/>
              </a:ext>
            </a:extLst>
          </p:cNvPr>
          <p:cNvSpPr>
            <a:spLocks noGrp="1"/>
          </p:cNvSpPr>
          <p:nvPr>
            <p:ph type="body" orient="vert" idx="16" hasCustomPrompt="1"/>
          </p:nvPr>
        </p:nvSpPr>
        <p:spPr>
          <a:xfrm>
            <a:off x="693737" y="1700547"/>
            <a:ext cx="5027931" cy="4243053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noProof="0" dirty="0"/>
              <a:t>Klik hier om een bullet te plaatsen.</a:t>
            </a:r>
          </a:p>
          <a:p>
            <a:pPr lvl="1"/>
            <a:r>
              <a:rPr lang="nl-NL" noProof="0" dirty="0"/>
              <a:t>Sub-bullet</a:t>
            </a:r>
          </a:p>
          <a:p>
            <a:pPr lvl="2"/>
            <a:r>
              <a:rPr lang="nl-NL" noProof="0" dirty="0"/>
              <a:t>Leestekst</a:t>
            </a:r>
          </a:p>
          <a:p>
            <a:pPr lvl="3"/>
            <a:r>
              <a:rPr lang="nl-NL" noProof="0" dirty="0"/>
              <a:t>Subtitel</a:t>
            </a:r>
          </a:p>
          <a:p>
            <a:pPr lvl="4"/>
            <a:r>
              <a:rPr lang="nl-NL" noProof="0" dirty="0"/>
              <a:t>Numerieke bullet</a:t>
            </a:r>
          </a:p>
          <a:p>
            <a:pPr lvl="5"/>
            <a:r>
              <a:rPr lang="nl-NL" noProof="0" dirty="0"/>
              <a:t>Bullet</a:t>
            </a:r>
          </a:p>
          <a:p>
            <a:pPr lvl="6"/>
            <a:r>
              <a:rPr lang="nl-NL" noProof="0" dirty="0"/>
              <a:t>Sub-bullet</a:t>
            </a:r>
          </a:p>
          <a:p>
            <a:pPr lvl="7"/>
            <a:r>
              <a:rPr lang="nl-NL" noProof="0" dirty="0"/>
              <a:t>Leestekst</a:t>
            </a:r>
          </a:p>
          <a:p>
            <a:pPr lvl="8"/>
            <a:r>
              <a:rPr lang="nl-NL" noProof="0" dirty="0"/>
              <a:t>Titel</a:t>
            </a:r>
          </a:p>
        </p:txBody>
      </p:sp>
    </p:spTree>
    <p:extLst>
      <p:ext uri="{BB962C8B-B14F-4D97-AF65-F5344CB8AC3E}">
        <p14:creationId xmlns:p14="http://schemas.microsoft.com/office/powerpoint/2010/main" val="3898975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" grpId="0"/>
      <p:bldP spid="230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3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30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 Zal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hthoek 25">
            <a:extLst>
              <a:ext uri="{FF2B5EF4-FFF2-40B4-BE49-F238E27FC236}">
                <a16:creationId xmlns:a16="http://schemas.microsoft.com/office/drawing/2014/main" id="{714F2206-6DE8-4489-912B-476584EFAC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13" name="Tijdelijke aanduiding voor tekst 8">
            <a:extLst>
              <a:ext uri="{FF2B5EF4-FFF2-40B4-BE49-F238E27FC236}">
                <a16:creationId xmlns:a16="http://schemas.microsoft.com/office/drawing/2014/main" id="{EF03E0FA-47C4-425F-B015-B6829E3568CF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6000" y="504823"/>
            <a:ext cx="6096000" cy="5854723"/>
          </a:xfrm>
          <a:custGeom>
            <a:avLst/>
            <a:gdLst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704871 w 4402288"/>
              <a:gd name="connsiteY9" fmla="*/ 2256944 h 4228047"/>
              <a:gd name="connsiteX10" fmla="*/ 3814443 w 4402288"/>
              <a:gd name="connsiteY10" fmla="*/ 2256944 h 4228047"/>
              <a:gd name="connsiteX11" fmla="*/ 4402288 w 4402288"/>
              <a:gd name="connsiteY11" fmla="*/ 2256944 h 4228047"/>
              <a:gd name="connsiteX12" fmla="*/ 4402288 w 4402288"/>
              <a:gd name="connsiteY12" fmla="*/ 2465369 h 4228047"/>
              <a:gd name="connsiteX13" fmla="*/ 3733022 w 4402288"/>
              <a:gd name="connsiteY13" fmla="*/ 2465369 h 4228047"/>
              <a:gd name="connsiteX14" fmla="*/ 3733022 w 4402288"/>
              <a:gd name="connsiteY14" fmla="*/ 4070118 h 4228047"/>
              <a:gd name="connsiteX15" fmla="*/ 3575092 w 4402288"/>
              <a:gd name="connsiteY15" fmla="*/ 4228047 h 4228047"/>
              <a:gd name="connsiteX16" fmla="*/ 3519397 w 4402288"/>
              <a:gd name="connsiteY16" fmla="*/ 4228047 h 4228047"/>
              <a:gd name="connsiteX17" fmla="*/ 2519418 w 4402288"/>
              <a:gd name="connsiteY17" fmla="*/ 4228047 h 4228047"/>
              <a:gd name="connsiteX18" fmla="*/ 2132731 w 4402288"/>
              <a:gd name="connsiteY18" fmla="*/ 3840972 h 4228047"/>
              <a:gd name="connsiteX19" fmla="*/ 2132731 w 4402288"/>
              <a:gd name="connsiteY19" fmla="*/ 387075 h 4228047"/>
              <a:gd name="connsiteX20" fmla="*/ 1951285 w 4402288"/>
              <a:gd name="connsiteY20" fmla="*/ 205447 h 4228047"/>
              <a:gd name="connsiteX21" fmla="*/ 945897 w 4402288"/>
              <a:gd name="connsiteY21" fmla="*/ 205447 h 4228047"/>
              <a:gd name="connsiteX22" fmla="*/ 945897 w 4402288"/>
              <a:gd name="connsiteY22" fmla="*/ 1823248 h 4228047"/>
              <a:gd name="connsiteX23" fmla="*/ 945897 w 4402288"/>
              <a:gd name="connsiteY23" fmla="*/ 1825488 h 4228047"/>
              <a:gd name="connsiteX24" fmla="*/ 800281 w 4402288"/>
              <a:gd name="connsiteY24" fmla="*/ 1971104 h 4228047"/>
              <a:gd name="connsiteX25" fmla="*/ 779395 w 4402288"/>
              <a:gd name="connsiteY25" fmla="*/ 1971104 h 4228047"/>
              <a:gd name="connsiteX26" fmla="*/ 0 w 4402288"/>
              <a:gd name="connsiteY26" fmla="*/ 1971104 h 4228047"/>
              <a:gd name="connsiteX27" fmla="*/ 0 w 4402288"/>
              <a:gd name="connsiteY27" fmla="*/ 1765657 h 4228047"/>
              <a:gd name="connsiteX28" fmla="*/ 740655 w 4402288"/>
              <a:gd name="connsiteY28" fmla="*/ 1765657 h 4228047"/>
              <a:gd name="connsiteX29" fmla="*/ 740655 w 4402288"/>
              <a:gd name="connsiteY29" fmla="*/ 220707 h 4228047"/>
              <a:gd name="connsiteX30" fmla="*/ 740655 w 4402288"/>
              <a:gd name="connsiteY30" fmla="*/ 179698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614692 w 4402288"/>
              <a:gd name="connsiteY9" fmla="*/ 2340435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800281 w 4402288"/>
              <a:gd name="connsiteY25" fmla="*/ 1971104 h 4228047"/>
              <a:gd name="connsiteX26" fmla="*/ 779395 w 4402288"/>
              <a:gd name="connsiteY26" fmla="*/ 1971104 h 4228047"/>
              <a:gd name="connsiteX27" fmla="*/ 0 w 4402288"/>
              <a:gd name="connsiteY27" fmla="*/ 1971104 h 4228047"/>
              <a:gd name="connsiteX28" fmla="*/ 0 w 4402288"/>
              <a:gd name="connsiteY28" fmla="*/ 1765657 h 4228047"/>
              <a:gd name="connsiteX29" fmla="*/ 740655 w 4402288"/>
              <a:gd name="connsiteY29" fmla="*/ 1765657 h 4228047"/>
              <a:gd name="connsiteX30" fmla="*/ 740655 w 4402288"/>
              <a:gd name="connsiteY30" fmla="*/ 220707 h 4228047"/>
              <a:gd name="connsiteX31" fmla="*/ 740655 w 4402288"/>
              <a:gd name="connsiteY31" fmla="*/ 179698 h 4228047"/>
              <a:gd name="connsiteX32" fmla="*/ 920353 w 4402288"/>
              <a:gd name="connsiteY32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527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800281 w 4402288"/>
              <a:gd name="connsiteY25" fmla="*/ 1971104 h 4228047"/>
              <a:gd name="connsiteX26" fmla="*/ 779395 w 4402288"/>
              <a:gd name="connsiteY26" fmla="*/ 1971104 h 4228047"/>
              <a:gd name="connsiteX27" fmla="*/ 0 w 4402288"/>
              <a:gd name="connsiteY27" fmla="*/ 1971104 h 4228047"/>
              <a:gd name="connsiteX28" fmla="*/ 0 w 4402288"/>
              <a:gd name="connsiteY28" fmla="*/ 1765657 h 4228047"/>
              <a:gd name="connsiteX29" fmla="*/ 740655 w 4402288"/>
              <a:gd name="connsiteY29" fmla="*/ 1765657 h 4228047"/>
              <a:gd name="connsiteX30" fmla="*/ 740655 w 4402288"/>
              <a:gd name="connsiteY30" fmla="*/ 220707 h 4228047"/>
              <a:gd name="connsiteX31" fmla="*/ 740655 w 4402288"/>
              <a:gd name="connsiteY31" fmla="*/ 179698 h 4228047"/>
              <a:gd name="connsiteX32" fmla="*/ 920353 w 4402288"/>
              <a:gd name="connsiteY32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30430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800281 w 4402288"/>
              <a:gd name="connsiteY25" fmla="*/ 1971104 h 4228047"/>
              <a:gd name="connsiteX26" fmla="*/ 779395 w 4402288"/>
              <a:gd name="connsiteY26" fmla="*/ 1971104 h 4228047"/>
              <a:gd name="connsiteX27" fmla="*/ 0 w 4402288"/>
              <a:gd name="connsiteY27" fmla="*/ 1971104 h 4228047"/>
              <a:gd name="connsiteX28" fmla="*/ 0 w 4402288"/>
              <a:gd name="connsiteY28" fmla="*/ 1765657 h 4228047"/>
              <a:gd name="connsiteX29" fmla="*/ 740655 w 4402288"/>
              <a:gd name="connsiteY29" fmla="*/ 1765657 h 4228047"/>
              <a:gd name="connsiteX30" fmla="*/ 740655 w 4402288"/>
              <a:gd name="connsiteY30" fmla="*/ 220707 h 4228047"/>
              <a:gd name="connsiteX31" fmla="*/ 740655 w 4402288"/>
              <a:gd name="connsiteY31" fmla="*/ 179698 h 4228047"/>
              <a:gd name="connsiteX32" fmla="*/ 920353 w 4402288"/>
              <a:gd name="connsiteY32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699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800281 w 4402288"/>
              <a:gd name="connsiteY25" fmla="*/ 1971104 h 4228047"/>
              <a:gd name="connsiteX26" fmla="*/ 779395 w 4402288"/>
              <a:gd name="connsiteY26" fmla="*/ 1971104 h 4228047"/>
              <a:gd name="connsiteX27" fmla="*/ 0 w 4402288"/>
              <a:gd name="connsiteY27" fmla="*/ 1971104 h 4228047"/>
              <a:gd name="connsiteX28" fmla="*/ 0 w 4402288"/>
              <a:gd name="connsiteY28" fmla="*/ 1765657 h 4228047"/>
              <a:gd name="connsiteX29" fmla="*/ 740655 w 4402288"/>
              <a:gd name="connsiteY29" fmla="*/ 1765657 h 4228047"/>
              <a:gd name="connsiteX30" fmla="*/ 740655 w 4402288"/>
              <a:gd name="connsiteY30" fmla="*/ 220707 h 4228047"/>
              <a:gd name="connsiteX31" fmla="*/ 740655 w 4402288"/>
              <a:gd name="connsiteY31" fmla="*/ 179698 h 4228047"/>
              <a:gd name="connsiteX32" fmla="*/ 920353 w 4402288"/>
              <a:gd name="connsiteY32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800281 w 4402288"/>
              <a:gd name="connsiteY25" fmla="*/ 1971104 h 4228047"/>
              <a:gd name="connsiteX26" fmla="*/ 779395 w 4402288"/>
              <a:gd name="connsiteY26" fmla="*/ 1971104 h 4228047"/>
              <a:gd name="connsiteX27" fmla="*/ 0 w 4402288"/>
              <a:gd name="connsiteY27" fmla="*/ 1971104 h 4228047"/>
              <a:gd name="connsiteX28" fmla="*/ 0 w 4402288"/>
              <a:gd name="connsiteY28" fmla="*/ 1765657 h 4228047"/>
              <a:gd name="connsiteX29" fmla="*/ 740655 w 4402288"/>
              <a:gd name="connsiteY29" fmla="*/ 1765657 h 4228047"/>
              <a:gd name="connsiteX30" fmla="*/ 740655 w 4402288"/>
              <a:gd name="connsiteY30" fmla="*/ 220707 h 4228047"/>
              <a:gd name="connsiteX31" fmla="*/ 740655 w 4402288"/>
              <a:gd name="connsiteY31" fmla="*/ 179698 h 4228047"/>
              <a:gd name="connsiteX32" fmla="*/ 920353 w 4402288"/>
              <a:gd name="connsiteY32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890776 w 4402288"/>
              <a:gd name="connsiteY25" fmla="*/ 1881291 h 4228047"/>
              <a:gd name="connsiteX26" fmla="*/ 800281 w 4402288"/>
              <a:gd name="connsiteY26" fmla="*/ 1971104 h 4228047"/>
              <a:gd name="connsiteX27" fmla="*/ 779395 w 4402288"/>
              <a:gd name="connsiteY27" fmla="*/ 1971104 h 4228047"/>
              <a:gd name="connsiteX28" fmla="*/ 0 w 4402288"/>
              <a:gd name="connsiteY28" fmla="*/ 1971104 h 4228047"/>
              <a:gd name="connsiteX29" fmla="*/ 0 w 4402288"/>
              <a:gd name="connsiteY29" fmla="*/ 1765657 h 4228047"/>
              <a:gd name="connsiteX30" fmla="*/ 740655 w 4402288"/>
              <a:gd name="connsiteY30" fmla="*/ 1765657 h 4228047"/>
              <a:gd name="connsiteX31" fmla="*/ 740655 w 4402288"/>
              <a:gd name="connsiteY31" fmla="*/ 220707 h 4228047"/>
              <a:gd name="connsiteX32" fmla="*/ 740655 w 4402288"/>
              <a:gd name="connsiteY32" fmla="*/ 179698 h 4228047"/>
              <a:gd name="connsiteX33" fmla="*/ 920353 w 4402288"/>
              <a:gd name="connsiteY33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942365 w 4402288"/>
              <a:gd name="connsiteY25" fmla="*/ 1967273 h 4228047"/>
              <a:gd name="connsiteX26" fmla="*/ 800281 w 4402288"/>
              <a:gd name="connsiteY26" fmla="*/ 1971104 h 4228047"/>
              <a:gd name="connsiteX27" fmla="*/ 779395 w 4402288"/>
              <a:gd name="connsiteY27" fmla="*/ 1971104 h 4228047"/>
              <a:gd name="connsiteX28" fmla="*/ 0 w 4402288"/>
              <a:gd name="connsiteY28" fmla="*/ 1971104 h 4228047"/>
              <a:gd name="connsiteX29" fmla="*/ 0 w 4402288"/>
              <a:gd name="connsiteY29" fmla="*/ 1765657 h 4228047"/>
              <a:gd name="connsiteX30" fmla="*/ 740655 w 4402288"/>
              <a:gd name="connsiteY30" fmla="*/ 1765657 h 4228047"/>
              <a:gd name="connsiteX31" fmla="*/ 740655 w 4402288"/>
              <a:gd name="connsiteY31" fmla="*/ 220707 h 4228047"/>
              <a:gd name="connsiteX32" fmla="*/ 740655 w 4402288"/>
              <a:gd name="connsiteY32" fmla="*/ 179698 h 4228047"/>
              <a:gd name="connsiteX33" fmla="*/ 920353 w 4402288"/>
              <a:gd name="connsiteY33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944084 w 4402288"/>
              <a:gd name="connsiteY25" fmla="*/ 1967273 h 4228047"/>
              <a:gd name="connsiteX26" fmla="*/ 800281 w 4402288"/>
              <a:gd name="connsiteY26" fmla="*/ 1971104 h 4228047"/>
              <a:gd name="connsiteX27" fmla="*/ 779395 w 4402288"/>
              <a:gd name="connsiteY27" fmla="*/ 1971104 h 4228047"/>
              <a:gd name="connsiteX28" fmla="*/ 0 w 4402288"/>
              <a:gd name="connsiteY28" fmla="*/ 1971104 h 4228047"/>
              <a:gd name="connsiteX29" fmla="*/ 0 w 4402288"/>
              <a:gd name="connsiteY29" fmla="*/ 1765657 h 4228047"/>
              <a:gd name="connsiteX30" fmla="*/ 740655 w 4402288"/>
              <a:gd name="connsiteY30" fmla="*/ 1765657 h 4228047"/>
              <a:gd name="connsiteX31" fmla="*/ 740655 w 4402288"/>
              <a:gd name="connsiteY31" fmla="*/ 220707 h 4228047"/>
              <a:gd name="connsiteX32" fmla="*/ 740655 w 4402288"/>
              <a:gd name="connsiteY32" fmla="*/ 179698 h 4228047"/>
              <a:gd name="connsiteX33" fmla="*/ 920353 w 4402288"/>
              <a:gd name="connsiteY33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944084 w 4402288"/>
              <a:gd name="connsiteY25" fmla="*/ 1968993 h 4228047"/>
              <a:gd name="connsiteX26" fmla="*/ 800281 w 4402288"/>
              <a:gd name="connsiteY26" fmla="*/ 1971104 h 4228047"/>
              <a:gd name="connsiteX27" fmla="*/ 779395 w 4402288"/>
              <a:gd name="connsiteY27" fmla="*/ 1971104 h 4228047"/>
              <a:gd name="connsiteX28" fmla="*/ 0 w 4402288"/>
              <a:gd name="connsiteY28" fmla="*/ 1971104 h 4228047"/>
              <a:gd name="connsiteX29" fmla="*/ 0 w 4402288"/>
              <a:gd name="connsiteY29" fmla="*/ 1765657 h 4228047"/>
              <a:gd name="connsiteX30" fmla="*/ 740655 w 4402288"/>
              <a:gd name="connsiteY30" fmla="*/ 1765657 h 4228047"/>
              <a:gd name="connsiteX31" fmla="*/ 740655 w 4402288"/>
              <a:gd name="connsiteY31" fmla="*/ 220707 h 4228047"/>
              <a:gd name="connsiteX32" fmla="*/ 740655 w 4402288"/>
              <a:gd name="connsiteY32" fmla="*/ 179698 h 4228047"/>
              <a:gd name="connsiteX33" fmla="*/ 920353 w 4402288"/>
              <a:gd name="connsiteY33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944084 w 4402288"/>
              <a:gd name="connsiteY25" fmla="*/ 1974152 h 4228047"/>
              <a:gd name="connsiteX26" fmla="*/ 800281 w 4402288"/>
              <a:gd name="connsiteY26" fmla="*/ 1971104 h 4228047"/>
              <a:gd name="connsiteX27" fmla="*/ 779395 w 4402288"/>
              <a:gd name="connsiteY27" fmla="*/ 1971104 h 4228047"/>
              <a:gd name="connsiteX28" fmla="*/ 0 w 4402288"/>
              <a:gd name="connsiteY28" fmla="*/ 1971104 h 4228047"/>
              <a:gd name="connsiteX29" fmla="*/ 0 w 4402288"/>
              <a:gd name="connsiteY29" fmla="*/ 1765657 h 4228047"/>
              <a:gd name="connsiteX30" fmla="*/ 740655 w 4402288"/>
              <a:gd name="connsiteY30" fmla="*/ 1765657 h 4228047"/>
              <a:gd name="connsiteX31" fmla="*/ 740655 w 4402288"/>
              <a:gd name="connsiteY31" fmla="*/ 220707 h 4228047"/>
              <a:gd name="connsiteX32" fmla="*/ 740655 w 4402288"/>
              <a:gd name="connsiteY32" fmla="*/ 179698 h 4228047"/>
              <a:gd name="connsiteX33" fmla="*/ 920353 w 4402288"/>
              <a:gd name="connsiteY33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944084 w 4402288"/>
              <a:gd name="connsiteY25" fmla="*/ 1972432 h 4228047"/>
              <a:gd name="connsiteX26" fmla="*/ 800281 w 4402288"/>
              <a:gd name="connsiteY26" fmla="*/ 1971104 h 4228047"/>
              <a:gd name="connsiteX27" fmla="*/ 779395 w 4402288"/>
              <a:gd name="connsiteY27" fmla="*/ 1971104 h 4228047"/>
              <a:gd name="connsiteX28" fmla="*/ 0 w 4402288"/>
              <a:gd name="connsiteY28" fmla="*/ 1971104 h 4228047"/>
              <a:gd name="connsiteX29" fmla="*/ 0 w 4402288"/>
              <a:gd name="connsiteY29" fmla="*/ 1765657 h 4228047"/>
              <a:gd name="connsiteX30" fmla="*/ 740655 w 4402288"/>
              <a:gd name="connsiteY30" fmla="*/ 1765657 h 4228047"/>
              <a:gd name="connsiteX31" fmla="*/ 740655 w 4402288"/>
              <a:gd name="connsiteY31" fmla="*/ 220707 h 4228047"/>
              <a:gd name="connsiteX32" fmla="*/ 740655 w 4402288"/>
              <a:gd name="connsiteY32" fmla="*/ 179698 h 4228047"/>
              <a:gd name="connsiteX33" fmla="*/ 920353 w 4402288"/>
              <a:gd name="connsiteY33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650804 w 4402288"/>
              <a:gd name="connsiteY16" fmla="*/ 4147781 h 4228047"/>
              <a:gd name="connsiteX17" fmla="*/ 3575092 w 4402288"/>
              <a:gd name="connsiteY17" fmla="*/ 4228047 h 4228047"/>
              <a:gd name="connsiteX18" fmla="*/ 3519397 w 4402288"/>
              <a:gd name="connsiteY18" fmla="*/ 4228047 h 4228047"/>
              <a:gd name="connsiteX19" fmla="*/ 2519418 w 4402288"/>
              <a:gd name="connsiteY19" fmla="*/ 4228047 h 4228047"/>
              <a:gd name="connsiteX20" fmla="*/ 2132731 w 4402288"/>
              <a:gd name="connsiteY20" fmla="*/ 3840972 h 4228047"/>
              <a:gd name="connsiteX21" fmla="*/ 2132731 w 4402288"/>
              <a:gd name="connsiteY21" fmla="*/ 387075 h 4228047"/>
              <a:gd name="connsiteX22" fmla="*/ 1951285 w 4402288"/>
              <a:gd name="connsiteY22" fmla="*/ 205447 h 4228047"/>
              <a:gd name="connsiteX23" fmla="*/ 945897 w 4402288"/>
              <a:gd name="connsiteY23" fmla="*/ 205447 h 4228047"/>
              <a:gd name="connsiteX24" fmla="*/ 945897 w 4402288"/>
              <a:gd name="connsiteY24" fmla="*/ 1823248 h 4228047"/>
              <a:gd name="connsiteX25" fmla="*/ 945897 w 4402288"/>
              <a:gd name="connsiteY25" fmla="*/ 1825488 h 4228047"/>
              <a:gd name="connsiteX26" fmla="*/ 944084 w 4402288"/>
              <a:gd name="connsiteY26" fmla="*/ 1972432 h 4228047"/>
              <a:gd name="connsiteX27" fmla="*/ 800281 w 4402288"/>
              <a:gd name="connsiteY27" fmla="*/ 1971104 h 4228047"/>
              <a:gd name="connsiteX28" fmla="*/ 779395 w 4402288"/>
              <a:gd name="connsiteY28" fmla="*/ 1971104 h 4228047"/>
              <a:gd name="connsiteX29" fmla="*/ 0 w 4402288"/>
              <a:gd name="connsiteY29" fmla="*/ 1971104 h 4228047"/>
              <a:gd name="connsiteX30" fmla="*/ 0 w 4402288"/>
              <a:gd name="connsiteY30" fmla="*/ 1765657 h 4228047"/>
              <a:gd name="connsiteX31" fmla="*/ 740655 w 4402288"/>
              <a:gd name="connsiteY31" fmla="*/ 1765657 h 4228047"/>
              <a:gd name="connsiteX32" fmla="*/ 740655 w 4402288"/>
              <a:gd name="connsiteY32" fmla="*/ 220707 h 4228047"/>
              <a:gd name="connsiteX33" fmla="*/ 740655 w 4402288"/>
              <a:gd name="connsiteY33" fmla="*/ 179698 h 4228047"/>
              <a:gd name="connsiteX34" fmla="*/ 920353 w 4402288"/>
              <a:gd name="connsiteY34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728188 w 4402288"/>
              <a:gd name="connsiteY16" fmla="*/ 4223445 h 4228047"/>
              <a:gd name="connsiteX17" fmla="*/ 3575092 w 4402288"/>
              <a:gd name="connsiteY17" fmla="*/ 4228047 h 4228047"/>
              <a:gd name="connsiteX18" fmla="*/ 3519397 w 4402288"/>
              <a:gd name="connsiteY18" fmla="*/ 4228047 h 4228047"/>
              <a:gd name="connsiteX19" fmla="*/ 2519418 w 4402288"/>
              <a:gd name="connsiteY19" fmla="*/ 4228047 h 4228047"/>
              <a:gd name="connsiteX20" fmla="*/ 2132731 w 4402288"/>
              <a:gd name="connsiteY20" fmla="*/ 3840972 h 4228047"/>
              <a:gd name="connsiteX21" fmla="*/ 2132731 w 4402288"/>
              <a:gd name="connsiteY21" fmla="*/ 387075 h 4228047"/>
              <a:gd name="connsiteX22" fmla="*/ 1951285 w 4402288"/>
              <a:gd name="connsiteY22" fmla="*/ 205447 h 4228047"/>
              <a:gd name="connsiteX23" fmla="*/ 945897 w 4402288"/>
              <a:gd name="connsiteY23" fmla="*/ 205447 h 4228047"/>
              <a:gd name="connsiteX24" fmla="*/ 945897 w 4402288"/>
              <a:gd name="connsiteY24" fmla="*/ 1823248 h 4228047"/>
              <a:gd name="connsiteX25" fmla="*/ 945897 w 4402288"/>
              <a:gd name="connsiteY25" fmla="*/ 1825488 h 4228047"/>
              <a:gd name="connsiteX26" fmla="*/ 944084 w 4402288"/>
              <a:gd name="connsiteY26" fmla="*/ 1972432 h 4228047"/>
              <a:gd name="connsiteX27" fmla="*/ 800281 w 4402288"/>
              <a:gd name="connsiteY27" fmla="*/ 1971104 h 4228047"/>
              <a:gd name="connsiteX28" fmla="*/ 779395 w 4402288"/>
              <a:gd name="connsiteY28" fmla="*/ 1971104 h 4228047"/>
              <a:gd name="connsiteX29" fmla="*/ 0 w 4402288"/>
              <a:gd name="connsiteY29" fmla="*/ 1971104 h 4228047"/>
              <a:gd name="connsiteX30" fmla="*/ 0 w 4402288"/>
              <a:gd name="connsiteY30" fmla="*/ 1765657 h 4228047"/>
              <a:gd name="connsiteX31" fmla="*/ 740655 w 4402288"/>
              <a:gd name="connsiteY31" fmla="*/ 1765657 h 4228047"/>
              <a:gd name="connsiteX32" fmla="*/ 740655 w 4402288"/>
              <a:gd name="connsiteY32" fmla="*/ 220707 h 4228047"/>
              <a:gd name="connsiteX33" fmla="*/ 740655 w 4402288"/>
              <a:gd name="connsiteY33" fmla="*/ 179698 h 4228047"/>
              <a:gd name="connsiteX34" fmla="*/ 920353 w 4402288"/>
              <a:gd name="connsiteY34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728188 w 4402288"/>
              <a:gd name="connsiteY16" fmla="*/ 4225165 h 4228047"/>
              <a:gd name="connsiteX17" fmla="*/ 3575092 w 4402288"/>
              <a:gd name="connsiteY17" fmla="*/ 4228047 h 4228047"/>
              <a:gd name="connsiteX18" fmla="*/ 3519397 w 4402288"/>
              <a:gd name="connsiteY18" fmla="*/ 4228047 h 4228047"/>
              <a:gd name="connsiteX19" fmla="*/ 2519418 w 4402288"/>
              <a:gd name="connsiteY19" fmla="*/ 4228047 h 4228047"/>
              <a:gd name="connsiteX20" fmla="*/ 2132731 w 4402288"/>
              <a:gd name="connsiteY20" fmla="*/ 3840972 h 4228047"/>
              <a:gd name="connsiteX21" fmla="*/ 2132731 w 4402288"/>
              <a:gd name="connsiteY21" fmla="*/ 387075 h 4228047"/>
              <a:gd name="connsiteX22" fmla="*/ 1951285 w 4402288"/>
              <a:gd name="connsiteY22" fmla="*/ 205447 h 4228047"/>
              <a:gd name="connsiteX23" fmla="*/ 945897 w 4402288"/>
              <a:gd name="connsiteY23" fmla="*/ 205447 h 4228047"/>
              <a:gd name="connsiteX24" fmla="*/ 945897 w 4402288"/>
              <a:gd name="connsiteY24" fmla="*/ 1823248 h 4228047"/>
              <a:gd name="connsiteX25" fmla="*/ 945897 w 4402288"/>
              <a:gd name="connsiteY25" fmla="*/ 1825488 h 4228047"/>
              <a:gd name="connsiteX26" fmla="*/ 944084 w 4402288"/>
              <a:gd name="connsiteY26" fmla="*/ 1972432 h 4228047"/>
              <a:gd name="connsiteX27" fmla="*/ 800281 w 4402288"/>
              <a:gd name="connsiteY27" fmla="*/ 1971104 h 4228047"/>
              <a:gd name="connsiteX28" fmla="*/ 779395 w 4402288"/>
              <a:gd name="connsiteY28" fmla="*/ 1971104 h 4228047"/>
              <a:gd name="connsiteX29" fmla="*/ 0 w 4402288"/>
              <a:gd name="connsiteY29" fmla="*/ 1971104 h 4228047"/>
              <a:gd name="connsiteX30" fmla="*/ 0 w 4402288"/>
              <a:gd name="connsiteY30" fmla="*/ 1765657 h 4228047"/>
              <a:gd name="connsiteX31" fmla="*/ 740655 w 4402288"/>
              <a:gd name="connsiteY31" fmla="*/ 1765657 h 4228047"/>
              <a:gd name="connsiteX32" fmla="*/ 740655 w 4402288"/>
              <a:gd name="connsiteY32" fmla="*/ 220707 h 4228047"/>
              <a:gd name="connsiteX33" fmla="*/ 740655 w 4402288"/>
              <a:gd name="connsiteY33" fmla="*/ 179698 h 4228047"/>
              <a:gd name="connsiteX34" fmla="*/ 920353 w 4402288"/>
              <a:gd name="connsiteY34" fmla="*/ 0 h 4228047"/>
              <a:gd name="connsiteX0" fmla="*/ 920353 w 4402288"/>
              <a:gd name="connsiteY0" fmla="*/ 0 h 4230324"/>
              <a:gd name="connsiteX1" fmla="*/ 953757 w 4402288"/>
              <a:gd name="connsiteY1" fmla="*/ 0 h 4230324"/>
              <a:gd name="connsiteX2" fmla="*/ 1951285 w 4402288"/>
              <a:gd name="connsiteY2" fmla="*/ 0 h 4230324"/>
              <a:gd name="connsiteX3" fmla="*/ 2337971 w 4402288"/>
              <a:gd name="connsiteY3" fmla="*/ 387075 h 4230324"/>
              <a:gd name="connsiteX4" fmla="*/ 2337971 w 4402288"/>
              <a:gd name="connsiteY4" fmla="*/ 3840972 h 4230324"/>
              <a:gd name="connsiteX5" fmla="*/ 2519418 w 4402288"/>
              <a:gd name="connsiteY5" fmla="*/ 4022600 h 4230324"/>
              <a:gd name="connsiteX6" fmla="*/ 3524805 w 4402288"/>
              <a:gd name="connsiteY6" fmla="*/ 4022600 h 4230324"/>
              <a:gd name="connsiteX7" fmla="*/ 3524805 w 4402288"/>
              <a:gd name="connsiteY7" fmla="*/ 2477651 h 4230324"/>
              <a:gd name="connsiteX8" fmla="*/ 3524805 w 4402288"/>
              <a:gd name="connsiteY8" fmla="*/ 2437010 h 4230324"/>
              <a:gd name="connsiteX9" fmla="*/ 3523551 w 4402288"/>
              <a:gd name="connsiteY9" fmla="*/ 2256173 h 4230324"/>
              <a:gd name="connsiteX10" fmla="*/ 3704871 w 4402288"/>
              <a:gd name="connsiteY10" fmla="*/ 2256944 h 4230324"/>
              <a:gd name="connsiteX11" fmla="*/ 3814443 w 4402288"/>
              <a:gd name="connsiteY11" fmla="*/ 2256944 h 4230324"/>
              <a:gd name="connsiteX12" fmla="*/ 4402288 w 4402288"/>
              <a:gd name="connsiteY12" fmla="*/ 2256944 h 4230324"/>
              <a:gd name="connsiteX13" fmla="*/ 4402288 w 4402288"/>
              <a:gd name="connsiteY13" fmla="*/ 2465369 h 4230324"/>
              <a:gd name="connsiteX14" fmla="*/ 3733022 w 4402288"/>
              <a:gd name="connsiteY14" fmla="*/ 2465369 h 4230324"/>
              <a:gd name="connsiteX15" fmla="*/ 3733022 w 4402288"/>
              <a:gd name="connsiteY15" fmla="*/ 4070118 h 4230324"/>
              <a:gd name="connsiteX16" fmla="*/ 3728188 w 4402288"/>
              <a:gd name="connsiteY16" fmla="*/ 4230324 h 4230324"/>
              <a:gd name="connsiteX17" fmla="*/ 3575092 w 4402288"/>
              <a:gd name="connsiteY17" fmla="*/ 4228047 h 4230324"/>
              <a:gd name="connsiteX18" fmla="*/ 3519397 w 4402288"/>
              <a:gd name="connsiteY18" fmla="*/ 4228047 h 4230324"/>
              <a:gd name="connsiteX19" fmla="*/ 2519418 w 4402288"/>
              <a:gd name="connsiteY19" fmla="*/ 4228047 h 4230324"/>
              <a:gd name="connsiteX20" fmla="*/ 2132731 w 4402288"/>
              <a:gd name="connsiteY20" fmla="*/ 3840972 h 4230324"/>
              <a:gd name="connsiteX21" fmla="*/ 2132731 w 4402288"/>
              <a:gd name="connsiteY21" fmla="*/ 387075 h 4230324"/>
              <a:gd name="connsiteX22" fmla="*/ 1951285 w 4402288"/>
              <a:gd name="connsiteY22" fmla="*/ 205447 h 4230324"/>
              <a:gd name="connsiteX23" fmla="*/ 945897 w 4402288"/>
              <a:gd name="connsiteY23" fmla="*/ 205447 h 4230324"/>
              <a:gd name="connsiteX24" fmla="*/ 945897 w 4402288"/>
              <a:gd name="connsiteY24" fmla="*/ 1823248 h 4230324"/>
              <a:gd name="connsiteX25" fmla="*/ 945897 w 4402288"/>
              <a:gd name="connsiteY25" fmla="*/ 1825488 h 4230324"/>
              <a:gd name="connsiteX26" fmla="*/ 944084 w 4402288"/>
              <a:gd name="connsiteY26" fmla="*/ 1972432 h 4230324"/>
              <a:gd name="connsiteX27" fmla="*/ 800281 w 4402288"/>
              <a:gd name="connsiteY27" fmla="*/ 1971104 h 4230324"/>
              <a:gd name="connsiteX28" fmla="*/ 779395 w 4402288"/>
              <a:gd name="connsiteY28" fmla="*/ 1971104 h 4230324"/>
              <a:gd name="connsiteX29" fmla="*/ 0 w 4402288"/>
              <a:gd name="connsiteY29" fmla="*/ 1971104 h 4230324"/>
              <a:gd name="connsiteX30" fmla="*/ 0 w 4402288"/>
              <a:gd name="connsiteY30" fmla="*/ 1765657 h 4230324"/>
              <a:gd name="connsiteX31" fmla="*/ 740655 w 4402288"/>
              <a:gd name="connsiteY31" fmla="*/ 1765657 h 4230324"/>
              <a:gd name="connsiteX32" fmla="*/ 740655 w 4402288"/>
              <a:gd name="connsiteY32" fmla="*/ 220707 h 4230324"/>
              <a:gd name="connsiteX33" fmla="*/ 740655 w 4402288"/>
              <a:gd name="connsiteY33" fmla="*/ 179698 h 4230324"/>
              <a:gd name="connsiteX34" fmla="*/ 920353 w 4402288"/>
              <a:gd name="connsiteY34" fmla="*/ 0 h 4230324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733347 w 4402288"/>
              <a:gd name="connsiteY16" fmla="*/ 4226885 h 4228047"/>
              <a:gd name="connsiteX17" fmla="*/ 3575092 w 4402288"/>
              <a:gd name="connsiteY17" fmla="*/ 4228047 h 4228047"/>
              <a:gd name="connsiteX18" fmla="*/ 3519397 w 4402288"/>
              <a:gd name="connsiteY18" fmla="*/ 4228047 h 4228047"/>
              <a:gd name="connsiteX19" fmla="*/ 2519418 w 4402288"/>
              <a:gd name="connsiteY19" fmla="*/ 4228047 h 4228047"/>
              <a:gd name="connsiteX20" fmla="*/ 2132731 w 4402288"/>
              <a:gd name="connsiteY20" fmla="*/ 3840972 h 4228047"/>
              <a:gd name="connsiteX21" fmla="*/ 2132731 w 4402288"/>
              <a:gd name="connsiteY21" fmla="*/ 387075 h 4228047"/>
              <a:gd name="connsiteX22" fmla="*/ 1951285 w 4402288"/>
              <a:gd name="connsiteY22" fmla="*/ 205447 h 4228047"/>
              <a:gd name="connsiteX23" fmla="*/ 945897 w 4402288"/>
              <a:gd name="connsiteY23" fmla="*/ 205447 h 4228047"/>
              <a:gd name="connsiteX24" fmla="*/ 945897 w 4402288"/>
              <a:gd name="connsiteY24" fmla="*/ 1823248 h 4228047"/>
              <a:gd name="connsiteX25" fmla="*/ 945897 w 4402288"/>
              <a:gd name="connsiteY25" fmla="*/ 1825488 h 4228047"/>
              <a:gd name="connsiteX26" fmla="*/ 944084 w 4402288"/>
              <a:gd name="connsiteY26" fmla="*/ 1972432 h 4228047"/>
              <a:gd name="connsiteX27" fmla="*/ 800281 w 4402288"/>
              <a:gd name="connsiteY27" fmla="*/ 1971104 h 4228047"/>
              <a:gd name="connsiteX28" fmla="*/ 779395 w 4402288"/>
              <a:gd name="connsiteY28" fmla="*/ 1971104 h 4228047"/>
              <a:gd name="connsiteX29" fmla="*/ 0 w 4402288"/>
              <a:gd name="connsiteY29" fmla="*/ 1971104 h 4228047"/>
              <a:gd name="connsiteX30" fmla="*/ 0 w 4402288"/>
              <a:gd name="connsiteY30" fmla="*/ 1765657 h 4228047"/>
              <a:gd name="connsiteX31" fmla="*/ 740655 w 4402288"/>
              <a:gd name="connsiteY31" fmla="*/ 1765657 h 4228047"/>
              <a:gd name="connsiteX32" fmla="*/ 740655 w 4402288"/>
              <a:gd name="connsiteY32" fmla="*/ 220707 h 4228047"/>
              <a:gd name="connsiteX33" fmla="*/ 740655 w 4402288"/>
              <a:gd name="connsiteY33" fmla="*/ 179698 h 4228047"/>
              <a:gd name="connsiteX34" fmla="*/ 920353 w 4402288"/>
              <a:gd name="connsiteY34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733347 w 4402288"/>
              <a:gd name="connsiteY16" fmla="*/ 4226885 h 4228047"/>
              <a:gd name="connsiteX17" fmla="*/ 3575092 w 4402288"/>
              <a:gd name="connsiteY17" fmla="*/ 4228047 h 4228047"/>
              <a:gd name="connsiteX18" fmla="*/ 3519397 w 4402288"/>
              <a:gd name="connsiteY18" fmla="*/ 4228047 h 4228047"/>
              <a:gd name="connsiteX19" fmla="*/ 2519418 w 4402288"/>
              <a:gd name="connsiteY19" fmla="*/ 4228047 h 4228047"/>
              <a:gd name="connsiteX20" fmla="*/ 2132731 w 4402288"/>
              <a:gd name="connsiteY20" fmla="*/ 3840972 h 4228047"/>
              <a:gd name="connsiteX21" fmla="*/ 2132731 w 4402288"/>
              <a:gd name="connsiteY21" fmla="*/ 387075 h 4228047"/>
              <a:gd name="connsiteX22" fmla="*/ 1951285 w 4402288"/>
              <a:gd name="connsiteY22" fmla="*/ 205447 h 4228047"/>
              <a:gd name="connsiteX23" fmla="*/ 945897 w 4402288"/>
              <a:gd name="connsiteY23" fmla="*/ 205447 h 4228047"/>
              <a:gd name="connsiteX24" fmla="*/ 945897 w 4402288"/>
              <a:gd name="connsiteY24" fmla="*/ 1823248 h 4228047"/>
              <a:gd name="connsiteX25" fmla="*/ 945897 w 4402288"/>
              <a:gd name="connsiteY25" fmla="*/ 1825488 h 4228047"/>
              <a:gd name="connsiteX26" fmla="*/ 944084 w 4402288"/>
              <a:gd name="connsiteY26" fmla="*/ 1972432 h 4228047"/>
              <a:gd name="connsiteX27" fmla="*/ 800281 w 4402288"/>
              <a:gd name="connsiteY27" fmla="*/ 1971104 h 4228047"/>
              <a:gd name="connsiteX28" fmla="*/ 779395 w 4402288"/>
              <a:gd name="connsiteY28" fmla="*/ 1971104 h 4228047"/>
              <a:gd name="connsiteX29" fmla="*/ 0 w 4402288"/>
              <a:gd name="connsiteY29" fmla="*/ 1971104 h 4228047"/>
              <a:gd name="connsiteX30" fmla="*/ 0 w 4402288"/>
              <a:gd name="connsiteY30" fmla="*/ 1765657 h 4228047"/>
              <a:gd name="connsiteX31" fmla="*/ 740655 w 4402288"/>
              <a:gd name="connsiteY31" fmla="*/ 1765657 h 4228047"/>
              <a:gd name="connsiteX32" fmla="*/ 740655 w 4402288"/>
              <a:gd name="connsiteY32" fmla="*/ 220707 h 4228047"/>
              <a:gd name="connsiteX33" fmla="*/ 740655 w 4402288"/>
              <a:gd name="connsiteY33" fmla="*/ 179698 h 4228047"/>
              <a:gd name="connsiteX34" fmla="*/ 827722 w 4402288"/>
              <a:gd name="connsiteY34" fmla="*/ 89421 h 4228047"/>
              <a:gd name="connsiteX35" fmla="*/ 920353 w 4402288"/>
              <a:gd name="connsiteY35" fmla="*/ 0 h 4228047"/>
              <a:gd name="connsiteX0" fmla="*/ 920353 w 4402288"/>
              <a:gd name="connsiteY0" fmla="*/ 1 h 4228048"/>
              <a:gd name="connsiteX1" fmla="*/ 953757 w 4402288"/>
              <a:gd name="connsiteY1" fmla="*/ 1 h 4228048"/>
              <a:gd name="connsiteX2" fmla="*/ 1951285 w 4402288"/>
              <a:gd name="connsiteY2" fmla="*/ 1 h 4228048"/>
              <a:gd name="connsiteX3" fmla="*/ 2337971 w 4402288"/>
              <a:gd name="connsiteY3" fmla="*/ 387076 h 4228048"/>
              <a:gd name="connsiteX4" fmla="*/ 2337971 w 4402288"/>
              <a:gd name="connsiteY4" fmla="*/ 3840973 h 4228048"/>
              <a:gd name="connsiteX5" fmla="*/ 2519418 w 4402288"/>
              <a:gd name="connsiteY5" fmla="*/ 4022601 h 4228048"/>
              <a:gd name="connsiteX6" fmla="*/ 3524805 w 4402288"/>
              <a:gd name="connsiteY6" fmla="*/ 4022601 h 4228048"/>
              <a:gd name="connsiteX7" fmla="*/ 3524805 w 4402288"/>
              <a:gd name="connsiteY7" fmla="*/ 2477652 h 4228048"/>
              <a:gd name="connsiteX8" fmla="*/ 3524805 w 4402288"/>
              <a:gd name="connsiteY8" fmla="*/ 2437011 h 4228048"/>
              <a:gd name="connsiteX9" fmla="*/ 3523551 w 4402288"/>
              <a:gd name="connsiteY9" fmla="*/ 2256174 h 4228048"/>
              <a:gd name="connsiteX10" fmla="*/ 3704871 w 4402288"/>
              <a:gd name="connsiteY10" fmla="*/ 2256945 h 4228048"/>
              <a:gd name="connsiteX11" fmla="*/ 3814443 w 4402288"/>
              <a:gd name="connsiteY11" fmla="*/ 2256945 h 4228048"/>
              <a:gd name="connsiteX12" fmla="*/ 4402288 w 4402288"/>
              <a:gd name="connsiteY12" fmla="*/ 2256945 h 4228048"/>
              <a:gd name="connsiteX13" fmla="*/ 4402288 w 4402288"/>
              <a:gd name="connsiteY13" fmla="*/ 2465370 h 4228048"/>
              <a:gd name="connsiteX14" fmla="*/ 3733022 w 4402288"/>
              <a:gd name="connsiteY14" fmla="*/ 2465370 h 4228048"/>
              <a:gd name="connsiteX15" fmla="*/ 3733022 w 4402288"/>
              <a:gd name="connsiteY15" fmla="*/ 4070119 h 4228048"/>
              <a:gd name="connsiteX16" fmla="*/ 3733347 w 4402288"/>
              <a:gd name="connsiteY16" fmla="*/ 4226886 h 4228048"/>
              <a:gd name="connsiteX17" fmla="*/ 3575092 w 4402288"/>
              <a:gd name="connsiteY17" fmla="*/ 4228048 h 4228048"/>
              <a:gd name="connsiteX18" fmla="*/ 3519397 w 4402288"/>
              <a:gd name="connsiteY18" fmla="*/ 4228048 h 4228048"/>
              <a:gd name="connsiteX19" fmla="*/ 2519418 w 4402288"/>
              <a:gd name="connsiteY19" fmla="*/ 4228048 h 4228048"/>
              <a:gd name="connsiteX20" fmla="*/ 2132731 w 4402288"/>
              <a:gd name="connsiteY20" fmla="*/ 3840973 h 4228048"/>
              <a:gd name="connsiteX21" fmla="*/ 2132731 w 4402288"/>
              <a:gd name="connsiteY21" fmla="*/ 387076 h 4228048"/>
              <a:gd name="connsiteX22" fmla="*/ 1951285 w 4402288"/>
              <a:gd name="connsiteY22" fmla="*/ 205448 h 4228048"/>
              <a:gd name="connsiteX23" fmla="*/ 945897 w 4402288"/>
              <a:gd name="connsiteY23" fmla="*/ 205448 h 4228048"/>
              <a:gd name="connsiteX24" fmla="*/ 945897 w 4402288"/>
              <a:gd name="connsiteY24" fmla="*/ 1823249 h 4228048"/>
              <a:gd name="connsiteX25" fmla="*/ 945897 w 4402288"/>
              <a:gd name="connsiteY25" fmla="*/ 1825489 h 4228048"/>
              <a:gd name="connsiteX26" fmla="*/ 944084 w 4402288"/>
              <a:gd name="connsiteY26" fmla="*/ 1972433 h 4228048"/>
              <a:gd name="connsiteX27" fmla="*/ 800281 w 4402288"/>
              <a:gd name="connsiteY27" fmla="*/ 1971105 h 4228048"/>
              <a:gd name="connsiteX28" fmla="*/ 779395 w 4402288"/>
              <a:gd name="connsiteY28" fmla="*/ 1971105 h 4228048"/>
              <a:gd name="connsiteX29" fmla="*/ 0 w 4402288"/>
              <a:gd name="connsiteY29" fmla="*/ 1971105 h 4228048"/>
              <a:gd name="connsiteX30" fmla="*/ 0 w 4402288"/>
              <a:gd name="connsiteY30" fmla="*/ 1765658 h 4228048"/>
              <a:gd name="connsiteX31" fmla="*/ 740655 w 4402288"/>
              <a:gd name="connsiteY31" fmla="*/ 1765658 h 4228048"/>
              <a:gd name="connsiteX32" fmla="*/ 740655 w 4402288"/>
              <a:gd name="connsiteY32" fmla="*/ 220708 h 4228048"/>
              <a:gd name="connsiteX33" fmla="*/ 740655 w 4402288"/>
              <a:gd name="connsiteY33" fmla="*/ 179699 h 4228048"/>
              <a:gd name="connsiteX34" fmla="*/ 738300 w 4402288"/>
              <a:gd name="connsiteY34" fmla="*/ 0 h 4228048"/>
              <a:gd name="connsiteX35" fmla="*/ 920353 w 4402288"/>
              <a:gd name="connsiteY35" fmla="*/ 1 h 4228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402288" h="4228048">
                <a:moveTo>
                  <a:pt x="920353" y="1"/>
                </a:moveTo>
                <a:lnTo>
                  <a:pt x="953757" y="1"/>
                </a:lnTo>
                <a:lnTo>
                  <a:pt x="1951285" y="1"/>
                </a:lnTo>
                <a:cubicBezTo>
                  <a:pt x="2165450" y="1"/>
                  <a:pt x="2337971" y="172696"/>
                  <a:pt x="2337971" y="387076"/>
                </a:cubicBezTo>
                <a:lnTo>
                  <a:pt x="2337971" y="3840973"/>
                </a:lnTo>
                <a:cubicBezTo>
                  <a:pt x="2337971" y="3942208"/>
                  <a:pt x="2421259" y="4022601"/>
                  <a:pt x="2519418" y="4022601"/>
                </a:cubicBezTo>
                <a:lnTo>
                  <a:pt x="3524805" y="4022601"/>
                </a:lnTo>
                <a:lnTo>
                  <a:pt x="3524805" y="2477652"/>
                </a:lnTo>
                <a:lnTo>
                  <a:pt x="3524805" y="2437011"/>
                </a:lnTo>
                <a:cubicBezTo>
                  <a:pt x="3524960" y="2376732"/>
                  <a:pt x="3523396" y="2316453"/>
                  <a:pt x="3523551" y="2256174"/>
                </a:cubicBezTo>
                <a:lnTo>
                  <a:pt x="3704871" y="2256945"/>
                </a:lnTo>
                <a:lnTo>
                  <a:pt x="3814443" y="2256945"/>
                </a:lnTo>
                <a:lnTo>
                  <a:pt x="4402288" y="2256945"/>
                </a:lnTo>
                <a:lnTo>
                  <a:pt x="4402288" y="2465370"/>
                </a:lnTo>
                <a:lnTo>
                  <a:pt x="3733022" y="2465370"/>
                </a:lnTo>
                <a:lnTo>
                  <a:pt x="3733022" y="4070119"/>
                </a:lnTo>
                <a:cubicBezTo>
                  <a:pt x="3733130" y="4122375"/>
                  <a:pt x="3733239" y="4174630"/>
                  <a:pt x="3733347" y="4226886"/>
                </a:cubicBezTo>
                <a:lnTo>
                  <a:pt x="3575092" y="4228048"/>
                </a:lnTo>
                <a:lnTo>
                  <a:pt x="3519397" y="4228048"/>
                </a:lnTo>
                <a:lnTo>
                  <a:pt x="2519418" y="4228048"/>
                </a:lnTo>
                <a:cubicBezTo>
                  <a:pt x="2305253" y="4228048"/>
                  <a:pt x="2132731" y="4055353"/>
                  <a:pt x="2132731" y="3840973"/>
                </a:cubicBezTo>
                <a:lnTo>
                  <a:pt x="2132731" y="387076"/>
                </a:lnTo>
                <a:cubicBezTo>
                  <a:pt x="2132731" y="285841"/>
                  <a:pt x="2052418" y="205448"/>
                  <a:pt x="1951285" y="205448"/>
                </a:cubicBezTo>
                <a:lnTo>
                  <a:pt x="945897" y="205448"/>
                </a:lnTo>
                <a:lnTo>
                  <a:pt x="945897" y="1823249"/>
                </a:lnTo>
                <a:lnTo>
                  <a:pt x="945897" y="1825489"/>
                </a:lnTo>
                <a:cubicBezTo>
                  <a:pt x="944720" y="1872751"/>
                  <a:pt x="945261" y="1925171"/>
                  <a:pt x="944084" y="1972433"/>
                </a:cubicBezTo>
                <a:lnTo>
                  <a:pt x="800281" y="1971105"/>
                </a:lnTo>
                <a:lnTo>
                  <a:pt x="779395" y="1971105"/>
                </a:lnTo>
                <a:lnTo>
                  <a:pt x="0" y="1971105"/>
                </a:lnTo>
                <a:lnTo>
                  <a:pt x="0" y="1765658"/>
                </a:lnTo>
                <a:lnTo>
                  <a:pt x="740655" y="1765658"/>
                </a:lnTo>
                <a:lnTo>
                  <a:pt x="740655" y="220708"/>
                </a:lnTo>
                <a:lnTo>
                  <a:pt x="740655" y="179699"/>
                </a:lnTo>
                <a:lnTo>
                  <a:pt x="738300" y="0"/>
                </a:lnTo>
                <a:lnTo>
                  <a:pt x="920353" y="1"/>
                </a:lnTo>
                <a:close/>
              </a:path>
            </a:pathLst>
          </a:custGeom>
          <a:solidFill>
            <a:srgbClr val="232A33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 </a:t>
            </a:r>
          </a:p>
        </p:txBody>
      </p:sp>
      <p:sp>
        <p:nvSpPr>
          <p:cNvPr id="5" name="Tekstvak 4"/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kern="1200" spc="50" baseline="0" dirty="0">
                <a:solidFill>
                  <a:schemeClr val="accent2"/>
                </a:solidFill>
                <a:latin typeface="+mn-lt"/>
                <a:ea typeface="+mn-ea"/>
                <a:cs typeface="Calibri" panose="020F0502020204030204" pitchFamily="34" charset="0"/>
              </a:rPr>
              <a:t>Titel slide Zalm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696118" y="6997746"/>
            <a:ext cx="652906" cy="365125"/>
          </a:xfrm>
        </p:spPr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2EDD53AB-769F-43D6-B29B-3880CF8A25B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-11113" y="0"/>
            <a:ext cx="6107113" cy="6858000"/>
          </a:xfrm>
          <a:solidFill>
            <a:schemeClr val="accent3"/>
          </a:solid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 </a:t>
            </a:r>
          </a:p>
        </p:txBody>
      </p:sp>
      <p:sp>
        <p:nvSpPr>
          <p:cNvPr id="6" name="Titel"/>
          <p:cNvSpPr>
            <a:spLocks noGrp="1"/>
          </p:cNvSpPr>
          <p:nvPr>
            <p:ph type="title" hasCustomPrompt="1"/>
          </p:nvPr>
        </p:nvSpPr>
        <p:spPr>
          <a:xfrm>
            <a:off x="698500" y="504825"/>
            <a:ext cx="5049837" cy="1362075"/>
          </a:xfrm>
        </p:spPr>
        <p:txBody>
          <a:bodyPr anchor="t" anchorCtr="0"/>
          <a:lstStyle>
            <a:lvl1pPr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Plaats hier de titel </a:t>
            </a:r>
            <a:br>
              <a:rPr lang="nl-NL" dirty="0"/>
            </a:br>
            <a:r>
              <a:rPr lang="nl-NL" dirty="0"/>
              <a:t>van de presentatie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E7FF7C0-B70D-4200-9FBA-E727834898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8500" y="2016171"/>
            <a:ext cx="5049837" cy="769030"/>
          </a:xfrm>
        </p:spPr>
        <p:txBody>
          <a:bodyPr/>
          <a:lstStyle>
            <a:lvl1pPr>
              <a:defRPr/>
            </a:lvl1pPr>
            <a:lvl4pPr>
              <a:defRPr sz="1600">
                <a:solidFill>
                  <a:schemeClr val="bg1"/>
                </a:solidFill>
              </a:defRPr>
            </a:lvl4pPr>
          </a:lstStyle>
          <a:p>
            <a:pPr lvl="3"/>
            <a:r>
              <a:rPr lang="nl-NL" dirty="0"/>
              <a:t>Subtitel of naam van spreker</a:t>
            </a:r>
          </a:p>
          <a:p>
            <a:pPr lvl="3"/>
            <a:r>
              <a:rPr lang="nl-NL" dirty="0"/>
              <a:t>Max. 2 regels</a:t>
            </a:r>
          </a:p>
        </p:txBody>
      </p:sp>
      <p:sp>
        <p:nvSpPr>
          <p:cNvPr id="12" name="Tijdelijke aanduiding voor datum 3">
            <a:extLst>
              <a:ext uri="{FF2B5EF4-FFF2-40B4-BE49-F238E27FC236}">
                <a16:creationId xmlns:a16="http://schemas.microsoft.com/office/drawing/2014/main" id="{775813B5-CE98-4101-91C5-F3C3F7CBA0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05137" y="6105846"/>
            <a:ext cx="2743200" cy="49465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lang="en-GB" sz="1200" b="0" smtClean="0">
                <a:solidFill>
                  <a:schemeClr val="bg1"/>
                </a:solidFill>
              </a:defRPr>
            </a:lvl1pPr>
          </a:lstStyle>
          <a:p>
            <a:fld id="{7CB51DE0-3FCB-403C-8203-77451436FB82}" type="datetime1">
              <a:rPr lang="nl-NL" smtClean="0"/>
              <a:pPr/>
              <a:t>14-11-2019</a:t>
            </a:fld>
            <a:endParaRPr lang="nl-NL" dirty="0"/>
          </a:p>
        </p:txBody>
      </p:sp>
      <p:sp>
        <p:nvSpPr>
          <p:cNvPr id="15" name="Tijdelijke aanduiding voor tekst 7">
            <a:extLst>
              <a:ext uri="{FF2B5EF4-FFF2-40B4-BE49-F238E27FC236}">
                <a16:creationId xmlns:a16="http://schemas.microsoft.com/office/drawing/2014/main" id="{7E2DF6F1-0DF8-4DF0-A748-BED5E573CC9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3737" y="6046103"/>
            <a:ext cx="550800" cy="554400"/>
          </a:xfrm>
          <a:custGeom>
            <a:avLst/>
            <a:gdLst>
              <a:gd name="connsiteX0" fmla="*/ 0 w 1307657"/>
              <a:gd name="connsiteY0" fmla="*/ 725454 h 1311600"/>
              <a:gd name="connsiteX1" fmla="*/ 237260 w 1307657"/>
              <a:gd name="connsiteY1" fmla="*/ 725454 h 1311600"/>
              <a:gd name="connsiteX2" fmla="*/ 360099 w 1307657"/>
              <a:gd name="connsiteY2" fmla="*/ 848437 h 1311600"/>
              <a:gd name="connsiteX3" fmla="*/ 360099 w 1307657"/>
              <a:gd name="connsiteY3" fmla="*/ 1245889 h 1311600"/>
              <a:gd name="connsiteX4" fmla="*/ 275664 w 1307657"/>
              <a:gd name="connsiteY4" fmla="*/ 1194954 h 1311600"/>
              <a:gd name="connsiteX5" fmla="*/ 275664 w 1307657"/>
              <a:gd name="connsiteY5" fmla="*/ 1034496 h 1311600"/>
              <a:gd name="connsiteX6" fmla="*/ 115736 w 1307657"/>
              <a:gd name="connsiteY6" fmla="*/ 1034496 h 1311600"/>
              <a:gd name="connsiteX7" fmla="*/ 65233 w 1307657"/>
              <a:gd name="connsiteY7" fmla="*/ 949780 h 1311600"/>
              <a:gd name="connsiteX8" fmla="*/ 275664 w 1307657"/>
              <a:gd name="connsiteY8" fmla="*/ 949780 h 1311600"/>
              <a:gd name="connsiteX9" fmla="*/ 275664 w 1307657"/>
              <a:gd name="connsiteY9" fmla="*/ 848437 h 1311600"/>
              <a:gd name="connsiteX10" fmla="*/ 237260 w 1307657"/>
              <a:gd name="connsiteY10" fmla="*/ 810170 h 1311600"/>
              <a:gd name="connsiteX11" fmla="*/ 14467 w 1307657"/>
              <a:gd name="connsiteY11" fmla="*/ 810170 h 1311600"/>
              <a:gd name="connsiteX12" fmla="*/ 0 w 1307657"/>
              <a:gd name="connsiteY12" fmla="*/ 725454 h 1311600"/>
              <a:gd name="connsiteX13" fmla="*/ 584340 w 1307657"/>
              <a:gd name="connsiteY13" fmla="*/ 438 h 1311600"/>
              <a:gd name="connsiteX14" fmla="*/ 584340 w 1307657"/>
              <a:gd name="connsiteY14" fmla="*/ 725312 h 1311600"/>
              <a:gd name="connsiteX15" fmla="*/ 1307657 w 1307657"/>
              <a:gd name="connsiteY15" fmla="*/ 725312 h 1311600"/>
              <a:gd name="connsiteX16" fmla="*/ 1292917 w 1307657"/>
              <a:gd name="connsiteY16" fmla="*/ 810048 h 1311600"/>
              <a:gd name="connsiteX17" fmla="*/ 1005748 w 1307657"/>
              <a:gd name="connsiteY17" fmla="*/ 810048 h 1311600"/>
              <a:gd name="connsiteX18" fmla="*/ 1206845 w 1307657"/>
              <a:gd name="connsiteY18" fmla="*/ 1011989 h 1311600"/>
              <a:gd name="connsiteX19" fmla="*/ 1156045 w 1307657"/>
              <a:gd name="connsiteY19" fmla="*/ 1080886 h 1311600"/>
              <a:gd name="connsiteX20" fmla="*/ 886248 w 1307657"/>
              <a:gd name="connsiteY20" fmla="*/ 810048 h 1311600"/>
              <a:gd name="connsiteX21" fmla="*/ 807547 w 1307657"/>
              <a:gd name="connsiteY21" fmla="*/ 810048 h 1311600"/>
              <a:gd name="connsiteX22" fmla="*/ 807547 w 1307657"/>
              <a:gd name="connsiteY22" fmla="*/ 924613 h 1311600"/>
              <a:gd name="connsiteX23" fmla="*/ 1057865 w 1307657"/>
              <a:gd name="connsiteY23" fmla="*/ 1175653 h 1311600"/>
              <a:gd name="connsiteX24" fmla="*/ 986797 w 1307657"/>
              <a:gd name="connsiteY24" fmla="*/ 1224225 h 1311600"/>
              <a:gd name="connsiteX25" fmla="*/ 809126 w 1307657"/>
              <a:gd name="connsiteY25" fmla="*/ 1045778 h 1311600"/>
              <a:gd name="connsiteX26" fmla="*/ 807547 w 1307657"/>
              <a:gd name="connsiteY26" fmla="*/ 1044458 h 1311600"/>
              <a:gd name="connsiteX27" fmla="*/ 807547 w 1307657"/>
              <a:gd name="connsiteY27" fmla="*/ 1296818 h 1311600"/>
              <a:gd name="connsiteX28" fmla="*/ 723054 w 1307657"/>
              <a:gd name="connsiteY28" fmla="*/ 1311600 h 1311600"/>
              <a:gd name="connsiteX29" fmla="*/ 723054 w 1307657"/>
              <a:gd name="connsiteY29" fmla="*/ 810048 h 1311600"/>
              <a:gd name="connsiteX30" fmla="*/ 584340 w 1307657"/>
              <a:gd name="connsiteY30" fmla="*/ 810048 h 1311600"/>
              <a:gd name="connsiteX31" fmla="*/ 584340 w 1307657"/>
              <a:gd name="connsiteY31" fmla="*/ 1311336 h 1311600"/>
              <a:gd name="connsiteX32" fmla="*/ 583813 w 1307657"/>
              <a:gd name="connsiteY32" fmla="*/ 1311336 h 1311600"/>
              <a:gd name="connsiteX33" fmla="*/ 499321 w 1307657"/>
              <a:gd name="connsiteY33" fmla="*/ 1296554 h 1311600"/>
              <a:gd name="connsiteX34" fmla="*/ 498531 w 1307657"/>
              <a:gd name="connsiteY34" fmla="*/ 1296554 h 1311600"/>
              <a:gd name="connsiteX35" fmla="*/ 498531 w 1307657"/>
              <a:gd name="connsiteY35" fmla="*/ 840933 h 1311600"/>
              <a:gd name="connsiteX36" fmla="*/ 244528 w 1307657"/>
              <a:gd name="connsiteY36" fmla="*/ 586990 h 1311600"/>
              <a:gd name="connsiteX37" fmla="*/ 0 w 1307657"/>
              <a:gd name="connsiteY37" fmla="*/ 586990 h 1311600"/>
              <a:gd name="connsiteX38" fmla="*/ 14477 w 1307657"/>
              <a:gd name="connsiteY38" fmla="*/ 502254 h 1311600"/>
              <a:gd name="connsiteX39" fmla="*/ 244528 w 1307657"/>
              <a:gd name="connsiteY39" fmla="*/ 502254 h 1311600"/>
              <a:gd name="connsiteX40" fmla="*/ 265848 w 1307657"/>
              <a:gd name="connsiteY40" fmla="*/ 503046 h 1311600"/>
              <a:gd name="connsiteX41" fmla="*/ 267954 w 1307657"/>
              <a:gd name="connsiteY41" fmla="*/ 503046 h 1311600"/>
              <a:gd name="connsiteX42" fmla="*/ 87124 w 1307657"/>
              <a:gd name="connsiteY42" fmla="*/ 321695 h 1311600"/>
              <a:gd name="connsiteX43" fmla="*/ 135556 w 1307657"/>
              <a:gd name="connsiteY43" fmla="*/ 250422 h 1311600"/>
              <a:gd name="connsiteX44" fmla="*/ 498531 w 1307657"/>
              <a:gd name="connsiteY44" fmla="*/ 614707 h 1311600"/>
              <a:gd name="connsiteX45" fmla="*/ 499847 w 1307657"/>
              <a:gd name="connsiteY45" fmla="*/ 616027 h 1311600"/>
              <a:gd name="connsiteX46" fmla="*/ 499847 w 1307657"/>
              <a:gd name="connsiteY46" fmla="*/ 420686 h 1311600"/>
              <a:gd name="connsiteX47" fmla="*/ 498794 w 1307657"/>
              <a:gd name="connsiteY47" fmla="*/ 421742 h 1311600"/>
              <a:gd name="connsiteX48" fmla="*/ 229788 w 1307657"/>
              <a:gd name="connsiteY48" fmla="*/ 151960 h 1311600"/>
              <a:gd name="connsiteX49" fmla="*/ 298750 w 1307657"/>
              <a:gd name="connsiteY49" fmla="*/ 101012 h 1311600"/>
              <a:gd name="connsiteX50" fmla="*/ 498531 w 1307657"/>
              <a:gd name="connsiteY50" fmla="*/ 301633 h 1311600"/>
              <a:gd name="connsiteX51" fmla="*/ 499847 w 1307657"/>
              <a:gd name="connsiteY51" fmla="*/ 302953 h 1311600"/>
              <a:gd name="connsiteX52" fmla="*/ 499847 w 1307657"/>
              <a:gd name="connsiteY52" fmla="*/ 14693 h 1311600"/>
              <a:gd name="connsiteX53" fmla="*/ 584340 w 1307657"/>
              <a:gd name="connsiteY53" fmla="*/ 438 h 1311600"/>
              <a:gd name="connsiteX54" fmla="*/ 722387 w 1307657"/>
              <a:gd name="connsiteY54" fmla="*/ 0 h 1311600"/>
              <a:gd name="connsiteX55" fmla="*/ 806862 w 1307657"/>
              <a:gd name="connsiteY55" fmla="*/ 14526 h 1311600"/>
              <a:gd name="connsiteX56" fmla="*/ 806862 w 1307657"/>
              <a:gd name="connsiteY56" fmla="*/ 277314 h 1311600"/>
              <a:gd name="connsiteX57" fmla="*/ 946863 w 1307657"/>
              <a:gd name="connsiteY57" fmla="*/ 277314 h 1311600"/>
              <a:gd name="connsiteX58" fmla="*/ 946863 w 1307657"/>
              <a:gd name="connsiteY58" fmla="*/ 65235 h 1311600"/>
              <a:gd name="connsiteX59" fmla="*/ 1031337 w 1307657"/>
              <a:gd name="connsiteY59" fmla="*/ 115944 h 1311600"/>
              <a:gd name="connsiteX60" fmla="*/ 1031337 w 1307657"/>
              <a:gd name="connsiteY60" fmla="*/ 277314 h 1311600"/>
              <a:gd name="connsiteX61" fmla="*/ 1191865 w 1307657"/>
              <a:gd name="connsiteY61" fmla="*/ 277314 h 1311600"/>
              <a:gd name="connsiteX62" fmla="*/ 1242392 w 1307657"/>
              <a:gd name="connsiteY62" fmla="*/ 362092 h 1311600"/>
              <a:gd name="connsiteX63" fmla="*/ 806862 w 1307657"/>
              <a:gd name="connsiteY63" fmla="*/ 362092 h 1311600"/>
              <a:gd name="connsiteX64" fmla="*/ 806862 w 1307657"/>
              <a:gd name="connsiteY64" fmla="*/ 501805 h 1311600"/>
              <a:gd name="connsiteX65" fmla="*/ 1292919 w 1307657"/>
              <a:gd name="connsiteY65" fmla="*/ 501805 h 1311600"/>
              <a:gd name="connsiteX66" fmla="*/ 1307656 w 1307657"/>
              <a:gd name="connsiteY66" fmla="*/ 586584 h 1311600"/>
              <a:gd name="connsiteX67" fmla="*/ 722387 w 1307657"/>
              <a:gd name="connsiteY67" fmla="*/ 586584 h 131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307657" h="1311600">
                <a:moveTo>
                  <a:pt x="0" y="725454"/>
                </a:moveTo>
                <a:lnTo>
                  <a:pt x="237260" y="725454"/>
                </a:lnTo>
                <a:cubicBezTo>
                  <a:pt x="304861" y="725454"/>
                  <a:pt x="360099" y="780612"/>
                  <a:pt x="360099" y="848437"/>
                </a:cubicBezTo>
                <a:lnTo>
                  <a:pt x="360099" y="1245889"/>
                </a:lnTo>
                <a:cubicBezTo>
                  <a:pt x="330902" y="1231110"/>
                  <a:pt x="302494" y="1214220"/>
                  <a:pt x="275664" y="1194954"/>
                </a:cubicBezTo>
                <a:lnTo>
                  <a:pt x="275664" y="1034496"/>
                </a:lnTo>
                <a:lnTo>
                  <a:pt x="115736" y="1034496"/>
                </a:lnTo>
                <a:cubicBezTo>
                  <a:pt x="96798" y="1007576"/>
                  <a:pt x="79700" y="979074"/>
                  <a:pt x="65233" y="949780"/>
                </a:cubicBezTo>
                <a:lnTo>
                  <a:pt x="275664" y="949780"/>
                </a:lnTo>
                <a:lnTo>
                  <a:pt x="275664" y="848437"/>
                </a:lnTo>
                <a:cubicBezTo>
                  <a:pt x="275664" y="827324"/>
                  <a:pt x="258303" y="810170"/>
                  <a:pt x="237260" y="810170"/>
                </a:cubicBezTo>
                <a:lnTo>
                  <a:pt x="14467" y="810170"/>
                </a:lnTo>
                <a:cubicBezTo>
                  <a:pt x="7891" y="781931"/>
                  <a:pt x="2893" y="753429"/>
                  <a:pt x="0" y="725454"/>
                </a:cubicBezTo>
                <a:close/>
                <a:moveTo>
                  <a:pt x="584340" y="438"/>
                </a:moveTo>
                <a:lnTo>
                  <a:pt x="584340" y="725312"/>
                </a:lnTo>
                <a:lnTo>
                  <a:pt x="1307657" y="725312"/>
                </a:lnTo>
                <a:cubicBezTo>
                  <a:pt x="1304762" y="753294"/>
                  <a:pt x="1299760" y="781803"/>
                  <a:pt x="1292917" y="810048"/>
                </a:cubicBezTo>
                <a:lnTo>
                  <a:pt x="1005748" y="810048"/>
                </a:lnTo>
                <a:lnTo>
                  <a:pt x="1206845" y="1011989"/>
                </a:lnTo>
                <a:cubicBezTo>
                  <a:pt x="1191316" y="1036011"/>
                  <a:pt x="1174470" y="1059240"/>
                  <a:pt x="1156045" y="1080886"/>
                </a:cubicBezTo>
                <a:lnTo>
                  <a:pt x="886248" y="810048"/>
                </a:lnTo>
                <a:lnTo>
                  <a:pt x="807547" y="810048"/>
                </a:lnTo>
                <a:lnTo>
                  <a:pt x="807547" y="924613"/>
                </a:lnTo>
                <a:lnTo>
                  <a:pt x="1057865" y="1175653"/>
                </a:lnTo>
                <a:cubicBezTo>
                  <a:pt x="1035228" y="1193340"/>
                  <a:pt x="1011276" y="1209706"/>
                  <a:pt x="986797" y="1224225"/>
                </a:cubicBezTo>
                <a:lnTo>
                  <a:pt x="809126" y="1045778"/>
                </a:lnTo>
                <a:lnTo>
                  <a:pt x="807547" y="1044458"/>
                </a:lnTo>
                <a:lnTo>
                  <a:pt x="807547" y="1296818"/>
                </a:lnTo>
                <a:cubicBezTo>
                  <a:pt x="779382" y="1303681"/>
                  <a:pt x="750955" y="1308432"/>
                  <a:pt x="723054" y="1311600"/>
                </a:cubicBezTo>
                <a:lnTo>
                  <a:pt x="723054" y="810048"/>
                </a:lnTo>
                <a:lnTo>
                  <a:pt x="584340" y="810048"/>
                </a:lnTo>
                <a:lnTo>
                  <a:pt x="584340" y="1311336"/>
                </a:lnTo>
                <a:cubicBezTo>
                  <a:pt x="584340" y="1311336"/>
                  <a:pt x="583813" y="1311336"/>
                  <a:pt x="583813" y="1311336"/>
                </a:cubicBezTo>
                <a:cubicBezTo>
                  <a:pt x="555912" y="1308432"/>
                  <a:pt x="527485" y="1303417"/>
                  <a:pt x="499321" y="1296554"/>
                </a:cubicBezTo>
                <a:lnTo>
                  <a:pt x="498531" y="1296554"/>
                </a:lnTo>
                <a:lnTo>
                  <a:pt x="498531" y="840933"/>
                </a:lnTo>
                <a:cubicBezTo>
                  <a:pt x="498268" y="701027"/>
                  <a:pt x="384295" y="586990"/>
                  <a:pt x="244528" y="586990"/>
                </a:cubicBezTo>
                <a:lnTo>
                  <a:pt x="0" y="586990"/>
                </a:lnTo>
                <a:cubicBezTo>
                  <a:pt x="2632" y="559272"/>
                  <a:pt x="7633" y="530763"/>
                  <a:pt x="14477" y="502254"/>
                </a:cubicBezTo>
                <a:lnTo>
                  <a:pt x="244528" y="502254"/>
                </a:lnTo>
                <a:cubicBezTo>
                  <a:pt x="250845" y="502254"/>
                  <a:pt x="257952" y="502518"/>
                  <a:pt x="265848" y="503046"/>
                </a:cubicBezTo>
                <a:lnTo>
                  <a:pt x="267954" y="503046"/>
                </a:lnTo>
                <a:lnTo>
                  <a:pt x="87124" y="321695"/>
                </a:lnTo>
                <a:cubicBezTo>
                  <a:pt x="101338" y="297146"/>
                  <a:pt x="117657" y="273124"/>
                  <a:pt x="135556" y="250422"/>
                </a:cubicBezTo>
                <a:lnTo>
                  <a:pt x="498531" y="614707"/>
                </a:lnTo>
                <a:lnTo>
                  <a:pt x="499847" y="616027"/>
                </a:lnTo>
                <a:lnTo>
                  <a:pt x="499847" y="420686"/>
                </a:lnTo>
                <a:lnTo>
                  <a:pt x="498794" y="421742"/>
                </a:lnTo>
                <a:lnTo>
                  <a:pt x="229788" y="151960"/>
                </a:lnTo>
                <a:cubicBezTo>
                  <a:pt x="251371" y="133745"/>
                  <a:pt x="274534" y="116587"/>
                  <a:pt x="298750" y="101012"/>
                </a:cubicBezTo>
                <a:lnTo>
                  <a:pt x="498531" y="301633"/>
                </a:lnTo>
                <a:lnTo>
                  <a:pt x="499847" y="302953"/>
                </a:lnTo>
                <a:lnTo>
                  <a:pt x="499847" y="14693"/>
                </a:lnTo>
                <a:cubicBezTo>
                  <a:pt x="528274" y="7829"/>
                  <a:pt x="556702" y="3078"/>
                  <a:pt x="584340" y="438"/>
                </a:cubicBezTo>
                <a:close/>
                <a:moveTo>
                  <a:pt x="722387" y="0"/>
                </a:moveTo>
                <a:cubicBezTo>
                  <a:pt x="750019" y="2641"/>
                  <a:pt x="778440" y="7659"/>
                  <a:pt x="806862" y="14526"/>
                </a:cubicBezTo>
                <a:lnTo>
                  <a:pt x="806862" y="277314"/>
                </a:lnTo>
                <a:lnTo>
                  <a:pt x="946863" y="277314"/>
                </a:lnTo>
                <a:lnTo>
                  <a:pt x="946863" y="65235"/>
                </a:lnTo>
                <a:cubicBezTo>
                  <a:pt x="975811" y="79761"/>
                  <a:pt x="1004232" y="96928"/>
                  <a:pt x="1031337" y="115944"/>
                </a:cubicBezTo>
                <a:lnTo>
                  <a:pt x="1031337" y="277314"/>
                </a:lnTo>
                <a:lnTo>
                  <a:pt x="1191865" y="277314"/>
                </a:lnTo>
                <a:cubicBezTo>
                  <a:pt x="1210813" y="304253"/>
                  <a:pt x="1227918" y="332776"/>
                  <a:pt x="1242392" y="362092"/>
                </a:cubicBezTo>
                <a:lnTo>
                  <a:pt x="806862" y="362092"/>
                </a:lnTo>
                <a:lnTo>
                  <a:pt x="806862" y="501805"/>
                </a:lnTo>
                <a:lnTo>
                  <a:pt x="1292919" y="501805"/>
                </a:lnTo>
                <a:cubicBezTo>
                  <a:pt x="1299761" y="530329"/>
                  <a:pt x="1304761" y="558853"/>
                  <a:pt x="1307656" y="586584"/>
                </a:cubicBezTo>
                <a:lnTo>
                  <a:pt x="722387" y="58658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800149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>
        <p:tmplLst>
          <p:tmpl>
            <p:tnLst>
              <p:par>
                <p:cTn presetID="50" presetClass="entr" presetSubtype="0" decel="10000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animBg="1">
        <p:tmplLst>
          <p:tmpl>
            <p:tnLst>
              <p:par>
                <p:cTn presetID="2" presetClass="entr" presetSubtype="8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/>
      <p:bldP spid="3" grpId="0">
        <p:tmplLst>
          <p:tmpl>
            <p:tnLst>
              <p:par>
                <p:cTn presetID="2" presetClass="entr" presetSubtype="8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2" grpId="0"/>
      <p:bldP spid="15" grpId="0" animBg="1">
        <p:tmplLst>
          <p:tmpl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0%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sp>
        <p:nvSpPr>
          <p:cNvPr id="11" name="Tijdelijke aanduiding voor tabel 8"/>
          <p:cNvSpPr>
            <a:spLocks noGrp="1"/>
          </p:cNvSpPr>
          <p:nvPr>
            <p:ph type="tbl" sz="quarter" idx="15" hasCustomPrompt="1"/>
          </p:nvPr>
        </p:nvSpPr>
        <p:spPr>
          <a:xfrm>
            <a:off x="698501" y="1700532"/>
            <a:ext cx="10772774" cy="4243053"/>
          </a:xfrm>
        </p:spPr>
        <p:txBody>
          <a:bodyPr bIns="162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tabel in te voegen.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Meer hulp nodig? </a:t>
            </a:r>
            <a:br>
              <a:rPr lang="nl-NL" dirty="0"/>
            </a:br>
            <a:r>
              <a:rPr lang="nl-NL" dirty="0"/>
              <a:t>Aan de zijkanten van de slides zijn instructies </a:t>
            </a:r>
            <a:br>
              <a:rPr lang="nl-NL" dirty="0"/>
            </a:br>
            <a:r>
              <a:rPr lang="nl-NL" dirty="0"/>
              <a:t>geplaatst voor verdere informatie.</a:t>
            </a:r>
          </a:p>
        </p:txBody>
      </p:sp>
      <p:grpSp>
        <p:nvGrpSpPr>
          <p:cNvPr id="40" name="Instructie">
            <a:extLst>
              <a:ext uri="{FF2B5EF4-FFF2-40B4-BE49-F238E27FC236}">
                <a16:creationId xmlns:a16="http://schemas.microsoft.com/office/drawing/2014/main" id="{50BFFF81-43B9-49BC-9EF1-E3E74DA82F01}"/>
              </a:ext>
            </a:extLst>
          </p:cNvPr>
          <p:cNvGrpSpPr/>
          <p:nvPr userDrawn="1"/>
        </p:nvGrpSpPr>
        <p:grpSpPr>
          <a:xfrm>
            <a:off x="12391601" y="0"/>
            <a:ext cx="3183678" cy="3418198"/>
            <a:chOff x="12391601" y="0"/>
            <a:chExt cx="3183678" cy="3418198"/>
          </a:xfrm>
        </p:grpSpPr>
        <p:grpSp>
          <p:nvGrpSpPr>
            <p:cNvPr id="41" name="Meer informatie">
              <a:extLst>
                <a:ext uri="{FF2B5EF4-FFF2-40B4-BE49-F238E27FC236}">
                  <a16:creationId xmlns:a16="http://schemas.microsoft.com/office/drawing/2014/main" id="{9CF249E6-E173-4037-9D26-90803FDE5453}"/>
                </a:ext>
              </a:extLst>
            </p:cNvPr>
            <p:cNvGrpSpPr/>
            <p:nvPr userDrawn="1"/>
          </p:nvGrpSpPr>
          <p:grpSpPr>
            <a:xfrm>
              <a:off x="12396764" y="2622893"/>
              <a:ext cx="3178515" cy="795305"/>
              <a:chOff x="-3741486" y="3347116"/>
              <a:chExt cx="3178515" cy="795305"/>
            </a:xfrm>
          </p:grpSpPr>
          <p:sp>
            <p:nvSpPr>
              <p:cNvPr id="63" name="Freeform 101">
                <a:extLst>
                  <a:ext uri="{FF2B5EF4-FFF2-40B4-BE49-F238E27FC236}">
                    <a16:creationId xmlns:a16="http://schemas.microsoft.com/office/drawing/2014/main" id="{B4CF7A2D-E7EE-41A0-A2A0-46304A32498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47116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64" name="Rechthoek 63">
                <a:extLst>
                  <a:ext uri="{FF2B5EF4-FFF2-40B4-BE49-F238E27FC236}">
                    <a16:creationId xmlns:a16="http://schemas.microsoft.com/office/drawing/2014/main" id="{3B7C52ED-D9C4-42CB-B018-5FFD09D5C8C3}"/>
                  </a:ext>
                </a:extLst>
              </p:cNvPr>
              <p:cNvSpPr/>
              <p:nvPr userDrawn="1"/>
            </p:nvSpPr>
            <p:spPr>
              <a:xfrm>
                <a:off x="-3380966" y="3419145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91" name="Rechte verbindingslijn 90">
                <a:extLst>
                  <a:ext uri="{FF2B5EF4-FFF2-40B4-BE49-F238E27FC236}">
                    <a16:creationId xmlns:a16="http://schemas.microsoft.com/office/drawing/2014/main" id="{3216EA85-D9EB-4C19-BC89-A7B9EAC375E3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42421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42" name="Rechthoek 41">
              <a:extLst>
                <a:ext uri="{FF2B5EF4-FFF2-40B4-BE49-F238E27FC236}">
                  <a16:creationId xmlns:a16="http://schemas.microsoft.com/office/drawing/2014/main" id="{52C6E4C6-C9FB-4B15-94CA-AEAB90938ADE}"/>
                </a:ext>
              </a:extLst>
            </p:cNvPr>
            <p:cNvSpPr/>
            <p:nvPr userDrawn="1"/>
          </p:nvSpPr>
          <p:spPr>
            <a:xfrm>
              <a:off x="12397262" y="0"/>
              <a:ext cx="3178016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Tabel invoegen/veranderen</a:t>
              </a:r>
            </a:p>
          </p:txBody>
        </p:sp>
        <p:sp>
          <p:nvSpPr>
            <p:cNvPr id="43" name="Ovaal 42">
              <a:extLst>
                <a:ext uri="{FF2B5EF4-FFF2-40B4-BE49-F238E27FC236}">
                  <a16:creationId xmlns:a16="http://schemas.microsoft.com/office/drawing/2014/main" id="{6D5FDBBE-66D5-492D-962F-BD52D0CDBB37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44" name="Rechte verbindingslijn 43">
              <a:extLst>
                <a:ext uri="{FF2B5EF4-FFF2-40B4-BE49-F238E27FC236}">
                  <a16:creationId xmlns:a16="http://schemas.microsoft.com/office/drawing/2014/main" id="{C8C96265-C298-4DB2-BC1A-AC61054C96E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45" name="Rechte verbindingslijn 44">
              <a:extLst>
                <a:ext uri="{FF2B5EF4-FFF2-40B4-BE49-F238E27FC236}">
                  <a16:creationId xmlns:a16="http://schemas.microsoft.com/office/drawing/2014/main" id="{DCC986E5-F079-414E-8FA6-C51051FEB4B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577933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46" name="Rechthoek 45">
              <a:extLst>
                <a:ext uri="{FF2B5EF4-FFF2-40B4-BE49-F238E27FC236}">
                  <a16:creationId xmlns:a16="http://schemas.microsoft.com/office/drawing/2014/main" id="{F273546F-396C-4F5C-A4F0-71847144903B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59542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tabel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nieuwe tabel in te voegen. </a:t>
              </a: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sp>
          <p:nvSpPr>
            <p:cNvPr id="47" name="Ovaal 46">
              <a:extLst>
                <a:ext uri="{FF2B5EF4-FFF2-40B4-BE49-F238E27FC236}">
                  <a16:creationId xmlns:a16="http://schemas.microsoft.com/office/drawing/2014/main" id="{DE54072F-78CC-4DB4-93B5-70B6523DD2C0}"/>
                </a:ext>
              </a:extLst>
            </p:cNvPr>
            <p:cNvSpPr/>
            <p:nvPr userDrawn="1"/>
          </p:nvSpPr>
          <p:spPr>
            <a:xfrm>
              <a:off x="12391601" y="1706398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48" name="Rechthoek 47">
              <a:extLst>
                <a:ext uri="{FF2B5EF4-FFF2-40B4-BE49-F238E27FC236}">
                  <a16:creationId xmlns:a16="http://schemas.microsoft.com/office/drawing/2014/main" id="{5F6396BF-AF93-431D-AEF4-C6C69565A152}"/>
                </a:ext>
              </a:extLst>
            </p:cNvPr>
            <p:cNvSpPr/>
            <p:nvPr userDrawn="1"/>
          </p:nvSpPr>
          <p:spPr>
            <a:xfrm>
              <a:off x="12757282" y="1772461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het gewenste aantal rijen en kolommen en klik 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‘OK’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49" name="Groep 48">
              <a:extLst>
                <a:ext uri="{FF2B5EF4-FFF2-40B4-BE49-F238E27FC236}">
                  <a16:creationId xmlns:a16="http://schemas.microsoft.com/office/drawing/2014/main" id="{9514B0F2-6C63-41D7-A81D-CD0B70B5F937}"/>
                </a:ext>
              </a:extLst>
            </p:cNvPr>
            <p:cNvGrpSpPr/>
            <p:nvPr userDrawn="1"/>
          </p:nvGrpSpPr>
          <p:grpSpPr>
            <a:xfrm>
              <a:off x="12757282" y="2184550"/>
              <a:ext cx="825500" cy="209550"/>
              <a:chOff x="13504624" y="2482850"/>
              <a:chExt cx="825500" cy="209550"/>
            </a:xfrm>
          </p:grpSpPr>
          <p:sp>
            <p:nvSpPr>
              <p:cNvPr id="60" name="Rechthoek 59">
                <a:extLst>
                  <a:ext uri="{FF2B5EF4-FFF2-40B4-BE49-F238E27FC236}">
                    <a16:creationId xmlns:a16="http://schemas.microsoft.com/office/drawing/2014/main" id="{9E6A79BC-FFC9-4419-919E-24BF783771E8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252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OK</a:t>
                </a:r>
              </a:p>
            </p:txBody>
          </p:sp>
          <p:cxnSp>
            <p:nvCxnSpPr>
              <p:cNvPr id="61" name="Rechte verbindingslijn 60">
                <a:extLst>
                  <a:ext uri="{FF2B5EF4-FFF2-40B4-BE49-F238E27FC236}">
                    <a16:creationId xmlns:a16="http://schemas.microsoft.com/office/drawing/2014/main" id="{AF58C6C2-172E-4A8F-8B99-FB3517959482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62" name="Gelijkbenige driehoek 61">
                <a:extLst>
                  <a:ext uri="{FF2B5EF4-FFF2-40B4-BE49-F238E27FC236}">
                    <a16:creationId xmlns:a16="http://schemas.microsoft.com/office/drawing/2014/main" id="{D271654D-29EA-4CC3-B734-14329F83D065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50" name="Rechte verbindingslijn 49">
              <a:extLst>
                <a:ext uri="{FF2B5EF4-FFF2-40B4-BE49-F238E27FC236}">
                  <a16:creationId xmlns:a16="http://schemas.microsoft.com/office/drawing/2014/main" id="{EEE4DAD4-8955-4BF3-AEEC-1CF70C6F710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9978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51" name="Tabel icoon">
              <a:extLst>
                <a:ext uri="{FF2B5EF4-FFF2-40B4-BE49-F238E27FC236}">
                  <a16:creationId xmlns:a16="http://schemas.microsoft.com/office/drawing/2014/main" id="{7D4FEE52-2935-43B9-A2E2-2AE6DB41203D}"/>
                </a:ext>
              </a:extLst>
            </p:cNvPr>
            <p:cNvGrpSpPr/>
            <p:nvPr userDrawn="1"/>
          </p:nvGrpSpPr>
          <p:grpSpPr>
            <a:xfrm>
              <a:off x="12757283" y="1133664"/>
              <a:ext cx="375500" cy="339168"/>
              <a:chOff x="6072040" y="3376043"/>
              <a:chExt cx="1227920" cy="1109109"/>
            </a:xfrm>
          </p:grpSpPr>
          <p:sp>
            <p:nvSpPr>
              <p:cNvPr id="52" name="Rechthoek 51">
                <a:extLst>
                  <a:ext uri="{FF2B5EF4-FFF2-40B4-BE49-F238E27FC236}">
                    <a16:creationId xmlns:a16="http://schemas.microsoft.com/office/drawing/2014/main" id="{38674A4E-FBD2-4838-80FA-D78FF56467B0}"/>
                  </a:ext>
                </a:extLst>
              </p:cNvPr>
              <p:cNvSpPr/>
              <p:nvPr userDrawn="1"/>
            </p:nvSpPr>
            <p:spPr>
              <a:xfrm>
                <a:off x="6072040" y="3376043"/>
                <a:ext cx="1227920" cy="1109109"/>
              </a:xfrm>
              <a:prstGeom prst="rect">
                <a:avLst/>
              </a:prstGeom>
              <a:solidFill>
                <a:schemeClr val="bg1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noProof="0"/>
              </a:p>
            </p:txBody>
          </p:sp>
          <p:sp>
            <p:nvSpPr>
              <p:cNvPr id="53" name="Rechthoek 52">
                <a:extLst>
                  <a:ext uri="{FF2B5EF4-FFF2-40B4-BE49-F238E27FC236}">
                    <a16:creationId xmlns:a16="http://schemas.microsoft.com/office/drawing/2014/main" id="{CDE86B0C-BA11-4AB4-B95D-32BD34D12FBB}"/>
                  </a:ext>
                </a:extLst>
              </p:cNvPr>
              <p:cNvSpPr/>
              <p:nvPr userDrawn="1"/>
            </p:nvSpPr>
            <p:spPr>
              <a:xfrm>
                <a:off x="6090829" y="3393962"/>
                <a:ext cx="1209131" cy="218971"/>
              </a:xfrm>
              <a:prstGeom prst="rect">
                <a:avLst/>
              </a:prstGeom>
              <a:solidFill>
                <a:srgbClr val="6C6C6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noProof="0"/>
              </a:p>
            </p:txBody>
          </p:sp>
          <p:cxnSp>
            <p:nvCxnSpPr>
              <p:cNvPr id="54" name="Rechte verbindingslijn 53">
                <a:extLst>
                  <a:ext uri="{FF2B5EF4-FFF2-40B4-BE49-F238E27FC236}">
                    <a16:creationId xmlns:a16="http://schemas.microsoft.com/office/drawing/2014/main" id="{57121513-0DCA-4D4E-8DF3-20B51F05A49C}"/>
                  </a:ext>
                </a:extLst>
              </p:cNvPr>
              <p:cNvCxnSpPr/>
              <p:nvPr userDrawn="1"/>
            </p:nvCxnSpPr>
            <p:spPr>
              <a:xfrm>
                <a:off x="6493304" y="3605313"/>
                <a:ext cx="0" cy="872219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Rechte verbindingslijn 54">
                <a:extLst>
                  <a:ext uri="{FF2B5EF4-FFF2-40B4-BE49-F238E27FC236}">
                    <a16:creationId xmlns:a16="http://schemas.microsoft.com/office/drawing/2014/main" id="{AAF46FB3-43C7-43D9-8715-CB11A08B5788}"/>
                  </a:ext>
                </a:extLst>
              </p:cNvPr>
              <p:cNvCxnSpPr/>
              <p:nvPr userDrawn="1"/>
            </p:nvCxnSpPr>
            <p:spPr>
              <a:xfrm>
                <a:off x="6883025" y="3605313"/>
                <a:ext cx="0" cy="872219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Rechte verbindingslijn 55">
                <a:extLst>
                  <a:ext uri="{FF2B5EF4-FFF2-40B4-BE49-F238E27FC236}">
                    <a16:creationId xmlns:a16="http://schemas.microsoft.com/office/drawing/2014/main" id="{2F36D830-B69B-4EE6-9B66-57B5535C5292}"/>
                  </a:ext>
                </a:extLst>
              </p:cNvPr>
              <p:cNvCxnSpPr/>
              <p:nvPr userDrawn="1"/>
            </p:nvCxnSpPr>
            <p:spPr>
              <a:xfrm flipH="1">
                <a:off x="6090561" y="3827108"/>
                <a:ext cx="1209399" cy="0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Rechte verbindingslijn 56">
                <a:extLst>
                  <a:ext uri="{FF2B5EF4-FFF2-40B4-BE49-F238E27FC236}">
                    <a16:creationId xmlns:a16="http://schemas.microsoft.com/office/drawing/2014/main" id="{C622AC65-7B81-45C3-9C2F-024D304F8D08}"/>
                  </a:ext>
                </a:extLst>
              </p:cNvPr>
              <p:cNvCxnSpPr/>
              <p:nvPr userDrawn="1"/>
            </p:nvCxnSpPr>
            <p:spPr>
              <a:xfrm flipH="1">
                <a:off x="6090561" y="4055708"/>
                <a:ext cx="1209399" cy="0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Rechte verbindingslijn 57">
                <a:extLst>
                  <a:ext uri="{FF2B5EF4-FFF2-40B4-BE49-F238E27FC236}">
                    <a16:creationId xmlns:a16="http://schemas.microsoft.com/office/drawing/2014/main" id="{25F45740-4931-445F-86D5-6128EED7D5D6}"/>
                  </a:ext>
                </a:extLst>
              </p:cNvPr>
              <p:cNvCxnSpPr/>
              <p:nvPr userDrawn="1"/>
            </p:nvCxnSpPr>
            <p:spPr>
              <a:xfrm flipH="1">
                <a:off x="6090561" y="4276688"/>
                <a:ext cx="1209399" cy="0"/>
              </a:xfrm>
              <a:prstGeom prst="line">
                <a:avLst/>
              </a:prstGeom>
              <a:ln w="12700">
                <a:solidFill>
                  <a:srgbClr val="B5B5B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Rechthoek 58">
                <a:extLst>
                  <a:ext uri="{FF2B5EF4-FFF2-40B4-BE49-F238E27FC236}">
                    <a16:creationId xmlns:a16="http://schemas.microsoft.com/office/drawing/2014/main" id="{5FC11266-9C7F-4453-AE25-C1EE63663B70}"/>
                  </a:ext>
                </a:extLst>
              </p:cNvPr>
              <p:cNvSpPr/>
              <p:nvPr userDrawn="1"/>
            </p:nvSpPr>
            <p:spPr>
              <a:xfrm>
                <a:off x="6072040" y="3376043"/>
                <a:ext cx="1227920" cy="1109109"/>
              </a:xfrm>
              <a:prstGeom prst="rect">
                <a:avLst/>
              </a:prstGeom>
              <a:noFill/>
              <a:ln w="12700">
                <a:solidFill>
                  <a:srgbClr val="6C6C6C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noProof="0"/>
              </a:p>
            </p:txBody>
          </p:sp>
        </p:grpSp>
      </p:grpSp>
      <p:sp>
        <p:nvSpPr>
          <p:cNvPr id="35" name="Tekstvak 34">
            <a:extLst>
              <a:ext uri="{FF2B5EF4-FFF2-40B4-BE49-F238E27FC236}">
                <a16:creationId xmlns:a16="http://schemas.microsoft.com/office/drawing/2014/main" id="{744DD2B0-3368-4D3C-AEF4-BFE68E9CDB97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100% tabel</a:t>
            </a:r>
          </a:p>
        </p:txBody>
      </p:sp>
      <p:pic>
        <p:nvPicPr>
          <p:cNvPr id="33" name="Picture 5">
            <a:extLst>
              <a:ext uri="{FF2B5EF4-FFF2-40B4-BE49-F238E27FC236}">
                <a16:creationId xmlns:a16="http://schemas.microsoft.com/office/drawing/2014/main" id="{7DB04235-62C2-4A82-834E-757C487248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510" y="184468"/>
            <a:ext cx="379459" cy="379459"/>
          </a:xfrm>
          <a:prstGeom prst="rect">
            <a:avLst/>
          </a:prstGeom>
        </p:spPr>
      </p:pic>
      <p:sp>
        <p:nvSpPr>
          <p:cNvPr id="34" name="Tijdelijke aanduiding voor titel 1">
            <a:extLst>
              <a:ext uri="{FF2B5EF4-FFF2-40B4-BE49-F238E27FC236}">
                <a16:creationId xmlns:a16="http://schemas.microsoft.com/office/drawing/2014/main" id="{57B487B8-146B-4A49-A5A7-DF24D63C41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467" y="1024409"/>
            <a:ext cx="10772761" cy="4904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/>
            </a:lvl1pPr>
          </a:lstStyle>
          <a:p>
            <a:r>
              <a:rPr lang="nl-NL" dirty="0"/>
              <a:t>Plaats hier je titel</a:t>
            </a:r>
          </a:p>
        </p:txBody>
      </p:sp>
    </p:spTree>
    <p:extLst>
      <p:ext uri="{BB962C8B-B14F-4D97-AF65-F5344CB8AC3E}">
        <p14:creationId xmlns:p14="http://schemas.microsoft.com/office/powerpoint/2010/main" val="438889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0% smart-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jdelijke aanduiding voor SmartArt 8"/>
          <p:cNvSpPr>
            <a:spLocks noGrp="1"/>
          </p:cNvSpPr>
          <p:nvPr>
            <p:ph type="dgm" sz="quarter" idx="16" hasCustomPrompt="1"/>
          </p:nvPr>
        </p:nvSpPr>
        <p:spPr>
          <a:xfrm>
            <a:off x="692468" y="1714411"/>
            <a:ext cx="10778808" cy="4244400"/>
          </a:xfrm>
        </p:spPr>
        <p:txBody>
          <a:bodyPr vert="horz" lIns="0" tIns="0" rIns="0" bIns="1620000" rtlCol="0" anchor="ctr">
            <a:noAutofit/>
          </a:bodyPr>
          <a:lstStyle>
            <a:lvl1pPr>
              <a:defRPr lang="nl-NL" sz="1500" dirty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marL="0" lv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smart-art object in te voegen.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Meer hulp nodig? </a:t>
            </a:r>
            <a:br>
              <a:rPr lang="nl-NL" dirty="0"/>
            </a:br>
            <a:r>
              <a:rPr lang="nl-NL" dirty="0"/>
              <a:t>Aan de zijkanten van de slides zijn instructies </a:t>
            </a:r>
            <a:br>
              <a:rPr lang="nl-NL" dirty="0"/>
            </a:br>
            <a:r>
              <a:rPr lang="nl-NL" dirty="0"/>
              <a:t>geplaatst voor verdere informatie.</a:t>
            </a:r>
          </a:p>
        </p:txBody>
      </p:sp>
      <p:grpSp>
        <p:nvGrpSpPr>
          <p:cNvPr id="11" name="Instructie">
            <a:extLst>
              <a:ext uri="{FF2B5EF4-FFF2-40B4-BE49-F238E27FC236}">
                <a16:creationId xmlns:a16="http://schemas.microsoft.com/office/drawing/2014/main" id="{A341C061-76A3-48D5-8366-A7A75A9AF69D}"/>
              </a:ext>
            </a:extLst>
          </p:cNvPr>
          <p:cNvGrpSpPr/>
          <p:nvPr userDrawn="1"/>
        </p:nvGrpSpPr>
        <p:grpSpPr>
          <a:xfrm>
            <a:off x="12391601" y="0"/>
            <a:ext cx="3183678" cy="4084324"/>
            <a:chOff x="12391601" y="0"/>
            <a:chExt cx="3183678" cy="4084324"/>
          </a:xfrm>
        </p:grpSpPr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9A410222-02F8-49E3-9F12-5C06EBE46981}"/>
                </a:ext>
              </a:extLst>
            </p:cNvPr>
            <p:cNvSpPr/>
            <p:nvPr userDrawn="1"/>
          </p:nvSpPr>
          <p:spPr>
            <a:xfrm>
              <a:off x="12397262" y="0"/>
              <a:ext cx="3178016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 err="1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SmartArt</a:t>
              </a: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 invoegen/veranderen</a:t>
              </a:r>
            </a:p>
          </p:txBody>
        </p:sp>
        <p:sp>
          <p:nvSpPr>
            <p:cNvPr id="13" name="Ovaal 12">
              <a:extLst>
                <a:ext uri="{FF2B5EF4-FFF2-40B4-BE49-F238E27FC236}">
                  <a16:creationId xmlns:a16="http://schemas.microsoft.com/office/drawing/2014/main" id="{F0954747-0FA3-48DD-BBBD-A72D7DB8AC77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4" name="Rechte verbindingslijn 13">
              <a:extLst>
                <a:ext uri="{FF2B5EF4-FFF2-40B4-BE49-F238E27FC236}">
                  <a16:creationId xmlns:a16="http://schemas.microsoft.com/office/drawing/2014/main" id="{93188085-22C0-4884-BBDD-4E4186E4EB5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5" name="Rechte verbindingslijn 14">
              <a:extLst>
                <a:ext uri="{FF2B5EF4-FFF2-40B4-BE49-F238E27FC236}">
                  <a16:creationId xmlns:a16="http://schemas.microsoft.com/office/drawing/2014/main" id="{AB9B7FCB-D0A1-43B1-A8BA-68967DCEB96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714411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6" name="Rechthoek 15">
              <a:extLst>
                <a:ext uri="{FF2B5EF4-FFF2-40B4-BE49-F238E27FC236}">
                  <a16:creationId xmlns:a16="http://schemas.microsoft.com/office/drawing/2014/main" id="{3103CC53-6DB3-4429-9B8C-E5B33C1DA03B}"/>
                </a:ext>
              </a:extLst>
            </p:cNvPr>
            <p:cNvSpPr/>
            <p:nvPr userDrawn="1"/>
          </p:nvSpPr>
          <p:spPr>
            <a:xfrm>
              <a:off x="12757283" y="432552"/>
              <a:ext cx="2812028" cy="59542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het bestaande </a:t>
              </a:r>
              <a:r>
                <a:rPr kumimoji="0" lang="nl-NL" sz="11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SmartArt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 object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 object in te voegen.</a:t>
              </a:r>
              <a:b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17" name="Rechte verbindingslijn 16">
              <a:extLst>
                <a:ext uri="{FF2B5EF4-FFF2-40B4-BE49-F238E27FC236}">
                  <a16:creationId xmlns:a16="http://schemas.microsoft.com/office/drawing/2014/main" id="{E157E871-EDD8-4B7D-A96A-6158D4D6499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4084324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8" name="Ovaal 17">
              <a:extLst>
                <a:ext uri="{FF2B5EF4-FFF2-40B4-BE49-F238E27FC236}">
                  <a16:creationId xmlns:a16="http://schemas.microsoft.com/office/drawing/2014/main" id="{5118BFB6-16EC-4662-95C8-F77DEB11F352}"/>
                </a:ext>
              </a:extLst>
            </p:cNvPr>
            <p:cNvSpPr/>
            <p:nvPr userDrawn="1"/>
          </p:nvSpPr>
          <p:spPr>
            <a:xfrm>
              <a:off x="12391601" y="184287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9" name="Rechthoek 18">
              <a:extLst>
                <a:ext uri="{FF2B5EF4-FFF2-40B4-BE49-F238E27FC236}">
                  <a16:creationId xmlns:a16="http://schemas.microsoft.com/office/drawing/2014/main" id="{121D3202-244A-4C16-B38A-3A204C26BA3B}"/>
                </a:ext>
              </a:extLst>
            </p:cNvPr>
            <p:cNvSpPr/>
            <p:nvPr userDrawn="1"/>
          </p:nvSpPr>
          <p:spPr>
            <a:xfrm>
              <a:off x="12757282" y="1908939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aan de linker kant van het venster het gewenste type en vervolgens het gewenste objecten klik 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‘OK’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20" name="Groep 19">
              <a:extLst>
                <a:ext uri="{FF2B5EF4-FFF2-40B4-BE49-F238E27FC236}">
                  <a16:creationId xmlns:a16="http://schemas.microsoft.com/office/drawing/2014/main" id="{51B29E0A-5676-4160-99A9-7B081234086C}"/>
                </a:ext>
              </a:extLst>
            </p:cNvPr>
            <p:cNvGrpSpPr/>
            <p:nvPr userDrawn="1"/>
          </p:nvGrpSpPr>
          <p:grpSpPr>
            <a:xfrm>
              <a:off x="12757282" y="2471653"/>
              <a:ext cx="825500" cy="209550"/>
              <a:chOff x="13504624" y="2482850"/>
              <a:chExt cx="825500" cy="209550"/>
            </a:xfrm>
          </p:grpSpPr>
          <p:sp>
            <p:nvSpPr>
              <p:cNvPr id="36" name="Rechthoek 35">
                <a:extLst>
                  <a:ext uri="{FF2B5EF4-FFF2-40B4-BE49-F238E27FC236}">
                    <a16:creationId xmlns:a16="http://schemas.microsoft.com/office/drawing/2014/main" id="{159BCC7E-781C-4FBD-8572-9F9103A7B5BC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252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OK</a:t>
                </a:r>
              </a:p>
            </p:txBody>
          </p:sp>
          <p:cxnSp>
            <p:nvCxnSpPr>
              <p:cNvPr id="37" name="Rechte verbindingslijn 36">
                <a:extLst>
                  <a:ext uri="{FF2B5EF4-FFF2-40B4-BE49-F238E27FC236}">
                    <a16:creationId xmlns:a16="http://schemas.microsoft.com/office/drawing/2014/main" id="{B2F692D8-D250-419D-A1D5-1F94566707FA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38" name="Gelijkbenige driehoek 37">
                <a:extLst>
                  <a:ext uri="{FF2B5EF4-FFF2-40B4-BE49-F238E27FC236}">
                    <a16:creationId xmlns:a16="http://schemas.microsoft.com/office/drawing/2014/main" id="{40B47272-E716-47D1-9CF3-DF2101223CF3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1" name="Ovaal 20">
              <a:extLst>
                <a:ext uri="{FF2B5EF4-FFF2-40B4-BE49-F238E27FC236}">
                  <a16:creationId xmlns:a16="http://schemas.microsoft.com/office/drawing/2014/main" id="{B767B45C-98BC-429E-B45F-637DA9ACBC01}"/>
                </a:ext>
              </a:extLst>
            </p:cNvPr>
            <p:cNvSpPr/>
            <p:nvPr userDrawn="1"/>
          </p:nvSpPr>
          <p:spPr>
            <a:xfrm>
              <a:off x="12391601" y="2989099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22" name="Rechthoek 21">
              <a:extLst>
                <a:ext uri="{FF2B5EF4-FFF2-40B4-BE49-F238E27FC236}">
                  <a16:creationId xmlns:a16="http://schemas.microsoft.com/office/drawing/2014/main" id="{5923D790-4639-41BA-B8B5-4285FD99F711}"/>
                </a:ext>
              </a:extLst>
            </p:cNvPr>
            <p:cNvSpPr/>
            <p:nvPr userDrawn="1"/>
          </p:nvSpPr>
          <p:spPr>
            <a:xfrm>
              <a:off x="12757283" y="3055162"/>
              <a:ext cx="2817996" cy="916337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‘Hulpmiddelen voor </a:t>
              </a:r>
              <a:r>
                <a:rPr kumimoji="0" lang="nl-NL" sz="11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SmartArt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 - Opmaak’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 kunnen opvulkleuren en lijnkleuren aangepast worden.</a:t>
              </a:r>
              <a:b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/>
              </a:r>
              <a:b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‘Start’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 kan o.a. de tekstopmaak worden gewijzigd.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23" name="Rechte verbindingslijn 22">
              <a:extLst>
                <a:ext uri="{FF2B5EF4-FFF2-40B4-BE49-F238E27FC236}">
                  <a16:creationId xmlns:a16="http://schemas.microsoft.com/office/drawing/2014/main" id="{7A49BA3B-E758-43E8-8FAE-29A72F89CC2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801420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24" name="Groep 23">
              <a:extLst>
                <a:ext uri="{FF2B5EF4-FFF2-40B4-BE49-F238E27FC236}">
                  <a16:creationId xmlns:a16="http://schemas.microsoft.com/office/drawing/2014/main" id="{E8B98009-13BB-4525-B700-2AE5C2399BC8}"/>
                </a:ext>
              </a:extLst>
            </p:cNvPr>
            <p:cNvGrpSpPr/>
            <p:nvPr userDrawn="1"/>
          </p:nvGrpSpPr>
          <p:grpSpPr>
            <a:xfrm>
              <a:off x="12762292" y="1283764"/>
              <a:ext cx="390792" cy="312040"/>
              <a:chOff x="7741071" y="1082154"/>
              <a:chExt cx="589013" cy="470317"/>
            </a:xfrm>
          </p:grpSpPr>
          <p:sp>
            <p:nvSpPr>
              <p:cNvPr id="25" name="Pijl: punthaak 24">
                <a:extLst>
                  <a:ext uri="{FF2B5EF4-FFF2-40B4-BE49-F238E27FC236}">
                    <a16:creationId xmlns:a16="http://schemas.microsoft.com/office/drawing/2014/main" id="{012EAF51-A760-45A1-843F-31FA83DB7BCB}"/>
                  </a:ext>
                </a:extLst>
              </p:cNvPr>
              <p:cNvSpPr/>
              <p:nvPr userDrawn="1"/>
            </p:nvSpPr>
            <p:spPr>
              <a:xfrm>
                <a:off x="7741071" y="1082154"/>
                <a:ext cx="504056" cy="336748"/>
              </a:xfrm>
              <a:prstGeom prst="chevron">
                <a:avLst>
                  <a:gd name="adj" fmla="val 33421"/>
                </a:avLst>
              </a:prstGeom>
              <a:solidFill>
                <a:srgbClr val="BAD2C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US" sz="1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6" name="Rechthoek 25">
                <a:extLst>
                  <a:ext uri="{FF2B5EF4-FFF2-40B4-BE49-F238E27FC236}">
                    <a16:creationId xmlns:a16="http://schemas.microsoft.com/office/drawing/2014/main" id="{10E7CD7D-5CCF-4078-B4A6-23FD9FBDDB64}"/>
                  </a:ext>
                </a:extLst>
              </p:cNvPr>
              <p:cNvSpPr/>
              <p:nvPr userDrawn="1"/>
            </p:nvSpPr>
            <p:spPr>
              <a:xfrm>
                <a:off x="7896789" y="1235205"/>
                <a:ext cx="433295" cy="317266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rgbClr val="A3A3A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en-US" sz="1000" b="1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7" name="Groep 26">
                <a:extLst>
                  <a:ext uri="{FF2B5EF4-FFF2-40B4-BE49-F238E27FC236}">
                    <a16:creationId xmlns:a16="http://schemas.microsoft.com/office/drawing/2014/main" id="{155B8C02-7170-4485-8302-B817EA200DA1}"/>
                  </a:ext>
                </a:extLst>
              </p:cNvPr>
              <p:cNvGrpSpPr/>
              <p:nvPr userDrawn="1"/>
            </p:nvGrpSpPr>
            <p:grpSpPr>
              <a:xfrm>
                <a:off x="7966294" y="1306401"/>
                <a:ext cx="308524" cy="31227"/>
                <a:chOff x="7966294" y="1306401"/>
                <a:chExt cx="308524" cy="31227"/>
              </a:xfrm>
            </p:grpSpPr>
            <p:sp>
              <p:nvSpPr>
                <p:cNvPr id="34" name="Ovaal 33">
                  <a:extLst>
                    <a:ext uri="{FF2B5EF4-FFF2-40B4-BE49-F238E27FC236}">
                      <a16:creationId xmlns:a16="http://schemas.microsoft.com/office/drawing/2014/main" id="{B200273B-D435-4543-843E-4A7D2032605D}"/>
                    </a:ext>
                  </a:extLst>
                </p:cNvPr>
                <p:cNvSpPr/>
                <p:nvPr userDrawn="1"/>
              </p:nvSpPr>
              <p:spPr>
                <a:xfrm>
                  <a:off x="7966294" y="1306401"/>
                  <a:ext cx="31227" cy="31227"/>
                </a:xfrm>
                <a:prstGeom prst="ellipse">
                  <a:avLst/>
                </a:prstGeom>
                <a:solidFill>
                  <a:srgbClr val="A3A3A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US" sz="1000" b="1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5" name="Rechte verbindingslijn 34">
                  <a:extLst>
                    <a:ext uri="{FF2B5EF4-FFF2-40B4-BE49-F238E27FC236}">
                      <a16:creationId xmlns:a16="http://schemas.microsoft.com/office/drawing/2014/main" id="{3E2705C7-8E11-4F24-BD60-910FEB840493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8034023" y="1323204"/>
                  <a:ext cx="240795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A3A3A3"/>
                  </a:solidFill>
                  <a:prstDash val="solid"/>
                </a:ln>
                <a:effectLst/>
              </p:spPr>
            </p:cxnSp>
          </p:grpSp>
          <p:grpSp>
            <p:nvGrpSpPr>
              <p:cNvPr id="28" name="Groep 27">
                <a:extLst>
                  <a:ext uri="{FF2B5EF4-FFF2-40B4-BE49-F238E27FC236}">
                    <a16:creationId xmlns:a16="http://schemas.microsoft.com/office/drawing/2014/main" id="{ABF7F489-9EE1-4049-BB55-051A1A05C7CF}"/>
                  </a:ext>
                </a:extLst>
              </p:cNvPr>
              <p:cNvGrpSpPr/>
              <p:nvPr userDrawn="1"/>
            </p:nvGrpSpPr>
            <p:grpSpPr>
              <a:xfrm>
                <a:off x="7966294" y="1381787"/>
                <a:ext cx="308524" cy="31227"/>
                <a:chOff x="7966294" y="1306401"/>
                <a:chExt cx="308524" cy="31227"/>
              </a:xfrm>
            </p:grpSpPr>
            <p:sp>
              <p:nvSpPr>
                <p:cNvPr id="32" name="Ovaal 31">
                  <a:extLst>
                    <a:ext uri="{FF2B5EF4-FFF2-40B4-BE49-F238E27FC236}">
                      <a16:creationId xmlns:a16="http://schemas.microsoft.com/office/drawing/2014/main" id="{0ACCE6FD-3F4F-449B-BDA2-316287693774}"/>
                    </a:ext>
                  </a:extLst>
                </p:cNvPr>
                <p:cNvSpPr/>
                <p:nvPr userDrawn="1"/>
              </p:nvSpPr>
              <p:spPr>
                <a:xfrm>
                  <a:off x="7966294" y="1306401"/>
                  <a:ext cx="31227" cy="31227"/>
                </a:xfrm>
                <a:prstGeom prst="ellipse">
                  <a:avLst/>
                </a:prstGeom>
                <a:solidFill>
                  <a:srgbClr val="A3A3A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US" sz="1000" b="1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3" name="Rechte verbindingslijn 32">
                  <a:extLst>
                    <a:ext uri="{FF2B5EF4-FFF2-40B4-BE49-F238E27FC236}">
                      <a16:creationId xmlns:a16="http://schemas.microsoft.com/office/drawing/2014/main" id="{EB0EDD25-F0FD-4EE0-A160-B103118396DE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8034023" y="1323204"/>
                  <a:ext cx="240795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A3A3A3"/>
                  </a:solidFill>
                  <a:prstDash val="solid"/>
                </a:ln>
                <a:effectLst/>
              </p:spPr>
            </p:cxnSp>
          </p:grpSp>
          <p:grpSp>
            <p:nvGrpSpPr>
              <p:cNvPr id="29" name="Groep 28">
                <a:extLst>
                  <a:ext uri="{FF2B5EF4-FFF2-40B4-BE49-F238E27FC236}">
                    <a16:creationId xmlns:a16="http://schemas.microsoft.com/office/drawing/2014/main" id="{B779A8FF-7F9D-4A7F-813C-36261E7AC2D5}"/>
                  </a:ext>
                </a:extLst>
              </p:cNvPr>
              <p:cNvGrpSpPr/>
              <p:nvPr userDrawn="1"/>
            </p:nvGrpSpPr>
            <p:grpSpPr>
              <a:xfrm>
                <a:off x="7966294" y="1457173"/>
                <a:ext cx="308524" cy="31227"/>
                <a:chOff x="7966294" y="1306401"/>
                <a:chExt cx="308524" cy="31227"/>
              </a:xfrm>
            </p:grpSpPr>
            <p:sp>
              <p:nvSpPr>
                <p:cNvPr id="30" name="Ovaal 29">
                  <a:extLst>
                    <a:ext uri="{FF2B5EF4-FFF2-40B4-BE49-F238E27FC236}">
                      <a16:creationId xmlns:a16="http://schemas.microsoft.com/office/drawing/2014/main" id="{5435BD56-6689-4C5C-9B69-FD553B54E4F8}"/>
                    </a:ext>
                  </a:extLst>
                </p:cNvPr>
                <p:cNvSpPr/>
                <p:nvPr userDrawn="1"/>
              </p:nvSpPr>
              <p:spPr>
                <a:xfrm>
                  <a:off x="7966294" y="1306401"/>
                  <a:ext cx="31227" cy="31227"/>
                </a:xfrm>
                <a:prstGeom prst="ellipse">
                  <a:avLst/>
                </a:prstGeom>
                <a:solidFill>
                  <a:srgbClr val="A3A3A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en-US" sz="1000" b="1" dirty="0">
                    <a:solidFill>
                      <a:schemeClr val="tx1"/>
                    </a:solidFill>
                  </a:endParaRPr>
                </a:p>
              </p:txBody>
            </p:sp>
            <p:cxnSp>
              <p:nvCxnSpPr>
                <p:cNvPr id="31" name="Rechte verbindingslijn 30">
                  <a:extLst>
                    <a:ext uri="{FF2B5EF4-FFF2-40B4-BE49-F238E27FC236}">
                      <a16:creationId xmlns:a16="http://schemas.microsoft.com/office/drawing/2014/main" id="{ECA5F66D-8462-4A21-9B4D-B1A2E9812859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8034023" y="1323204"/>
                  <a:ext cx="240795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A3A3A3"/>
                  </a:solidFill>
                  <a:prstDash val="solid"/>
                </a:ln>
                <a:effectLst/>
              </p:spPr>
            </p:cxnSp>
          </p:grpSp>
        </p:grpSp>
      </p:grpSp>
      <p:sp>
        <p:nvSpPr>
          <p:cNvPr id="39" name="Tekstvak 38">
            <a:extLst>
              <a:ext uri="{FF2B5EF4-FFF2-40B4-BE49-F238E27FC236}">
                <a16:creationId xmlns:a16="http://schemas.microsoft.com/office/drawing/2014/main" id="{999D7DBD-7BCA-4D55-B54B-BE7FFC669A9E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100% smart-art</a:t>
            </a:r>
          </a:p>
        </p:txBody>
      </p:sp>
      <p:pic>
        <p:nvPicPr>
          <p:cNvPr id="40" name="Picture 5">
            <a:extLst>
              <a:ext uri="{FF2B5EF4-FFF2-40B4-BE49-F238E27FC236}">
                <a16:creationId xmlns:a16="http://schemas.microsoft.com/office/drawing/2014/main" id="{3C276720-9B06-4C26-9C2A-5CA14655C6A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510" y="184468"/>
            <a:ext cx="379459" cy="379459"/>
          </a:xfrm>
          <a:prstGeom prst="rect">
            <a:avLst/>
          </a:prstGeo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7C7B4FBA-B3B0-4500-A104-81A2853FBC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Plaats hier je titel</a:t>
            </a:r>
          </a:p>
        </p:txBody>
      </p:sp>
    </p:spTree>
    <p:extLst>
      <p:ext uri="{BB962C8B-B14F-4D97-AF65-F5344CB8AC3E}">
        <p14:creationId xmlns:p14="http://schemas.microsoft.com/office/powerpoint/2010/main" val="2495700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Rechthoek 6"/>
          <p:cNvSpPr/>
          <p:nvPr userDrawn="1"/>
        </p:nvSpPr>
        <p:spPr>
          <a:xfrm>
            <a:off x="698500" y="2015984"/>
            <a:ext cx="2466000" cy="1044000"/>
          </a:xfrm>
          <a:prstGeom prst="rect">
            <a:avLst/>
          </a:prstGeom>
          <a:noFill/>
          <a:ln>
            <a:solidFill>
              <a:schemeClr val="tx1"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00"/>
          </a:p>
        </p:txBody>
      </p:sp>
      <p:sp>
        <p:nvSpPr>
          <p:cNvPr id="8" name="Rechthoek 7"/>
          <p:cNvSpPr/>
          <p:nvPr userDrawn="1"/>
        </p:nvSpPr>
        <p:spPr>
          <a:xfrm>
            <a:off x="3466524" y="2015984"/>
            <a:ext cx="2466000" cy="1044000"/>
          </a:xfrm>
          <a:prstGeom prst="rect">
            <a:avLst/>
          </a:prstGeom>
          <a:noFill/>
          <a:ln>
            <a:solidFill>
              <a:schemeClr val="tx1"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00"/>
          </a:p>
        </p:txBody>
      </p:sp>
      <p:sp>
        <p:nvSpPr>
          <p:cNvPr id="9" name="Rechthoek 8"/>
          <p:cNvSpPr/>
          <p:nvPr userDrawn="1"/>
        </p:nvSpPr>
        <p:spPr>
          <a:xfrm>
            <a:off x="6234548" y="2015984"/>
            <a:ext cx="2466000" cy="1044000"/>
          </a:xfrm>
          <a:prstGeom prst="rect">
            <a:avLst/>
          </a:prstGeom>
          <a:noFill/>
          <a:ln>
            <a:solidFill>
              <a:schemeClr val="tx1"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00"/>
          </a:p>
        </p:txBody>
      </p:sp>
      <p:sp>
        <p:nvSpPr>
          <p:cNvPr id="10" name="Rechthoek 9"/>
          <p:cNvSpPr/>
          <p:nvPr userDrawn="1"/>
        </p:nvSpPr>
        <p:spPr>
          <a:xfrm>
            <a:off x="9002571" y="2015984"/>
            <a:ext cx="2466000" cy="1044000"/>
          </a:xfrm>
          <a:prstGeom prst="rect">
            <a:avLst/>
          </a:prstGeom>
          <a:noFill/>
          <a:ln>
            <a:solidFill>
              <a:schemeClr val="tx1"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00"/>
          </a:p>
        </p:txBody>
      </p:sp>
      <p:sp>
        <p:nvSpPr>
          <p:cNvPr id="12" name="Rechthoek 11"/>
          <p:cNvSpPr/>
          <p:nvPr userDrawn="1"/>
        </p:nvSpPr>
        <p:spPr>
          <a:xfrm>
            <a:off x="698500" y="3315061"/>
            <a:ext cx="2466000" cy="1044000"/>
          </a:xfrm>
          <a:prstGeom prst="rect">
            <a:avLst/>
          </a:prstGeom>
          <a:noFill/>
          <a:ln>
            <a:solidFill>
              <a:schemeClr val="tx1"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00"/>
          </a:p>
        </p:txBody>
      </p:sp>
      <p:sp>
        <p:nvSpPr>
          <p:cNvPr id="13" name="Rechthoek 12"/>
          <p:cNvSpPr/>
          <p:nvPr userDrawn="1"/>
        </p:nvSpPr>
        <p:spPr>
          <a:xfrm>
            <a:off x="3466524" y="3315061"/>
            <a:ext cx="2466000" cy="1044000"/>
          </a:xfrm>
          <a:prstGeom prst="rect">
            <a:avLst/>
          </a:prstGeom>
          <a:noFill/>
          <a:ln>
            <a:solidFill>
              <a:schemeClr val="tx1"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00"/>
          </a:p>
        </p:txBody>
      </p:sp>
      <p:sp>
        <p:nvSpPr>
          <p:cNvPr id="14" name="Rechthoek 13"/>
          <p:cNvSpPr/>
          <p:nvPr userDrawn="1"/>
        </p:nvSpPr>
        <p:spPr>
          <a:xfrm>
            <a:off x="6234548" y="3315061"/>
            <a:ext cx="2466000" cy="1044000"/>
          </a:xfrm>
          <a:prstGeom prst="rect">
            <a:avLst/>
          </a:prstGeom>
          <a:noFill/>
          <a:ln>
            <a:solidFill>
              <a:schemeClr val="tx1"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00"/>
          </a:p>
        </p:txBody>
      </p:sp>
      <p:sp>
        <p:nvSpPr>
          <p:cNvPr id="15" name="Rechthoek 14"/>
          <p:cNvSpPr/>
          <p:nvPr userDrawn="1"/>
        </p:nvSpPr>
        <p:spPr>
          <a:xfrm>
            <a:off x="9002571" y="3315061"/>
            <a:ext cx="2466000" cy="1044000"/>
          </a:xfrm>
          <a:prstGeom prst="rect">
            <a:avLst/>
          </a:prstGeom>
          <a:noFill/>
          <a:ln>
            <a:solidFill>
              <a:schemeClr val="tx1"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00"/>
          </a:p>
        </p:txBody>
      </p:sp>
      <p:sp>
        <p:nvSpPr>
          <p:cNvPr id="17" name="Rechthoek 16"/>
          <p:cNvSpPr/>
          <p:nvPr userDrawn="1"/>
        </p:nvSpPr>
        <p:spPr>
          <a:xfrm>
            <a:off x="698500" y="4614138"/>
            <a:ext cx="2466000" cy="1044000"/>
          </a:xfrm>
          <a:prstGeom prst="rect">
            <a:avLst/>
          </a:prstGeom>
          <a:noFill/>
          <a:ln>
            <a:solidFill>
              <a:schemeClr val="tx1"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00"/>
          </a:p>
        </p:txBody>
      </p:sp>
      <p:sp>
        <p:nvSpPr>
          <p:cNvPr id="18" name="Rechthoek 17"/>
          <p:cNvSpPr/>
          <p:nvPr userDrawn="1"/>
        </p:nvSpPr>
        <p:spPr>
          <a:xfrm>
            <a:off x="3466524" y="4614138"/>
            <a:ext cx="2466000" cy="1044000"/>
          </a:xfrm>
          <a:prstGeom prst="rect">
            <a:avLst/>
          </a:prstGeom>
          <a:noFill/>
          <a:ln>
            <a:solidFill>
              <a:schemeClr val="tx1"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00"/>
          </a:p>
        </p:txBody>
      </p:sp>
      <p:sp>
        <p:nvSpPr>
          <p:cNvPr id="19" name="Rechthoek 18"/>
          <p:cNvSpPr/>
          <p:nvPr userDrawn="1"/>
        </p:nvSpPr>
        <p:spPr>
          <a:xfrm>
            <a:off x="6234548" y="4614138"/>
            <a:ext cx="2466000" cy="1044000"/>
          </a:xfrm>
          <a:prstGeom prst="rect">
            <a:avLst/>
          </a:prstGeom>
          <a:noFill/>
          <a:ln>
            <a:solidFill>
              <a:schemeClr val="tx1"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00"/>
          </a:p>
        </p:txBody>
      </p:sp>
      <p:sp>
        <p:nvSpPr>
          <p:cNvPr id="20" name="Rechthoek 19"/>
          <p:cNvSpPr/>
          <p:nvPr userDrawn="1"/>
        </p:nvSpPr>
        <p:spPr>
          <a:xfrm>
            <a:off x="9002571" y="4614138"/>
            <a:ext cx="2466000" cy="1044000"/>
          </a:xfrm>
          <a:prstGeom prst="rect">
            <a:avLst/>
          </a:prstGeom>
          <a:noFill/>
          <a:ln>
            <a:solidFill>
              <a:schemeClr val="tx1"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000"/>
          </a:p>
        </p:txBody>
      </p:sp>
      <p:sp>
        <p:nvSpPr>
          <p:cNvPr id="22" name="Tijdelijke aanduiding voor afbeelding 40"/>
          <p:cNvSpPr>
            <a:spLocks noGrp="1"/>
          </p:cNvSpPr>
          <p:nvPr userDrawn="1">
            <p:ph type="pic" sz="quarter" idx="14" hasCustomPrompt="1"/>
          </p:nvPr>
        </p:nvSpPr>
        <p:spPr>
          <a:xfrm>
            <a:off x="977500" y="2195984"/>
            <a:ext cx="1908000" cy="684000"/>
          </a:xfrm>
          <a:ln>
            <a:noFill/>
          </a:ln>
        </p:spPr>
        <p:txBody>
          <a:bodyPr bIns="432000" anchor="ctr"/>
          <a:lstStyle>
            <a:lvl1pPr marL="0" indent="0" algn="ctr">
              <a:lnSpc>
                <a:spcPct val="75000"/>
              </a:lnSpc>
              <a:spcBef>
                <a:spcPts val="100"/>
              </a:spcBef>
              <a:spcAft>
                <a:spcPts val="100"/>
              </a:spcAft>
              <a:buNone/>
              <a:defRPr sz="900" i="1"/>
            </a:lvl1pPr>
          </a:lstStyle>
          <a:p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logo in te voegen.</a:t>
            </a:r>
          </a:p>
        </p:txBody>
      </p:sp>
      <p:sp>
        <p:nvSpPr>
          <p:cNvPr id="23" name="Tijdelijke aanduiding voor afbeelding 40"/>
          <p:cNvSpPr>
            <a:spLocks noGrp="1"/>
          </p:cNvSpPr>
          <p:nvPr userDrawn="1">
            <p:ph type="pic" sz="quarter" idx="15" hasCustomPrompt="1"/>
          </p:nvPr>
        </p:nvSpPr>
        <p:spPr>
          <a:xfrm>
            <a:off x="3745524" y="2195984"/>
            <a:ext cx="1908000" cy="684000"/>
          </a:xfrm>
          <a:ln>
            <a:noFill/>
          </a:ln>
        </p:spPr>
        <p:txBody>
          <a:bodyPr bIns="432000" anchor="ctr"/>
          <a:lstStyle>
            <a:lvl1pPr marL="0" indent="0" algn="ctr">
              <a:lnSpc>
                <a:spcPct val="75000"/>
              </a:lnSpc>
              <a:spcBef>
                <a:spcPts val="100"/>
              </a:spcBef>
              <a:spcAft>
                <a:spcPts val="100"/>
              </a:spcAft>
              <a:buNone/>
              <a:defRPr sz="900" i="1"/>
            </a:lvl1pPr>
          </a:lstStyle>
          <a:p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logo in te voegen.</a:t>
            </a:r>
          </a:p>
        </p:txBody>
      </p:sp>
      <p:sp>
        <p:nvSpPr>
          <p:cNvPr id="24" name="Tijdelijke aanduiding voor afbeelding 40"/>
          <p:cNvSpPr>
            <a:spLocks noGrp="1"/>
          </p:cNvSpPr>
          <p:nvPr userDrawn="1">
            <p:ph type="pic" sz="quarter" idx="16" hasCustomPrompt="1"/>
          </p:nvPr>
        </p:nvSpPr>
        <p:spPr>
          <a:xfrm>
            <a:off x="6513548" y="2195984"/>
            <a:ext cx="1908000" cy="684000"/>
          </a:xfrm>
          <a:ln>
            <a:noFill/>
          </a:ln>
        </p:spPr>
        <p:txBody>
          <a:bodyPr bIns="432000" anchor="ctr"/>
          <a:lstStyle>
            <a:lvl1pPr marL="0" indent="0" algn="ctr">
              <a:lnSpc>
                <a:spcPct val="75000"/>
              </a:lnSpc>
              <a:spcBef>
                <a:spcPts val="100"/>
              </a:spcBef>
              <a:spcAft>
                <a:spcPts val="100"/>
              </a:spcAft>
              <a:buNone/>
              <a:defRPr sz="900" i="1"/>
            </a:lvl1pPr>
          </a:lstStyle>
          <a:p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logo in te voegen.</a:t>
            </a:r>
          </a:p>
        </p:txBody>
      </p:sp>
      <p:sp>
        <p:nvSpPr>
          <p:cNvPr id="25" name="Tijdelijke aanduiding voor afbeelding 40"/>
          <p:cNvSpPr>
            <a:spLocks noGrp="1"/>
          </p:cNvSpPr>
          <p:nvPr userDrawn="1">
            <p:ph type="pic" sz="quarter" idx="17" hasCustomPrompt="1"/>
          </p:nvPr>
        </p:nvSpPr>
        <p:spPr>
          <a:xfrm>
            <a:off x="9281571" y="2195984"/>
            <a:ext cx="1908000" cy="684000"/>
          </a:xfrm>
          <a:ln>
            <a:noFill/>
          </a:ln>
        </p:spPr>
        <p:txBody>
          <a:bodyPr bIns="432000" anchor="ctr"/>
          <a:lstStyle>
            <a:lvl1pPr marL="0" indent="0" algn="ctr">
              <a:lnSpc>
                <a:spcPct val="75000"/>
              </a:lnSpc>
              <a:spcBef>
                <a:spcPts val="100"/>
              </a:spcBef>
              <a:spcAft>
                <a:spcPts val="100"/>
              </a:spcAft>
              <a:buNone/>
              <a:defRPr sz="900" i="1"/>
            </a:lvl1pPr>
          </a:lstStyle>
          <a:p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logo in te voegen.</a:t>
            </a:r>
          </a:p>
        </p:txBody>
      </p:sp>
      <p:sp>
        <p:nvSpPr>
          <p:cNvPr id="27" name="Tijdelijke aanduiding voor afbeelding 40"/>
          <p:cNvSpPr>
            <a:spLocks noGrp="1"/>
          </p:cNvSpPr>
          <p:nvPr userDrawn="1">
            <p:ph type="pic" sz="quarter" idx="19" hasCustomPrompt="1"/>
          </p:nvPr>
        </p:nvSpPr>
        <p:spPr>
          <a:xfrm>
            <a:off x="977500" y="3495061"/>
            <a:ext cx="1908000" cy="684000"/>
          </a:xfrm>
          <a:ln>
            <a:noFill/>
          </a:ln>
        </p:spPr>
        <p:txBody>
          <a:bodyPr bIns="432000" anchor="ctr"/>
          <a:lstStyle>
            <a:lvl1pPr marL="0" indent="0" algn="ctr">
              <a:lnSpc>
                <a:spcPct val="75000"/>
              </a:lnSpc>
              <a:spcBef>
                <a:spcPts val="100"/>
              </a:spcBef>
              <a:spcAft>
                <a:spcPts val="100"/>
              </a:spcAft>
              <a:buNone/>
              <a:defRPr sz="900" i="1"/>
            </a:lvl1pPr>
          </a:lstStyle>
          <a:p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logo in te voegen.</a:t>
            </a:r>
          </a:p>
        </p:txBody>
      </p:sp>
      <p:sp>
        <p:nvSpPr>
          <p:cNvPr id="28" name="Tijdelijke aanduiding voor afbeelding 40"/>
          <p:cNvSpPr>
            <a:spLocks noGrp="1"/>
          </p:cNvSpPr>
          <p:nvPr userDrawn="1">
            <p:ph type="pic" sz="quarter" idx="20" hasCustomPrompt="1"/>
          </p:nvPr>
        </p:nvSpPr>
        <p:spPr>
          <a:xfrm>
            <a:off x="3745524" y="3495061"/>
            <a:ext cx="1908000" cy="684000"/>
          </a:xfrm>
          <a:ln>
            <a:noFill/>
          </a:ln>
        </p:spPr>
        <p:txBody>
          <a:bodyPr bIns="432000" anchor="ctr"/>
          <a:lstStyle>
            <a:lvl1pPr marL="0" indent="0" algn="ctr">
              <a:lnSpc>
                <a:spcPct val="75000"/>
              </a:lnSpc>
              <a:spcBef>
                <a:spcPts val="100"/>
              </a:spcBef>
              <a:spcAft>
                <a:spcPts val="100"/>
              </a:spcAft>
              <a:buNone/>
              <a:defRPr sz="900" i="1"/>
            </a:lvl1pPr>
          </a:lstStyle>
          <a:p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logo in te voegen.</a:t>
            </a:r>
          </a:p>
        </p:txBody>
      </p:sp>
      <p:sp>
        <p:nvSpPr>
          <p:cNvPr id="29" name="Tijdelijke aanduiding voor afbeelding 40"/>
          <p:cNvSpPr>
            <a:spLocks noGrp="1"/>
          </p:cNvSpPr>
          <p:nvPr userDrawn="1">
            <p:ph type="pic" sz="quarter" idx="21" hasCustomPrompt="1"/>
          </p:nvPr>
        </p:nvSpPr>
        <p:spPr>
          <a:xfrm>
            <a:off x="6513548" y="3495061"/>
            <a:ext cx="1908000" cy="684000"/>
          </a:xfrm>
          <a:ln>
            <a:noFill/>
          </a:ln>
        </p:spPr>
        <p:txBody>
          <a:bodyPr bIns="432000" anchor="ctr"/>
          <a:lstStyle>
            <a:lvl1pPr marL="0" indent="0" algn="ctr">
              <a:lnSpc>
                <a:spcPct val="75000"/>
              </a:lnSpc>
              <a:spcBef>
                <a:spcPts val="100"/>
              </a:spcBef>
              <a:spcAft>
                <a:spcPts val="100"/>
              </a:spcAft>
              <a:buNone/>
              <a:defRPr sz="900" i="1"/>
            </a:lvl1pPr>
          </a:lstStyle>
          <a:p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logo in te voegen.</a:t>
            </a:r>
          </a:p>
        </p:txBody>
      </p:sp>
      <p:sp>
        <p:nvSpPr>
          <p:cNvPr id="30" name="Tijdelijke aanduiding voor afbeelding 40"/>
          <p:cNvSpPr>
            <a:spLocks noGrp="1"/>
          </p:cNvSpPr>
          <p:nvPr userDrawn="1">
            <p:ph type="pic" sz="quarter" idx="22" hasCustomPrompt="1"/>
          </p:nvPr>
        </p:nvSpPr>
        <p:spPr>
          <a:xfrm>
            <a:off x="9281571" y="3495061"/>
            <a:ext cx="1908000" cy="684000"/>
          </a:xfrm>
          <a:ln>
            <a:noFill/>
          </a:ln>
        </p:spPr>
        <p:txBody>
          <a:bodyPr bIns="432000" anchor="ctr"/>
          <a:lstStyle>
            <a:lvl1pPr marL="0" indent="0" algn="ctr">
              <a:lnSpc>
                <a:spcPct val="75000"/>
              </a:lnSpc>
              <a:spcBef>
                <a:spcPts val="100"/>
              </a:spcBef>
              <a:spcAft>
                <a:spcPts val="100"/>
              </a:spcAft>
              <a:buNone/>
              <a:defRPr sz="900" i="1"/>
            </a:lvl1pPr>
          </a:lstStyle>
          <a:p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logo in te voegen.</a:t>
            </a:r>
          </a:p>
        </p:txBody>
      </p:sp>
      <p:sp>
        <p:nvSpPr>
          <p:cNvPr id="32" name="Tijdelijke aanduiding voor afbeelding 40"/>
          <p:cNvSpPr>
            <a:spLocks noGrp="1"/>
          </p:cNvSpPr>
          <p:nvPr userDrawn="1">
            <p:ph type="pic" sz="quarter" idx="24" hasCustomPrompt="1"/>
          </p:nvPr>
        </p:nvSpPr>
        <p:spPr>
          <a:xfrm>
            <a:off x="977500" y="4794138"/>
            <a:ext cx="1908000" cy="684000"/>
          </a:xfrm>
          <a:ln>
            <a:noFill/>
          </a:ln>
        </p:spPr>
        <p:txBody>
          <a:bodyPr bIns="432000" anchor="ctr"/>
          <a:lstStyle>
            <a:lvl1pPr marL="0" indent="0" algn="ctr">
              <a:lnSpc>
                <a:spcPct val="75000"/>
              </a:lnSpc>
              <a:spcBef>
                <a:spcPts val="100"/>
              </a:spcBef>
              <a:spcAft>
                <a:spcPts val="100"/>
              </a:spcAft>
              <a:buNone/>
              <a:defRPr sz="900" i="1"/>
            </a:lvl1pPr>
          </a:lstStyle>
          <a:p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logo in te voegen.</a:t>
            </a:r>
          </a:p>
        </p:txBody>
      </p:sp>
      <p:sp>
        <p:nvSpPr>
          <p:cNvPr id="33" name="Tijdelijke aanduiding voor afbeelding 40"/>
          <p:cNvSpPr>
            <a:spLocks noGrp="1"/>
          </p:cNvSpPr>
          <p:nvPr userDrawn="1">
            <p:ph type="pic" sz="quarter" idx="25" hasCustomPrompt="1"/>
          </p:nvPr>
        </p:nvSpPr>
        <p:spPr>
          <a:xfrm>
            <a:off x="3745524" y="4794138"/>
            <a:ext cx="1908000" cy="684000"/>
          </a:xfrm>
          <a:ln>
            <a:noFill/>
          </a:ln>
        </p:spPr>
        <p:txBody>
          <a:bodyPr bIns="432000" anchor="ctr"/>
          <a:lstStyle>
            <a:lvl1pPr marL="0" indent="0" algn="ctr">
              <a:lnSpc>
                <a:spcPct val="75000"/>
              </a:lnSpc>
              <a:spcBef>
                <a:spcPts val="100"/>
              </a:spcBef>
              <a:spcAft>
                <a:spcPts val="100"/>
              </a:spcAft>
              <a:buNone/>
              <a:defRPr sz="900" i="1"/>
            </a:lvl1pPr>
          </a:lstStyle>
          <a:p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logo in te voegen.</a:t>
            </a:r>
          </a:p>
        </p:txBody>
      </p:sp>
      <p:sp>
        <p:nvSpPr>
          <p:cNvPr id="34" name="Tijdelijke aanduiding voor afbeelding 40"/>
          <p:cNvSpPr>
            <a:spLocks noGrp="1"/>
          </p:cNvSpPr>
          <p:nvPr userDrawn="1">
            <p:ph type="pic" sz="quarter" idx="26" hasCustomPrompt="1"/>
          </p:nvPr>
        </p:nvSpPr>
        <p:spPr>
          <a:xfrm>
            <a:off x="6513548" y="4794138"/>
            <a:ext cx="1908000" cy="684000"/>
          </a:xfrm>
          <a:ln>
            <a:noFill/>
          </a:ln>
        </p:spPr>
        <p:txBody>
          <a:bodyPr bIns="432000" anchor="ctr"/>
          <a:lstStyle>
            <a:lvl1pPr marL="0" indent="0" algn="ctr">
              <a:lnSpc>
                <a:spcPct val="75000"/>
              </a:lnSpc>
              <a:spcBef>
                <a:spcPts val="100"/>
              </a:spcBef>
              <a:spcAft>
                <a:spcPts val="100"/>
              </a:spcAft>
              <a:buNone/>
              <a:defRPr sz="900" i="1"/>
            </a:lvl1pPr>
          </a:lstStyle>
          <a:p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logo in te voegen.</a:t>
            </a:r>
          </a:p>
        </p:txBody>
      </p:sp>
      <p:sp>
        <p:nvSpPr>
          <p:cNvPr id="35" name="Tijdelijke aanduiding voor afbeelding 40"/>
          <p:cNvSpPr>
            <a:spLocks noGrp="1"/>
          </p:cNvSpPr>
          <p:nvPr userDrawn="1">
            <p:ph type="pic" sz="quarter" idx="27" hasCustomPrompt="1"/>
          </p:nvPr>
        </p:nvSpPr>
        <p:spPr>
          <a:xfrm>
            <a:off x="9281571" y="4794138"/>
            <a:ext cx="1908000" cy="684000"/>
          </a:xfrm>
          <a:ln>
            <a:noFill/>
          </a:ln>
        </p:spPr>
        <p:txBody>
          <a:bodyPr bIns="432000" anchor="ctr"/>
          <a:lstStyle>
            <a:lvl1pPr marL="0" indent="0" algn="ctr">
              <a:lnSpc>
                <a:spcPct val="75000"/>
              </a:lnSpc>
              <a:spcBef>
                <a:spcPts val="100"/>
              </a:spcBef>
              <a:spcAft>
                <a:spcPts val="100"/>
              </a:spcAft>
              <a:buNone/>
              <a:defRPr sz="900" i="1"/>
            </a:lvl1pPr>
          </a:lstStyle>
          <a:p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logo in te voegen.</a:t>
            </a:r>
          </a:p>
        </p:txBody>
      </p:sp>
      <p:grpSp>
        <p:nvGrpSpPr>
          <p:cNvPr id="106" name="Groep 105">
            <a:extLst>
              <a:ext uri="{FF2B5EF4-FFF2-40B4-BE49-F238E27FC236}">
                <a16:creationId xmlns:a16="http://schemas.microsoft.com/office/drawing/2014/main" id="{AAD5DEA3-CB42-46AF-9DFB-B33038CDE1A5}"/>
              </a:ext>
            </a:extLst>
          </p:cNvPr>
          <p:cNvGrpSpPr/>
          <p:nvPr userDrawn="1"/>
        </p:nvGrpSpPr>
        <p:grpSpPr>
          <a:xfrm>
            <a:off x="12372236" y="0"/>
            <a:ext cx="3307554" cy="6847413"/>
            <a:chOff x="12372236" y="0"/>
            <a:chExt cx="3307554" cy="6847413"/>
          </a:xfrm>
        </p:grpSpPr>
        <p:cxnSp>
          <p:nvCxnSpPr>
            <p:cNvPr id="107" name="Rechte verbindingslijn 106">
              <a:extLst>
                <a:ext uri="{FF2B5EF4-FFF2-40B4-BE49-F238E27FC236}">
                  <a16:creationId xmlns:a16="http://schemas.microsoft.com/office/drawing/2014/main" id="{B7F436AF-8FC9-43E6-AF35-7E07BEF9E14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83368" y="4422733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08" name="Ovaal 107">
              <a:extLst>
                <a:ext uri="{FF2B5EF4-FFF2-40B4-BE49-F238E27FC236}">
                  <a16:creationId xmlns:a16="http://schemas.microsoft.com/office/drawing/2014/main" id="{C1D8942D-6F04-4AAC-A209-4136B8F173D6}"/>
                </a:ext>
              </a:extLst>
            </p:cNvPr>
            <p:cNvSpPr/>
            <p:nvPr userDrawn="1"/>
          </p:nvSpPr>
          <p:spPr>
            <a:xfrm>
              <a:off x="12372236" y="4544484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4</a:t>
              </a:r>
            </a:p>
          </p:txBody>
        </p:sp>
        <p:sp>
          <p:nvSpPr>
            <p:cNvPr id="109" name="Rechthoek 108">
              <a:extLst>
                <a:ext uri="{FF2B5EF4-FFF2-40B4-BE49-F238E27FC236}">
                  <a16:creationId xmlns:a16="http://schemas.microsoft.com/office/drawing/2014/main" id="{D8FC17CD-18C7-41FE-BBA0-A1C85CE4DE10}"/>
                </a:ext>
              </a:extLst>
            </p:cNvPr>
            <p:cNvSpPr/>
            <p:nvPr userDrawn="1"/>
          </p:nvSpPr>
          <p:spPr>
            <a:xfrm>
              <a:off x="12737918" y="4610548"/>
              <a:ext cx="2823467" cy="625916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Om het logo precies in het </a:t>
              </a:r>
              <a:r>
                <a:rPr kumimoji="0" lang="nl-NL" sz="11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afbeeldings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-kader te krijgen, klik op het pijltje onder de knop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‘Bijsnijden’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 en kies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‘Aanpassen’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110" name="Groep 109">
              <a:extLst>
                <a:ext uri="{FF2B5EF4-FFF2-40B4-BE49-F238E27FC236}">
                  <a16:creationId xmlns:a16="http://schemas.microsoft.com/office/drawing/2014/main" id="{833D91C2-018B-4F29-B604-5E2529945381}"/>
                </a:ext>
              </a:extLst>
            </p:cNvPr>
            <p:cNvGrpSpPr/>
            <p:nvPr userDrawn="1"/>
          </p:nvGrpSpPr>
          <p:grpSpPr>
            <a:xfrm>
              <a:off x="12737916" y="5161495"/>
              <a:ext cx="1499406" cy="678267"/>
              <a:chOff x="12757283" y="5191603"/>
              <a:chExt cx="1499406" cy="678267"/>
            </a:xfrm>
          </p:grpSpPr>
          <p:sp>
            <p:nvSpPr>
              <p:cNvPr id="157" name="Rechthoek 156">
                <a:extLst>
                  <a:ext uri="{FF2B5EF4-FFF2-40B4-BE49-F238E27FC236}">
                    <a16:creationId xmlns:a16="http://schemas.microsoft.com/office/drawing/2014/main" id="{68D0A361-1899-47E9-BC2A-DE586622805F}"/>
                  </a:ext>
                </a:extLst>
              </p:cNvPr>
              <p:cNvSpPr/>
              <p:nvPr userDrawn="1"/>
            </p:nvSpPr>
            <p:spPr>
              <a:xfrm>
                <a:off x="12757283" y="5191603"/>
                <a:ext cx="1499406" cy="58094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D1D1D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8" name="Rechthoek 157">
                <a:extLst>
                  <a:ext uri="{FF2B5EF4-FFF2-40B4-BE49-F238E27FC236}">
                    <a16:creationId xmlns:a16="http://schemas.microsoft.com/office/drawing/2014/main" id="{AA23577B-EAB7-4FC0-85DA-D5C3223BA0D1}"/>
                  </a:ext>
                </a:extLst>
              </p:cNvPr>
              <p:cNvSpPr/>
              <p:nvPr userDrawn="1"/>
            </p:nvSpPr>
            <p:spPr>
              <a:xfrm>
                <a:off x="12768263" y="5502992"/>
                <a:ext cx="1481137" cy="262014"/>
              </a:xfrm>
              <a:prstGeom prst="rect">
                <a:avLst/>
              </a:prstGeom>
              <a:solidFill>
                <a:srgbClr val="FCE4D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Tekstvak 158">
                <a:extLst>
                  <a:ext uri="{FF2B5EF4-FFF2-40B4-BE49-F238E27FC236}">
                    <a16:creationId xmlns:a16="http://schemas.microsoft.com/office/drawing/2014/main" id="{5002BFAA-13C2-4AC5-B5E5-6867C4DF270A}"/>
                  </a:ext>
                </a:extLst>
              </p:cNvPr>
              <p:cNvSpPr txBox="1"/>
              <p:nvPr userDrawn="1"/>
            </p:nvSpPr>
            <p:spPr>
              <a:xfrm>
                <a:off x="12997648" y="5230713"/>
                <a:ext cx="957818" cy="216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900" b="0" kern="1200" noProof="0" dirty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Opvullen</a:t>
                </a:r>
              </a:p>
            </p:txBody>
          </p:sp>
          <p:sp>
            <p:nvSpPr>
              <p:cNvPr id="160" name="Tekstvak 159">
                <a:extLst>
                  <a:ext uri="{FF2B5EF4-FFF2-40B4-BE49-F238E27FC236}">
                    <a16:creationId xmlns:a16="http://schemas.microsoft.com/office/drawing/2014/main" id="{19705D2E-32B3-4CF8-9144-C55E822E91C4}"/>
                  </a:ext>
                </a:extLst>
              </p:cNvPr>
              <p:cNvSpPr txBox="1"/>
              <p:nvPr userDrawn="1"/>
            </p:nvSpPr>
            <p:spPr>
              <a:xfrm>
                <a:off x="12984219" y="5551839"/>
                <a:ext cx="1045804" cy="2169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algn="l" defTabSz="1217512" rtl="0" eaLnBrk="1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900" b="0" kern="1200" noProof="0" dirty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Aanpassen</a:t>
                </a:r>
              </a:p>
            </p:txBody>
          </p:sp>
          <p:pic>
            <p:nvPicPr>
              <p:cNvPr id="161" name="Picture 3">
                <a:extLst>
                  <a:ext uri="{FF2B5EF4-FFF2-40B4-BE49-F238E27FC236}">
                    <a16:creationId xmlns:a16="http://schemas.microsoft.com/office/drawing/2014/main" id="{123AE866-1E27-4228-B51A-49F4B89FE4FD}"/>
                  </a:ext>
                </a:extLst>
              </p:cNvPr>
              <p:cNvPicPr>
                <a:picLocks noChangeAspect="1" noChangeArrowheads="1"/>
              </p:cNvPicPr>
              <p:nvPr userDrawn="1"/>
            </p:nvPicPr>
            <p:blipFill>
              <a:blip r:embed="rId2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3938926" y="5638539"/>
                <a:ext cx="143086" cy="2313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62" name="Gelijkbenige driehoek 161">
                <a:extLst>
                  <a:ext uri="{FF2B5EF4-FFF2-40B4-BE49-F238E27FC236}">
                    <a16:creationId xmlns:a16="http://schemas.microsoft.com/office/drawing/2014/main" id="{8B2D67E9-D6E1-4FD4-93FD-99EB3544F0EC}"/>
                  </a:ext>
                </a:extLst>
              </p:cNvPr>
              <p:cNvSpPr/>
              <p:nvPr userDrawn="1"/>
            </p:nvSpPr>
            <p:spPr>
              <a:xfrm rot="5400000">
                <a:off x="14094210" y="5619821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63" name="Groep 162">
                <a:extLst>
                  <a:ext uri="{FF2B5EF4-FFF2-40B4-BE49-F238E27FC236}">
                    <a16:creationId xmlns:a16="http://schemas.microsoft.com/office/drawing/2014/main" id="{5908CCEE-AE4F-4EC5-96AD-B84BBEF90AED}"/>
                  </a:ext>
                </a:extLst>
              </p:cNvPr>
              <p:cNvGrpSpPr/>
              <p:nvPr userDrawn="1"/>
            </p:nvGrpSpPr>
            <p:grpSpPr>
              <a:xfrm>
                <a:off x="12816093" y="5580077"/>
                <a:ext cx="194111" cy="107826"/>
                <a:chOff x="12834891" y="3555641"/>
                <a:chExt cx="431762" cy="239838"/>
              </a:xfrm>
            </p:grpSpPr>
            <p:sp>
              <p:nvSpPr>
                <p:cNvPr id="167" name="Rechthoek 166">
                  <a:extLst>
                    <a:ext uri="{FF2B5EF4-FFF2-40B4-BE49-F238E27FC236}">
                      <a16:creationId xmlns:a16="http://schemas.microsoft.com/office/drawing/2014/main" id="{A029D904-8DF3-4FAE-9724-D34569B1F7EA}"/>
                    </a:ext>
                  </a:extLst>
                </p:cNvPr>
                <p:cNvSpPr/>
                <p:nvPr userDrawn="1"/>
              </p:nvSpPr>
              <p:spPr>
                <a:xfrm>
                  <a:off x="12834891" y="3555641"/>
                  <a:ext cx="243392" cy="239838"/>
                </a:xfrm>
                <a:prstGeom prst="rect">
                  <a:avLst/>
                </a:prstGeom>
                <a:noFill/>
                <a:ln w="6350">
                  <a:solidFill>
                    <a:srgbClr val="585454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lvl="0">
                    <a:lnSpc>
                      <a:spcPct val="90000"/>
                    </a:lnSpc>
                    <a:spcBef>
                      <a:spcPts val="600"/>
                    </a:spcBef>
                    <a:spcAft>
                      <a:spcPts val="600"/>
                    </a:spcAft>
                  </a:pPr>
                  <a:endParaRPr lang="nl-NL" sz="800" b="0" noProof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8" name="Rechthoek 167">
                  <a:extLst>
                    <a:ext uri="{FF2B5EF4-FFF2-40B4-BE49-F238E27FC236}">
                      <a16:creationId xmlns:a16="http://schemas.microsoft.com/office/drawing/2014/main" id="{55FB8522-6690-429A-B51B-852BDDE49261}"/>
                    </a:ext>
                  </a:extLst>
                </p:cNvPr>
                <p:cNvSpPr/>
                <p:nvPr userDrawn="1"/>
              </p:nvSpPr>
              <p:spPr>
                <a:xfrm>
                  <a:off x="13023258" y="3555641"/>
                  <a:ext cx="243395" cy="239838"/>
                </a:xfrm>
                <a:prstGeom prst="rect">
                  <a:avLst/>
                </a:prstGeom>
                <a:noFill/>
                <a:ln w="6350">
                  <a:solidFill>
                    <a:srgbClr val="585454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lvl="0">
                    <a:lnSpc>
                      <a:spcPct val="90000"/>
                    </a:lnSpc>
                    <a:spcBef>
                      <a:spcPts val="600"/>
                    </a:spcBef>
                    <a:spcAft>
                      <a:spcPts val="600"/>
                    </a:spcAft>
                  </a:pPr>
                  <a:endParaRPr lang="nl-NL" sz="800" b="0" noProof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9" name="Rechthoek 168">
                  <a:extLst>
                    <a:ext uri="{FF2B5EF4-FFF2-40B4-BE49-F238E27FC236}">
                      <a16:creationId xmlns:a16="http://schemas.microsoft.com/office/drawing/2014/main" id="{FE1B7494-4F99-418C-8470-086F768CDC81}"/>
                    </a:ext>
                  </a:extLst>
                </p:cNvPr>
                <p:cNvSpPr/>
                <p:nvPr userDrawn="1"/>
              </p:nvSpPr>
              <p:spPr>
                <a:xfrm>
                  <a:off x="12923968" y="3555641"/>
                  <a:ext cx="243394" cy="239838"/>
                </a:xfrm>
                <a:prstGeom prst="rect">
                  <a:avLst/>
                </a:prstGeom>
                <a:solidFill>
                  <a:schemeClr val="bg1"/>
                </a:solidFill>
                <a:ln w="6350">
                  <a:solidFill>
                    <a:srgbClr val="ABABAB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lvl="0">
                    <a:lnSpc>
                      <a:spcPct val="90000"/>
                    </a:lnSpc>
                    <a:spcBef>
                      <a:spcPts val="600"/>
                    </a:spcBef>
                    <a:spcAft>
                      <a:spcPts val="600"/>
                    </a:spcAft>
                  </a:pPr>
                  <a:endParaRPr lang="nl-NL" sz="800" b="0" noProof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70" name="Ovaal 169">
                  <a:extLst>
                    <a:ext uri="{FF2B5EF4-FFF2-40B4-BE49-F238E27FC236}">
                      <a16:creationId xmlns:a16="http://schemas.microsoft.com/office/drawing/2014/main" id="{E72E4578-607F-47D6-8EA5-C7CF86D81FFE}"/>
                    </a:ext>
                  </a:extLst>
                </p:cNvPr>
                <p:cNvSpPr/>
                <p:nvPr userDrawn="1"/>
              </p:nvSpPr>
              <p:spPr>
                <a:xfrm>
                  <a:off x="13072246" y="3585939"/>
                  <a:ext cx="67157" cy="67157"/>
                </a:xfrm>
                <a:prstGeom prst="ellipse">
                  <a:avLst/>
                </a:prstGeom>
                <a:solidFill>
                  <a:srgbClr val="ECC67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nl-NL" sz="1000" b="1" noProof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64" name="Groep 163">
                <a:extLst>
                  <a:ext uri="{FF2B5EF4-FFF2-40B4-BE49-F238E27FC236}">
                    <a16:creationId xmlns:a16="http://schemas.microsoft.com/office/drawing/2014/main" id="{89891C0A-F80F-4877-9A68-ECD40E1ECB18}"/>
                  </a:ext>
                </a:extLst>
              </p:cNvPr>
              <p:cNvGrpSpPr/>
              <p:nvPr userDrawn="1"/>
            </p:nvGrpSpPr>
            <p:grpSpPr>
              <a:xfrm>
                <a:off x="12830382" y="5279016"/>
                <a:ext cx="158395" cy="118609"/>
                <a:chOff x="12553949" y="5580076"/>
                <a:chExt cx="143995" cy="107826"/>
              </a:xfrm>
            </p:grpSpPr>
            <p:sp>
              <p:nvSpPr>
                <p:cNvPr id="165" name="Rechthoek 164">
                  <a:extLst>
                    <a:ext uri="{FF2B5EF4-FFF2-40B4-BE49-F238E27FC236}">
                      <a16:creationId xmlns:a16="http://schemas.microsoft.com/office/drawing/2014/main" id="{BC321198-24A7-4811-90E2-C09ED57FF79B}"/>
                    </a:ext>
                  </a:extLst>
                </p:cNvPr>
                <p:cNvSpPr/>
                <p:nvPr userDrawn="1"/>
              </p:nvSpPr>
              <p:spPr>
                <a:xfrm>
                  <a:off x="12553949" y="5580076"/>
                  <a:ext cx="143995" cy="107826"/>
                </a:xfrm>
                <a:prstGeom prst="rect">
                  <a:avLst/>
                </a:prstGeom>
                <a:noFill/>
                <a:ln w="6350">
                  <a:solidFill>
                    <a:srgbClr val="585454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lvl="0">
                    <a:lnSpc>
                      <a:spcPct val="90000"/>
                    </a:lnSpc>
                    <a:spcBef>
                      <a:spcPts val="600"/>
                    </a:spcBef>
                    <a:spcAft>
                      <a:spcPts val="600"/>
                    </a:spcAft>
                  </a:pPr>
                  <a:endParaRPr lang="nl-NL" sz="800" b="0" noProof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66" name="Vrije vorm: vorm 165">
                  <a:extLst>
                    <a:ext uri="{FF2B5EF4-FFF2-40B4-BE49-F238E27FC236}">
                      <a16:creationId xmlns:a16="http://schemas.microsoft.com/office/drawing/2014/main" id="{8906D941-F2C9-4B72-AF24-9AC4B3439C76}"/>
                    </a:ext>
                  </a:extLst>
                </p:cNvPr>
                <p:cNvSpPr/>
                <p:nvPr userDrawn="1"/>
              </p:nvSpPr>
              <p:spPr>
                <a:xfrm>
                  <a:off x="12623393" y="5584031"/>
                  <a:ext cx="48592" cy="23094"/>
                </a:xfrm>
                <a:custGeom>
                  <a:avLst/>
                  <a:gdLst>
                    <a:gd name="connsiteX0" fmla="*/ 0 w 48592"/>
                    <a:gd name="connsiteY0" fmla="*/ 0 h 23094"/>
                    <a:gd name="connsiteX1" fmla="*/ 48592 w 48592"/>
                    <a:gd name="connsiteY1" fmla="*/ 0 h 23094"/>
                    <a:gd name="connsiteX2" fmla="*/ 42077 w 48592"/>
                    <a:gd name="connsiteY2" fmla="*/ 15729 h 23094"/>
                    <a:gd name="connsiteX3" fmla="*/ 24296 w 48592"/>
                    <a:gd name="connsiteY3" fmla="*/ 23094 h 23094"/>
                    <a:gd name="connsiteX4" fmla="*/ 6515 w 48592"/>
                    <a:gd name="connsiteY4" fmla="*/ 15729 h 2309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8592" h="23094">
                      <a:moveTo>
                        <a:pt x="0" y="0"/>
                      </a:moveTo>
                      <a:lnTo>
                        <a:pt x="48592" y="0"/>
                      </a:lnTo>
                      <a:lnTo>
                        <a:pt x="42077" y="15729"/>
                      </a:lnTo>
                      <a:cubicBezTo>
                        <a:pt x="37526" y="20280"/>
                        <a:pt x="31240" y="23094"/>
                        <a:pt x="24296" y="23094"/>
                      </a:cubicBezTo>
                      <a:cubicBezTo>
                        <a:pt x="17352" y="23094"/>
                        <a:pt x="11066" y="20280"/>
                        <a:pt x="6515" y="15729"/>
                      </a:cubicBezTo>
                      <a:close/>
                    </a:path>
                  </a:pathLst>
                </a:custGeom>
                <a:solidFill>
                  <a:srgbClr val="ECC67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nl-NL" sz="1000" b="1" noProof="0">
                    <a:solidFill>
                      <a:schemeClr val="tx1"/>
                    </a:solidFill>
                  </a:endParaRPr>
                </a:p>
              </p:txBody>
            </p:sp>
          </p:grpSp>
        </p:grpSp>
        <p:sp>
          <p:nvSpPr>
            <p:cNvPr id="111" name="Rechthoek 110">
              <a:extLst>
                <a:ext uri="{FF2B5EF4-FFF2-40B4-BE49-F238E27FC236}">
                  <a16:creationId xmlns:a16="http://schemas.microsoft.com/office/drawing/2014/main" id="{1207CEDA-0F4F-4E4E-A7E8-298D6C3307AE}"/>
                </a:ext>
              </a:extLst>
            </p:cNvPr>
            <p:cNvSpPr/>
            <p:nvPr userDrawn="1"/>
          </p:nvSpPr>
          <p:spPr>
            <a:xfrm>
              <a:off x="12383866" y="0"/>
              <a:ext cx="3295924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l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KLANTLOGO invoegen/veranderen</a:t>
              </a:r>
            </a:p>
          </p:txBody>
        </p:sp>
        <p:sp>
          <p:nvSpPr>
            <p:cNvPr id="112" name="Ovaal 111">
              <a:extLst>
                <a:ext uri="{FF2B5EF4-FFF2-40B4-BE49-F238E27FC236}">
                  <a16:creationId xmlns:a16="http://schemas.microsoft.com/office/drawing/2014/main" id="{9F12C1A9-6FB1-4325-A15E-59E581D928C6}"/>
                </a:ext>
              </a:extLst>
            </p:cNvPr>
            <p:cNvSpPr/>
            <p:nvPr userDrawn="1"/>
          </p:nvSpPr>
          <p:spPr>
            <a:xfrm>
              <a:off x="12378205" y="36649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13" name="Rechte verbindingslijn 112">
              <a:extLst>
                <a:ext uri="{FF2B5EF4-FFF2-40B4-BE49-F238E27FC236}">
                  <a16:creationId xmlns:a16="http://schemas.microsoft.com/office/drawing/2014/main" id="{70024452-3E05-4D44-8E82-1F452E5A0AD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83865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14" name="Rechte verbindingslijn 113">
              <a:extLst>
                <a:ext uri="{FF2B5EF4-FFF2-40B4-BE49-F238E27FC236}">
                  <a16:creationId xmlns:a16="http://schemas.microsoft.com/office/drawing/2014/main" id="{C8410A2A-9CCA-4A97-A655-00488AC91B6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83865" y="1577933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15" name="Rechthoek 114">
              <a:extLst>
                <a:ext uri="{FF2B5EF4-FFF2-40B4-BE49-F238E27FC236}">
                  <a16:creationId xmlns:a16="http://schemas.microsoft.com/office/drawing/2014/main" id="{A7D3C671-873E-4FF4-A461-E6B43F2E3934}"/>
                </a:ext>
              </a:extLst>
            </p:cNvPr>
            <p:cNvSpPr/>
            <p:nvPr userDrawn="1"/>
          </p:nvSpPr>
          <p:spPr>
            <a:xfrm>
              <a:off x="12743886" y="432552"/>
              <a:ext cx="2817995" cy="59542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het bestaande logo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 logo in te voegen. </a:t>
              </a: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116" name="Groep 115">
              <a:extLst>
                <a:ext uri="{FF2B5EF4-FFF2-40B4-BE49-F238E27FC236}">
                  <a16:creationId xmlns:a16="http://schemas.microsoft.com/office/drawing/2014/main" id="{DB85D4D3-293C-4058-834B-B2753FE4150C}"/>
                </a:ext>
              </a:extLst>
            </p:cNvPr>
            <p:cNvGrpSpPr/>
            <p:nvPr userDrawn="1"/>
          </p:nvGrpSpPr>
          <p:grpSpPr>
            <a:xfrm>
              <a:off x="12383368" y="5946257"/>
              <a:ext cx="3178515" cy="901156"/>
              <a:chOff x="12396764" y="4300582"/>
              <a:chExt cx="3178515" cy="901156"/>
            </a:xfrm>
          </p:grpSpPr>
          <p:grpSp>
            <p:nvGrpSpPr>
              <p:cNvPr id="152" name="Meer informatie">
                <a:extLst>
                  <a:ext uri="{FF2B5EF4-FFF2-40B4-BE49-F238E27FC236}">
                    <a16:creationId xmlns:a16="http://schemas.microsoft.com/office/drawing/2014/main" id="{0C1EC843-08C6-49EE-8197-AD26718EDE04}"/>
                  </a:ext>
                </a:extLst>
              </p:cNvPr>
              <p:cNvGrpSpPr/>
              <p:nvPr userDrawn="1"/>
            </p:nvGrpSpPr>
            <p:grpSpPr>
              <a:xfrm>
                <a:off x="12396764" y="4418465"/>
                <a:ext cx="3178515" cy="783273"/>
                <a:chOff x="-3741486" y="3386444"/>
                <a:chExt cx="3178515" cy="783273"/>
              </a:xfrm>
            </p:grpSpPr>
            <p:sp>
              <p:nvSpPr>
                <p:cNvPr id="154" name="Freeform 101">
                  <a:extLst>
                    <a:ext uri="{FF2B5EF4-FFF2-40B4-BE49-F238E27FC236}">
                      <a16:creationId xmlns:a16="http://schemas.microsoft.com/office/drawing/2014/main" id="{8350AE7D-360D-4AB1-867C-FE5CBBDE3B1C}"/>
                    </a:ext>
                  </a:extLst>
                </p:cNvPr>
                <p:cNvSpPr>
                  <a:spLocks noEditPoints="1"/>
                </p:cNvSpPr>
                <p:nvPr/>
              </p:nvSpPr>
              <p:spPr bwMode="auto">
                <a:xfrm>
                  <a:off x="-3741486" y="3386444"/>
                  <a:ext cx="255753" cy="255753"/>
                </a:xfrm>
                <a:custGeom>
                  <a:avLst/>
                  <a:gdLst>
                    <a:gd name="T0" fmla="*/ 0 w 292"/>
                    <a:gd name="T1" fmla="*/ 146 h 292"/>
                    <a:gd name="T2" fmla="*/ 4 w 292"/>
                    <a:gd name="T3" fmla="*/ 113 h 292"/>
                    <a:gd name="T4" fmla="*/ 14 w 292"/>
                    <a:gd name="T5" fmla="*/ 82 h 292"/>
                    <a:gd name="T6" fmla="*/ 31 w 292"/>
                    <a:gd name="T7" fmla="*/ 55 h 292"/>
                    <a:gd name="T8" fmla="*/ 53 w 292"/>
                    <a:gd name="T9" fmla="*/ 32 h 292"/>
                    <a:gd name="T10" fmla="*/ 81 w 292"/>
                    <a:gd name="T11" fmla="*/ 15 h 292"/>
                    <a:gd name="T12" fmla="*/ 112 w 292"/>
                    <a:gd name="T13" fmla="*/ 4 h 292"/>
                    <a:gd name="T14" fmla="*/ 145 w 292"/>
                    <a:gd name="T15" fmla="*/ 0 h 292"/>
                    <a:gd name="T16" fmla="*/ 179 w 292"/>
                    <a:gd name="T17" fmla="*/ 4 h 292"/>
                    <a:gd name="T18" fmla="*/ 209 w 292"/>
                    <a:gd name="T19" fmla="*/ 15 h 292"/>
                    <a:gd name="T20" fmla="*/ 237 w 292"/>
                    <a:gd name="T21" fmla="*/ 32 h 292"/>
                    <a:gd name="T22" fmla="*/ 259 w 292"/>
                    <a:gd name="T23" fmla="*/ 55 h 292"/>
                    <a:gd name="T24" fmla="*/ 276 w 292"/>
                    <a:gd name="T25" fmla="*/ 82 h 292"/>
                    <a:gd name="T26" fmla="*/ 288 w 292"/>
                    <a:gd name="T27" fmla="*/ 113 h 292"/>
                    <a:gd name="T28" fmla="*/ 292 w 292"/>
                    <a:gd name="T29" fmla="*/ 146 h 292"/>
                    <a:gd name="T30" fmla="*/ 288 w 292"/>
                    <a:gd name="T31" fmla="*/ 180 h 292"/>
                    <a:gd name="T32" fmla="*/ 276 w 292"/>
                    <a:gd name="T33" fmla="*/ 210 h 292"/>
                    <a:gd name="T34" fmla="*/ 259 w 292"/>
                    <a:gd name="T35" fmla="*/ 237 h 292"/>
                    <a:gd name="T36" fmla="*/ 237 w 292"/>
                    <a:gd name="T37" fmla="*/ 260 h 292"/>
                    <a:gd name="T38" fmla="*/ 209 w 292"/>
                    <a:gd name="T39" fmla="*/ 278 h 292"/>
                    <a:gd name="T40" fmla="*/ 179 w 292"/>
                    <a:gd name="T41" fmla="*/ 288 h 292"/>
                    <a:gd name="T42" fmla="*/ 145 w 292"/>
                    <a:gd name="T43" fmla="*/ 292 h 292"/>
                    <a:gd name="T44" fmla="*/ 112 w 292"/>
                    <a:gd name="T45" fmla="*/ 288 h 292"/>
                    <a:gd name="T46" fmla="*/ 81 w 292"/>
                    <a:gd name="T47" fmla="*/ 278 h 292"/>
                    <a:gd name="T48" fmla="*/ 53 w 292"/>
                    <a:gd name="T49" fmla="*/ 260 h 292"/>
                    <a:gd name="T50" fmla="*/ 31 w 292"/>
                    <a:gd name="T51" fmla="*/ 237 h 292"/>
                    <a:gd name="T52" fmla="*/ 14 w 292"/>
                    <a:gd name="T53" fmla="*/ 210 h 292"/>
                    <a:gd name="T54" fmla="*/ 4 w 292"/>
                    <a:gd name="T55" fmla="*/ 180 h 292"/>
                    <a:gd name="T56" fmla="*/ 0 w 292"/>
                    <a:gd name="T57" fmla="*/ 146 h 292"/>
                    <a:gd name="T58" fmla="*/ 102 w 292"/>
                    <a:gd name="T59" fmla="*/ 121 h 292"/>
                    <a:gd name="T60" fmla="*/ 102 w 292"/>
                    <a:gd name="T61" fmla="*/ 142 h 292"/>
                    <a:gd name="T62" fmla="*/ 120 w 292"/>
                    <a:gd name="T63" fmla="*/ 142 h 292"/>
                    <a:gd name="T64" fmla="*/ 120 w 292"/>
                    <a:gd name="T65" fmla="*/ 223 h 292"/>
                    <a:gd name="T66" fmla="*/ 102 w 292"/>
                    <a:gd name="T67" fmla="*/ 223 h 292"/>
                    <a:gd name="T68" fmla="*/ 102 w 292"/>
                    <a:gd name="T69" fmla="*/ 244 h 292"/>
                    <a:gd name="T70" fmla="*/ 188 w 292"/>
                    <a:gd name="T71" fmla="*/ 244 h 292"/>
                    <a:gd name="T72" fmla="*/ 188 w 292"/>
                    <a:gd name="T73" fmla="*/ 223 h 292"/>
                    <a:gd name="T74" fmla="*/ 170 w 292"/>
                    <a:gd name="T75" fmla="*/ 223 h 292"/>
                    <a:gd name="T76" fmla="*/ 170 w 292"/>
                    <a:gd name="T77" fmla="*/ 142 h 292"/>
                    <a:gd name="T78" fmla="*/ 188 w 292"/>
                    <a:gd name="T79" fmla="*/ 142 h 292"/>
                    <a:gd name="T80" fmla="*/ 188 w 292"/>
                    <a:gd name="T81" fmla="*/ 121 h 292"/>
                    <a:gd name="T82" fmla="*/ 102 w 292"/>
                    <a:gd name="T83" fmla="*/ 121 h 292"/>
                    <a:gd name="T84" fmla="*/ 115 w 292"/>
                    <a:gd name="T85" fmla="*/ 79 h 292"/>
                    <a:gd name="T86" fmla="*/ 117 w 292"/>
                    <a:gd name="T87" fmla="*/ 92 h 292"/>
                    <a:gd name="T88" fmla="*/ 124 w 292"/>
                    <a:gd name="T89" fmla="*/ 101 h 292"/>
                    <a:gd name="T90" fmla="*/ 133 w 292"/>
                    <a:gd name="T91" fmla="*/ 108 h 292"/>
                    <a:gd name="T92" fmla="*/ 145 w 292"/>
                    <a:gd name="T93" fmla="*/ 110 h 292"/>
                    <a:gd name="T94" fmla="*/ 157 w 292"/>
                    <a:gd name="T95" fmla="*/ 108 h 292"/>
                    <a:gd name="T96" fmla="*/ 167 w 292"/>
                    <a:gd name="T97" fmla="*/ 101 h 292"/>
                    <a:gd name="T98" fmla="*/ 174 w 292"/>
                    <a:gd name="T99" fmla="*/ 92 h 292"/>
                    <a:gd name="T100" fmla="*/ 176 w 292"/>
                    <a:gd name="T101" fmla="*/ 79 h 292"/>
                    <a:gd name="T102" fmla="*/ 174 w 292"/>
                    <a:gd name="T103" fmla="*/ 67 h 292"/>
                    <a:gd name="T104" fmla="*/ 167 w 292"/>
                    <a:gd name="T105" fmla="*/ 58 h 292"/>
                    <a:gd name="T106" fmla="*/ 157 w 292"/>
                    <a:gd name="T107" fmla="*/ 51 h 292"/>
                    <a:gd name="T108" fmla="*/ 145 w 292"/>
                    <a:gd name="T109" fmla="*/ 49 h 292"/>
                    <a:gd name="T110" fmla="*/ 133 w 292"/>
                    <a:gd name="T111" fmla="*/ 51 h 292"/>
                    <a:gd name="T112" fmla="*/ 124 w 292"/>
                    <a:gd name="T113" fmla="*/ 58 h 292"/>
                    <a:gd name="T114" fmla="*/ 117 w 292"/>
                    <a:gd name="T115" fmla="*/ 67 h 292"/>
                    <a:gd name="T116" fmla="*/ 115 w 292"/>
                    <a:gd name="T117" fmla="*/ 79 h 2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292" h="292">
                      <a:moveTo>
                        <a:pt x="0" y="146"/>
                      </a:moveTo>
                      <a:lnTo>
                        <a:pt x="4" y="113"/>
                      </a:lnTo>
                      <a:lnTo>
                        <a:pt x="14" y="82"/>
                      </a:lnTo>
                      <a:lnTo>
                        <a:pt x="31" y="55"/>
                      </a:lnTo>
                      <a:lnTo>
                        <a:pt x="53" y="32"/>
                      </a:lnTo>
                      <a:lnTo>
                        <a:pt x="81" y="15"/>
                      </a:lnTo>
                      <a:lnTo>
                        <a:pt x="112" y="4"/>
                      </a:lnTo>
                      <a:lnTo>
                        <a:pt x="145" y="0"/>
                      </a:lnTo>
                      <a:lnTo>
                        <a:pt x="179" y="4"/>
                      </a:lnTo>
                      <a:lnTo>
                        <a:pt x="209" y="15"/>
                      </a:lnTo>
                      <a:lnTo>
                        <a:pt x="237" y="32"/>
                      </a:lnTo>
                      <a:lnTo>
                        <a:pt x="259" y="55"/>
                      </a:lnTo>
                      <a:lnTo>
                        <a:pt x="276" y="82"/>
                      </a:lnTo>
                      <a:lnTo>
                        <a:pt x="288" y="113"/>
                      </a:lnTo>
                      <a:lnTo>
                        <a:pt x="292" y="146"/>
                      </a:lnTo>
                      <a:lnTo>
                        <a:pt x="288" y="180"/>
                      </a:lnTo>
                      <a:lnTo>
                        <a:pt x="276" y="210"/>
                      </a:lnTo>
                      <a:lnTo>
                        <a:pt x="259" y="237"/>
                      </a:lnTo>
                      <a:lnTo>
                        <a:pt x="237" y="260"/>
                      </a:lnTo>
                      <a:lnTo>
                        <a:pt x="209" y="278"/>
                      </a:lnTo>
                      <a:lnTo>
                        <a:pt x="179" y="288"/>
                      </a:lnTo>
                      <a:lnTo>
                        <a:pt x="145" y="292"/>
                      </a:lnTo>
                      <a:lnTo>
                        <a:pt x="112" y="288"/>
                      </a:lnTo>
                      <a:lnTo>
                        <a:pt x="81" y="278"/>
                      </a:lnTo>
                      <a:lnTo>
                        <a:pt x="53" y="260"/>
                      </a:lnTo>
                      <a:lnTo>
                        <a:pt x="31" y="237"/>
                      </a:lnTo>
                      <a:lnTo>
                        <a:pt x="14" y="210"/>
                      </a:lnTo>
                      <a:lnTo>
                        <a:pt x="4" y="180"/>
                      </a:lnTo>
                      <a:lnTo>
                        <a:pt x="0" y="146"/>
                      </a:lnTo>
                      <a:close/>
                      <a:moveTo>
                        <a:pt x="102" y="121"/>
                      </a:moveTo>
                      <a:lnTo>
                        <a:pt x="102" y="142"/>
                      </a:lnTo>
                      <a:lnTo>
                        <a:pt x="120" y="142"/>
                      </a:lnTo>
                      <a:lnTo>
                        <a:pt x="120" y="223"/>
                      </a:lnTo>
                      <a:lnTo>
                        <a:pt x="102" y="223"/>
                      </a:lnTo>
                      <a:lnTo>
                        <a:pt x="102" y="244"/>
                      </a:lnTo>
                      <a:lnTo>
                        <a:pt x="188" y="244"/>
                      </a:lnTo>
                      <a:lnTo>
                        <a:pt x="188" y="223"/>
                      </a:lnTo>
                      <a:lnTo>
                        <a:pt x="170" y="223"/>
                      </a:lnTo>
                      <a:lnTo>
                        <a:pt x="170" y="142"/>
                      </a:lnTo>
                      <a:lnTo>
                        <a:pt x="188" y="142"/>
                      </a:lnTo>
                      <a:lnTo>
                        <a:pt x="188" y="121"/>
                      </a:lnTo>
                      <a:lnTo>
                        <a:pt x="102" y="121"/>
                      </a:lnTo>
                      <a:close/>
                      <a:moveTo>
                        <a:pt x="115" y="79"/>
                      </a:moveTo>
                      <a:lnTo>
                        <a:pt x="117" y="92"/>
                      </a:lnTo>
                      <a:lnTo>
                        <a:pt x="124" y="101"/>
                      </a:lnTo>
                      <a:lnTo>
                        <a:pt x="133" y="108"/>
                      </a:lnTo>
                      <a:lnTo>
                        <a:pt x="145" y="110"/>
                      </a:lnTo>
                      <a:lnTo>
                        <a:pt x="157" y="108"/>
                      </a:lnTo>
                      <a:lnTo>
                        <a:pt x="167" y="101"/>
                      </a:lnTo>
                      <a:lnTo>
                        <a:pt x="174" y="92"/>
                      </a:lnTo>
                      <a:lnTo>
                        <a:pt x="176" y="79"/>
                      </a:lnTo>
                      <a:lnTo>
                        <a:pt x="174" y="67"/>
                      </a:lnTo>
                      <a:lnTo>
                        <a:pt x="167" y="58"/>
                      </a:lnTo>
                      <a:lnTo>
                        <a:pt x="157" y="51"/>
                      </a:lnTo>
                      <a:lnTo>
                        <a:pt x="145" y="49"/>
                      </a:lnTo>
                      <a:lnTo>
                        <a:pt x="133" y="51"/>
                      </a:lnTo>
                      <a:lnTo>
                        <a:pt x="124" y="58"/>
                      </a:lnTo>
                      <a:lnTo>
                        <a:pt x="117" y="67"/>
                      </a:lnTo>
                      <a:lnTo>
                        <a:pt x="115" y="79"/>
                      </a:lnTo>
                      <a:close/>
                    </a:path>
                  </a:pathLst>
                </a:custGeom>
                <a:solidFill>
                  <a:srgbClr val="FF7800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 sz="1100" noProof="0"/>
                </a:p>
              </p:txBody>
            </p:sp>
            <p:sp>
              <p:nvSpPr>
                <p:cNvPr id="155" name="Rechthoek 154">
                  <a:extLst>
                    <a:ext uri="{FF2B5EF4-FFF2-40B4-BE49-F238E27FC236}">
                      <a16:creationId xmlns:a16="http://schemas.microsoft.com/office/drawing/2014/main" id="{614E8C60-A79B-4855-B3FC-F390E4A9AD25}"/>
                    </a:ext>
                  </a:extLst>
                </p:cNvPr>
                <p:cNvSpPr/>
                <p:nvPr userDrawn="1"/>
              </p:nvSpPr>
              <p:spPr>
                <a:xfrm>
                  <a:off x="-3380966" y="3458473"/>
                  <a:ext cx="2817995" cy="592123"/>
                </a:xfrm>
                <a:prstGeom prst="rect">
                  <a:avLst/>
                </a:prstGeom>
                <a:noFill/>
                <a:ln w="25400" cap="flat" cmpd="sng" algn="ctr">
                  <a:noFill/>
                  <a:prstDash val="solid"/>
                </a:ln>
                <a:effectLst/>
              </p:spPr>
              <p:txBody>
                <a:bodyPr lIns="0" tIns="0" rIns="0" bIns="0" rtlCol="0" anchor="t"/>
                <a:lstStyle/>
                <a:p>
                  <a:pPr marL="0" marR="0" lvl="0" indent="0" defTabSz="914400" eaLnBrk="1" fontAlgn="auto" latinLnBrk="0" hangingPunct="1">
                    <a:lnSpc>
                      <a:spcPct val="90000"/>
                    </a:lnSpc>
                    <a:spcBef>
                      <a:spcPts val="600"/>
                    </a:spcBef>
                    <a:spcAft>
                      <a:spcPts val="6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nl-NL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  <a:cs typeface="Segoe UI Light" panose="020B0502040204020203" pitchFamily="34" charset="0"/>
                    </a:rPr>
                    <a:t>Meer weten?</a:t>
                  </a:r>
                  <a:br>
                    <a:rPr kumimoji="0" lang="nl-NL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  <a:cs typeface="Segoe UI Light" panose="020B0502040204020203" pitchFamily="34" charset="0"/>
                    </a:rPr>
                  </a:br>
                  <a:r>
                    <a:rPr kumimoji="0" lang="nl-NL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  <a:cs typeface="Segoe UI Light" panose="020B0502040204020203" pitchFamily="34" charset="0"/>
                    </a:rPr>
                    <a:t>Ga naar dia </a:t>
                  </a:r>
                  <a:r>
                    <a:rPr kumimoji="0" lang="nl-NL" sz="11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  <a:cs typeface="Segoe UI Light" panose="020B0502040204020203" pitchFamily="34" charset="0"/>
                    </a:rPr>
                    <a:t>‘Instructie dia: YouTube links’</a:t>
                  </a:r>
                  <a:r>
                    <a:rPr kumimoji="0" lang="nl-NL" sz="11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typeface="+mn-lt"/>
                      <a:cs typeface="Segoe UI Light" panose="020B0502040204020203" pitchFamily="34" charset="0"/>
                    </a:rPr>
                    <a:t>, open deze in de diavoorstelling en klik op de gewenste video link.</a:t>
                  </a:r>
                </a:p>
              </p:txBody>
            </p:sp>
            <p:cxnSp>
              <p:nvCxnSpPr>
                <p:cNvPr id="156" name="Rechte verbindingslijn 155">
                  <a:extLst>
                    <a:ext uri="{FF2B5EF4-FFF2-40B4-BE49-F238E27FC236}">
                      <a16:creationId xmlns:a16="http://schemas.microsoft.com/office/drawing/2014/main" id="{7B1CF339-C13A-4264-9A55-48EE2B4AC6F5}"/>
                    </a:ext>
                  </a:extLst>
                </p:cNvPr>
                <p:cNvCxnSpPr>
                  <a:cxnSpLocks/>
                </p:cNvCxnSpPr>
                <p:nvPr userDrawn="1"/>
              </p:nvCxnSpPr>
              <p:spPr>
                <a:xfrm>
                  <a:off x="-3740987" y="4169717"/>
                  <a:ext cx="3178016" cy="0"/>
                </a:xfrm>
                <a:prstGeom prst="line">
                  <a:avLst/>
                </a:prstGeom>
                <a:noFill/>
                <a:ln w="3175" cap="flat" cmpd="sng" algn="ctr">
                  <a:solidFill>
                    <a:schemeClr val="accent1"/>
                  </a:solidFill>
                  <a:prstDash val="solid"/>
                </a:ln>
                <a:effectLst/>
              </p:spPr>
            </p:cxnSp>
          </p:grpSp>
          <p:cxnSp>
            <p:nvCxnSpPr>
              <p:cNvPr id="153" name="Rechte verbindingslijn 152">
                <a:extLst>
                  <a:ext uri="{FF2B5EF4-FFF2-40B4-BE49-F238E27FC236}">
                    <a16:creationId xmlns:a16="http://schemas.microsoft.com/office/drawing/2014/main" id="{A3C9295C-15B1-431F-9589-8EF6A1D6AF32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2397261" y="4300582"/>
                <a:ext cx="3178017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117" name="Ovaal 116">
              <a:extLst>
                <a:ext uri="{FF2B5EF4-FFF2-40B4-BE49-F238E27FC236}">
                  <a16:creationId xmlns:a16="http://schemas.microsoft.com/office/drawing/2014/main" id="{703AA250-41EF-4271-9907-3465CD1B729E}"/>
                </a:ext>
              </a:extLst>
            </p:cNvPr>
            <p:cNvSpPr/>
            <p:nvPr userDrawn="1"/>
          </p:nvSpPr>
          <p:spPr>
            <a:xfrm>
              <a:off x="12378205" y="1706398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18" name="Rechthoek 117">
              <a:extLst>
                <a:ext uri="{FF2B5EF4-FFF2-40B4-BE49-F238E27FC236}">
                  <a16:creationId xmlns:a16="http://schemas.microsoft.com/office/drawing/2014/main" id="{17B91947-3902-45EB-ACA7-0F32B731BF82}"/>
                </a:ext>
              </a:extLst>
            </p:cNvPr>
            <p:cNvSpPr/>
            <p:nvPr userDrawn="1"/>
          </p:nvSpPr>
          <p:spPr>
            <a:xfrm>
              <a:off x="12743886" y="1772461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het gewenste logo</a:t>
              </a:r>
              <a:b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en klik 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119" name="Groep 118">
              <a:extLst>
                <a:ext uri="{FF2B5EF4-FFF2-40B4-BE49-F238E27FC236}">
                  <a16:creationId xmlns:a16="http://schemas.microsoft.com/office/drawing/2014/main" id="{E2DA181C-21E0-46D1-B491-1CD6DC3F1EED}"/>
                </a:ext>
              </a:extLst>
            </p:cNvPr>
            <p:cNvGrpSpPr/>
            <p:nvPr userDrawn="1"/>
          </p:nvGrpSpPr>
          <p:grpSpPr>
            <a:xfrm>
              <a:off x="12743886" y="2184550"/>
              <a:ext cx="825500" cy="209550"/>
              <a:chOff x="13504624" y="2482850"/>
              <a:chExt cx="825500" cy="209550"/>
            </a:xfrm>
          </p:grpSpPr>
          <p:sp>
            <p:nvSpPr>
              <p:cNvPr id="149" name="Rechthoek 148">
                <a:extLst>
                  <a:ext uri="{FF2B5EF4-FFF2-40B4-BE49-F238E27FC236}">
                    <a16:creationId xmlns:a16="http://schemas.microsoft.com/office/drawing/2014/main" id="{7CE239D3-C288-4939-BA0D-1EE9813162BE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Invoegen</a:t>
                </a:r>
              </a:p>
            </p:txBody>
          </p:sp>
          <p:cxnSp>
            <p:nvCxnSpPr>
              <p:cNvPr id="150" name="Rechte verbindingslijn 149">
                <a:extLst>
                  <a:ext uri="{FF2B5EF4-FFF2-40B4-BE49-F238E27FC236}">
                    <a16:creationId xmlns:a16="http://schemas.microsoft.com/office/drawing/2014/main" id="{F230BB6E-C92C-492B-9374-2B3B3AD85466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151" name="Gelijkbenige driehoek 150">
                <a:extLst>
                  <a:ext uri="{FF2B5EF4-FFF2-40B4-BE49-F238E27FC236}">
                    <a16:creationId xmlns:a16="http://schemas.microsoft.com/office/drawing/2014/main" id="{76B6D739-BF59-47E4-9069-1747404877E4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0" name="Groep 119">
              <a:extLst>
                <a:ext uri="{FF2B5EF4-FFF2-40B4-BE49-F238E27FC236}">
                  <a16:creationId xmlns:a16="http://schemas.microsoft.com/office/drawing/2014/main" id="{A8DF06E2-32C7-4460-A541-690F0D97395C}"/>
                </a:ext>
              </a:extLst>
            </p:cNvPr>
            <p:cNvGrpSpPr/>
            <p:nvPr userDrawn="1"/>
          </p:nvGrpSpPr>
          <p:grpSpPr>
            <a:xfrm>
              <a:off x="12743886" y="1141626"/>
              <a:ext cx="294789" cy="318834"/>
              <a:chOff x="14466489" y="1001522"/>
              <a:chExt cx="290627" cy="314333"/>
            </a:xfrm>
          </p:grpSpPr>
          <p:sp>
            <p:nvSpPr>
              <p:cNvPr id="143" name="Rechthoek 142">
                <a:extLst>
                  <a:ext uri="{FF2B5EF4-FFF2-40B4-BE49-F238E27FC236}">
                    <a16:creationId xmlns:a16="http://schemas.microsoft.com/office/drawing/2014/main" id="{4EC78C39-077A-43D7-8781-9DF2C5985ECB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C0C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4" name="Ovaal 143">
                <a:extLst>
                  <a:ext uri="{FF2B5EF4-FFF2-40B4-BE49-F238E27FC236}">
                    <a16:creationId xmlns:a16="http://schemas.microsoft.com/office/drawing/2014/main" id="{D734611A-5586-4544-8792-E4565C0E8D44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5" name="Vrije vorm: vorm 144">
                <a:extLst>
                  <a:ext uri="{FF2B5EF4-FFF2-40B4-BE49-F238E27FC236}">
                    <a16:creationId xmlns:a16="http://schemas.microsoft.com/office/drawing/2014/main" id="{AEDF9E2E-007A-4952-BFD3-B07251D00625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Rechthoek: afgeronde hoeken 145">
                <a:extLst>
                  <a:ext uri="{FF2B5EF4-FFF2-40B4-BE49-F238E27FC236}">
                    <a16:creationId xmlns:a16="http://schemas.microsoft.com/office/drawing/2014/main" id="{3045D2AA-E1CB-4748-8C79-F8BBDB3388BD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47" name="Rechte verbindingslijn 146">
                <a:extLst>
                  <a:ext uri="{FF2B5EF4-FFF2-40B4-BE49-F238E27FC236}">
                    <a16:creationId xmlns:a16="http://schemas.microsoft.com/office/drawing/2014/main" id="{C1743198-72E4-4A45-8858-8BFD9738BFC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48" name="Rechte verbindingslijn 147">
                <a:extLst>
                  <a:ext uri="{FF2B5EF4-FFF2-40B4-BE49-F238E27FC236}">
                    <a16:creationId xmlns:a16="http://schemas.microsoft.com/office/drawing/2014/main" id="{FA6F503D-4D4D-499A-B3A3-32593C3C4148}"/>
                  </a:ext>
                </a:extLst>
              </p:cNvPr>
              <p:cNvCxnSpPr>
                <a:cxnSpLocks/>
                <a:stCxn id="146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121" name="Ovaal 120">
              <a:extLst>
                <a:ext uri="{FF2B5EF4-FFF2-40B4-BE49-F238E27FC236}">
                  <a16:creationId xmlns:a16="http://schemas.microsoft.com/office/drawing/2014/main" id="{71BB1E3F-2F47-49B9-BBBE-8607ADCB9C43}"/>
                </a:ext>
              </a:extLst>
            </p:cNvPr>
            <p:cNvSpPr/>
            <p:nvPr userDrawn="1"/>
          </p:nvSpPr>
          <p:spPr>
            <a:xfrm>
              <a:off x="12378205" y="261795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122" name="Rechthoek 121">
              <a:extLst>
                <a:ext uri="{FF2B5EF4-FFF2-40B4-BE49-F238E27FC236}">
                  <a16:creationId xmlns:a16="http://schemas.microsoft.com/office/drawing/2014/main" id="{05875747-BA8B-4408-8478-C440BCF9FD99}"/>
                </a:ext>
              </a:extLst>
            </p:cNvPr>
            <p:cNvSpPr/>
            <p:nvPr userDrawn="1"/>
          </p:nvSpPr>
          <p:spPr>
            <a:xfrm>
              <a:off x="12743886" y="2684014"/>
              <a:ext cx="2817499" cy="8873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Om het logo te schalen of bij te snijden, ga naar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‘Hulpmiddelen voor afbeeldingen - Opmaak’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 en klik op de knop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‘Bijsnijden’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Schaal met de bolletjes het logo en met de hoekjes het logokader.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123" name="Rechte verbindingslijn 122">
              <a:extLst>
                <a:ext uri="{FF2B5EF4-FFF2-40B4-BE49-F238E27FC236}">
                  <a16:creationId xmlns:a16="http://schemas.microsoft.com/office/drawing/2014/main" id="{A9332B6C-AF95-43FE-AA4B-DE22658BF58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83865" y="249978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124" name="Groep 123">
              <a:extLst>
                <a:ext uri="{FF2B5EF4-FFF2-40B4-BE49-F238E27FC236}">
                  <a16:creationId xmlns:a16="http://schemas.microsoft.com/office/drawing/2014/main" id="{2359F903-DAF0-4A2E-8C26-060AE37C8017}"/>
                </a:ext>
              </a:extLst>
            </p:cNvPr>
            <p:cNvGrpSpPr/>
            <p:nvPr userDrawn="1"/>
          </p:nvGrpSpPr>
          <p:grpSpPr>
            <a:xfrm>
              <a:off x="12683118" y="3695270"/>
              <a:ext cx="514284" cy="1958432"/>
              <a:chOff x="12683118" y="3566062"/>
              <a:chExt cx="514284" cy="1958432"/>
            </a:xfrm>
          </p:grpSpPr>
          <p:grpSp>
            <p:nvGrpSpPr>
              <p:cNvPr id="125" name="Groep 124">
                <a:extLst>
                  <a:ext uri="{FF2B5EF4-FFF2-40B4-BE49-F238E27FC236}">
                    <a16:creationId xmlns:a16="http://schemas.microsoft.com/office/drawing/2014/main" id="{DE85F23B-6AF1-4A26-BED2-741BC4379EEB}"/>
                  </a:ext>
                </a:extLst>
              </p:cNvPr>
              <p:cNvGrpSpPr/>
              <p:nvPr userDrawn="1"/>
            </p:nvGrpSpPr>
            <p:grpSpPr>
              <a:xfrm>
                <a:off x="13021883" y="3815672"/>
                <a:ext cx="120512" cy="121043"/>
                <a:chOff x="13096169" y="3602278"/>
                <a:chExt cx="145820" cy="146462"/>
              </a:xfrm>
            </p:grpSpPr>
            <p:sp>
              <p:nvSpPr>
                <p:cNvPr id="141" name="Rechthoek 140">
                  <a:extLst>
                    <a:ext uri="{FF2B5EF4-FFF2-40B4-BE49-F238E27FC236}">
                      <a16:creationId xmlns:a16="http://schemas.microsoft.com/office/drawing/2014/main" id="{3CFD8E87-4EA4-47E5-A050-58BF1DEE3C0A}"/>
                    </a:ext>
                  </a:extLst>
                </p:cNvPr>
                <p:cNvSpPr/>
                <p:nvPr userDrawn="1"/>
              </p:nvSpPr>
              <p:spPr>
                <a:xfrm>
                  <a:off x="13096169" y="3602278"/>
                  <a:ext cx="145820" cy="28388"/>
                </a:xfrm>
                <a:prstGeom prst="rect">
                  <a:avLst/>
                </a:prstGeom>
                <a:solidFill>
                  <a:srgbClr val="8181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nl-NL" sz="1000" b="1" noProof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2" name="Rechthoek 141">
                  <a:extLst>
                    <a:ext uri="{FF2B5EF4-FFF2-40B4-BE49-F238E27FC236}">
                      <a16:creationId xmlns:a16="http://schemas.microsoft.com/office/drawing/2014/main" id="{A19E861F-CC10-4AEA-8219-459FCAC95BEF}"/>
                    </a:ext>
                  </a:extLst>
                </p:cNvPr>
                <p:cNvSpPr/>
                <p:nvPr userDrawn="1"/>
              </p:nvSpPr>
              <p:spPr>
                <a:xfrm rot="5400000">
                  <a:off x="13037453" y="3661636"/>
                  <a:ext cx="145820" cy="28388"/>
                </a:xfrm>
                <a:prstGeom prst="rect">
                  <a:avLst/>
                </a:prstGeom>
                <a:solidFill>
                  <a:srgbClr val="8181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nl-NL" sz="1000" b="1" noProof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26" name="Groep 125">
                <a:extLst>
                  <a:ext uri="{FF2B5EF4-FFF2-40B4-BE49-F238E27FC236}">
                    <a16:creationId xmlns:a16="http://schemas.microsoft.com/office/drawing/2014/main" id="{B111461D-91F8-4DAB-BF52-2CCB5ED21124}"/>
                  </a:ext>
                </a:extLst>
              </p:cNvPr>
              <p:cNvGrpSpPr/>
              <p:nvPr userDrawn="1"/>
            </p:nvGrpSpPr>
            <p:grpSpPr>
              <a:xfrm rot="10800000">
                <a:off x="12987080" y="3782920"/>
                <a:ext cx="120512" cy="121043"/>
                <a:chOff x="13096169" y="3602278"/>
                <a:chExt cx="145820" cy="146462"/>
              </a:xfrm>
            </p:grpSpPr>
            <p:sp>
              <p:nvSpPr>
                <p:cNvPr id="139" name="Rechthoek 138">
                  <a:extLst>
                    <a:ext uri="{FF2B5EF4-FFF2-40B4-BE49-F238E27FC236}">
                      <a16:creationId xmlns:a16="http://schemas.microsoft.com/office/drawing/2014/main" id="{B83B7AFC-E423-4647-A1BC-5C7978850C85}"/>
                    </a:ext>
                  </a:extLst>
                </p:cNvPr>
                <p:cNvSpPr/>
                <p:nvPr userDrawn="1"/>
              </p:nvSpPr>
              <p:spPr>
                <a:xfrm>
                  <a:off x="13096169" y="3602278"/>
                  <a:ext cx="145820" cy="28388"/>
                </a:xfrm>
                <a:prstGeom prst="rect">
                  <a:avLst/>
                </a:prstGeom>
                <a:solidFill>
                  <a:srgbClr val="8181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nl-NL" sz="1000" b="1" noProof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0" name="Rechthoek 139">
                  <a:extLst>
                    <a:ext uri="{FF2B5EF4-FFF2-40B4-BE49-F238E27FC236}">
                      <a16:creationId xmlns:a16="http://schemas.microsoft.com/office/drawing/2014/main" id="{594C8B0D-B733-4F11-A476-BA0AEC9DFA6B}"/>
                    </a:ext>
                  </a:extLst>
                </p:cNvPr>
                <p:cNvSpPr/>
                <p:nvPr userDrawn="1"/>
              </p:nvSpPr>
              <p:spPr>
                <a:xfrm rot="5400000">
                  <a:off x="13037453" y="3661636"/>
                  <a:ext cx="145820" cy="28388"/>
                </a:xfrm>
                <a:prstGeom prst="rect">
                  <a:avLst/>
                </a:prstGeom>
                <a:solidFill>
                  <a:srgbClr val="81818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/>
                  <a:endParaRPr lang="nl-NL" sz="1000" b="1" noProof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127" name="Rechthoek 126">
                <a:extLst>
                  <a:ext uri="{FF2B5EF4-FFF2-40B4-BE49-F238E27FC236}">
                    <a16:creationId xmlns:a16="http://schemas.microsoft.com/office/drawing/2014/main" id="{A5B93147-33DB-4312-AA91-03B74AAB77F6}"/>
                  </a:ext>
                </a:extLst>
              </p:cNvPr>
              <p:cNvSpPr/>
              <p:nvPr userDrawn="1"/>
            </p:nvSpPr>
            <p:spPr>
              <a:xfrm>
                <a:off x="12683118" y="3968253"/>
                <a:ext cx="514284" cy="133198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900" b="0" noProof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Bijsnijden</a:t>
                </a:r>
              </a:p>
            </p:txBody>
          </p:sp>
          <p:sp>
            <p:nvSpPr>
              <p:cNvPr id="128" name="Gelijkbenige driehoek 127">
                <a:extLst>
                  <a:ext uri="{FF2B5EF4-FFF2-40B4-BE49-F238E27FC236}">
                    <a16:creationId xmlns:a16="http://schemas.microsoft.com/office/drawing/2014/main" id="{420FA302-A949-4288-AFFE-4360FCF8C93B}"/>
                  </a:ext>
                </a:extLst>
              </p:cNvPr>
              <p:cNvSpPr/>
              <p:nvPr userDrawn="1"/>
            </p:nvSpPr>
            <p:spPr>
              <a:xfrm rot="10800000">
                <a:off x="12904364" y="4136712"/>
                <a:ext cx="71790" cy="42270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29" name="Groep 128">
                <a:extLst>
                  <a:ext uri="{FF2B5EF4-FFF2-40B4-BE49-F238E27FC236}">
                    <a16:creationId xmlns:a16="http://schemas.microsoft.com/office/drawing/2014/main" id="{BC1E733B-96EF-4D32-B424-340F57BB6C12}"/>
                  </a:ext>
                </a:extLst>
              </p:cNvPr>
              <p:cNvGrpSpPr/>
              <p:nvPr userDrawn="1"/>
            </p:nvGrpSpPr>
            <p:grpSpPr>
              <a:xfrm>
                <a:off x="12756326" y="3566062"/>
                <a:ext cx="341295" cy="1958432"/>
                <a:chOff x="12756326" y="3566062"/>
                <a:chExt cx="341295" cy="1958432"/>
              </a:xfrm>
            </p:grpSpPr>
            <p:grpSp>
              <p:nvGrpSpPr>
                <p:cNvPr id="130" name="Groep 129">
                  <a:extLst>
                    <a:ext uri="{FF2B5EF4-FFF2-40B4-BE49-F238E27FC236}">
                      <a16:creationId xmlns:a16="http://schemas.microsoft.com/office/drawing/2014/main" id="{F1D8D5E4-B86B-4573-AFCB-DCBC65ADDB39}"/>
                    </a:ext>
                  </a:extLst>
                </p:cNvPr>
                <p:cNvGrpSpPr/>
                <p:nvPr userDrawn="1"/>
              </p:nvGrpSpPr>
              <p:grpSpPr>
                <a:xfrm>
                  <a:off x="12756326" y="3566062"/>
                  <a:ext cx="341295" cy="325542"/>
                  <a:chOff x="12909684" y="1276143"/>
                  <a:chExt cx="443906" cy="423419"/>
                </a:xfrm>
              </p:grpSpPr>
              <p:sp>
                <p:nvSpPr>
                  <p:cNvPr id="136" name="Rechthoek 135">
                    <a:extLst>
                      <a:ext uri="{FF2B5EF4-FFF2-40B4-BE49-F238E27FC236}">
                        <a16:creationId xmlns:a16="http://schemas.microsoft.com/office/drawing/2014/main" id="{27C039D8-4C11-43A4-A906-87149FDF201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918700" y="1285262"/>
                    <a:ext cx="434890" cy="414300"/>
                  </a:xfrm>
                  <a:prstGeom prst="rect">
                    <a:avLst/>
                  </a:prstGeom>
                  <a:noFill/>
                  <a:ln w="12700">
                    <a:solidFill>
                      <a:srgbClr val="818181"/>
                    </a:solidFill>
                    <a:prstDash val="dash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lvl="0">
                      <a:lnSpc>
                        <a:spcPct val="90000"/>
                      </a:lnSpc>
                      <a:spcBef>
                        <a:spcPts val="600"/>
                      </a:spcBef>
                      <a:spcAft>
                        <a:spcPts val="600"/>
                      </a:spcAft>
                    </a:pPr>
                    <a:endParaRPr lang="nl-NL" sz="800" b="0" noProof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7" name="Rechthoek 136">
                    <a:extLst>
                      <a:ext uri="{FF2B5EF4-FFF2-40B4-BE49-F238E27FC236}">
                        <a16:creationId xmlns:a16="http://schemas.microsoft.com/office/drawing/2014/main" id="{3C55D480-7890-4B88-B1A3-A2B1D74D0148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2909684" y="1276143"/>
                    <a:ext cx="261629" cy="257807"/>
                  </a:xfrm>
                  <a:prstGeom prst="rect">
                    <a:avLst/>
                  </a:prstGeom>
                  <a:solidFill>
                    <a:schemeClr val="bg1"/>
                  </a:solidFill>
                  <a:ln w="12700">
                    <a:solidFill>
                      <a:srgbClr val="81818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lvl="0">
                      <a:lnSpc>
                        <a:spcPct val="90000"/>
                      </a:lnSpc>
                      <a:spcBef>
                        <a:spcPts val="600"/>
                      </a:spcBef>
                      <a:spcAft>
                        <a:spcPts val="600"/>
                      </a:spcAft>
                    </a:pPr>
                    <a:endParaRPr lang="nl-NL" sz="800" b="0" noProof="0">
                      <a:solidFill>
                        <a:schemeClr val="tx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138" name="Ovaal 137">
                    <a:extLst>
                      <a:ext uri="{FF2B5EF4-FFF2-40B4-BE49-F238E27FC236}">
                        <a16:creationId xmlns:a16="http://schemas.microsoft.com/office/drawing/2014/main" id="{1BF900C8-48F8-41E0-881E-485E21F716B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69071" y="1308711"/>
                    <a:ext cx="72188" cy="72188"/>
                  </a:xfrm>
                  <a:prstGeom prst="ellipse">
                    <a:avLst/>
                  </a:prstGeom>
                  <a:solidFill>
                    <a:srgbClr val="ECC67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  <p:sp>
              <p:nvSpPr>
                <p:cNvPr id="131" name="Rechthoek 7">
                  <a:extLst>
                    <a:ext uri="{FF2B5EF4-FFF2-40B4-BE49-F238E27FC236}">
                      <a16:creationId xmlns:a16="http://schemas.microsoft.com/office/drawing/2014/main" id="{35A9AE27-B7A1-4311-8E1E-635BC194E645}"/>
                    </a:ext>
                  </a:extLst>
                </p:cNvPr>
                <p:cNvSpPr/>
                <p:nvPr userDrawn="1"/>
              </p:nvSpPr>
              <p:spPr>
                <a:xfrm>
                  <a:off x="12851095" y="3676650"/>
                  <a:ext cx="98143" cy="82863"/>
                </a:xfrm>
                <a:custGeom>
                  <a:avLst/>
                  <a:gdLst>
                    <a:gd name="connsiteX0" fmla="*/ 0 w 136553"/>
                    <a:gd name="connsiteY0" fmla="*/ 0 h 92389"/>
                    <a:gd name="connsiteX1" fmla="*/ 136553 w 136553"/>
                    <a:gd name="connsiteY1" fmla="*/ 0 h 92389"/>
                    <a:gd name="connsiteX2" fmla="*/ 136553 w 136553"/>
                    <a:gd name="connsiteY2" fmla="*/ 92389 h 92389"/>
                    <a:gd name="connsiteX3" fmla="*/ 0 w 136553"/>
                    <a:gd name="connsiteY3" fmla="*/ 92389 h 92389"/>
                    <a:gd name="connsiteX4" fmla="*/ 0 w 136553"/>
                    <a:gd name="connsiteY4" fmla="*/ 0 h 92389"/>
                    <a:gd name="connsiteX0" fmla="*/ 0 w 136553"/>
                    <a:gd name="connsiteY0" fmla="*/ 92389 h 92389"/>
                    <a:gd name="connsiteX1" fmla="*/ 136553 w 136553"/>
                    <a:gd name="connsiteY1" fmla="*/ 0 h 92389"/>
                    <a:gd name="connsiteX2" fmla="*/ 136553 w 136553"/>
                    <a:gd name="connsiteY2" fmla="*/ 92389 h 92389"/>
                    <a:gd name="connsiteX3" fmla="*/ 0 w 136553"/>
                    <a:gd name="connsiteY3" fmla="*/ 92389 h 92389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4171"/>
                    <a:gd name="connsiteY0" fmla="*/ 90007 h 94770"/>
                    <a:gd name="connsiteX1" fmla="*/ 67496 w 134171"/>
                    <a:gd name="connsiteY1" fmla="*/ 0 h 94770"/>
                    <a:gd name="connsiteX2" fmla="*/ 134171 w 134171"/>
                    <a:gd name="connsiteY2" fmla="*/ 94770 h 94770"/>
                    <a:gd name="connsiteX3" fmla="*/ 0 w 134171"/>
                    <a:gd name="connsiteY3" fmla="*/ 90007 h 94770"/>
                    <a:gd name="connsiteX0" fmla="*/ 0 w 127027"/>
                    <a:gd name="connsiteY0" fmla="*/ 90007 h 90007"/>
                    <a:gd name="connsiteX1" fmla="*/ 67496 w 127027"/>
                    <a:gd name="connsiteY1" fmla="*/ 0 h 90007"/>
                    <a:gd name="connsiteX2" fmla="*/ 127027 w 127027"/>
                    <a:gd name="connsiteY2" fmla="*/ 90007 h 90007"/>
                    <a:gd name="connsiteX3" fmla="*/ 0 w 127027"/>
                    <a:gd name="connsiteY3" fmla="*/ 90007 h 90007"/>
                    <a:gd name="connsiteX0" fmla="*/ 1274 w 128301"/>
                    <a:gd name="connsiteY0" fmla="*/ 90845 h 90845"/>
                    <a:gd name="connsiteX1" fmla="*/ 68770 w 128301"/>
                    <a:gd name="connsiteY1" fmla="*/ 838 h 90845"/>
                    <a:gd name="connsiteX2" fmla="*/ 128301 w 128301"/>
                    <a:gd name="connsiteY2" fmla="*/ 90845 h 90845"/>
                    <a:gd name="connsiteX3" fmla="*/ 1274 w 128301"/>
                    <a:gd name="connsiteY3" fmla="*/ 90845 h 90845"/>
                    <a:gd name="connsiteX0" fmla="*/ 1274 w 128301"/>
                    <a:gd name="connsiteY0" fmla="*/ 90011 h 90011"/>
                    <a:gd name="connsiteX1" fmla="*/ 68770 w 128301"/>
                    <a:gd name="connsiteY1" fmla="*/ 4 h 90011"/>
                    <a:gd name="connsiteX2" fmla="*/ 128301 w 128301"/>
                    <a:gd name="connsiteY2" fmla="*/ 90011 h 90011"/>
                    <a:gd name="connsiteX3" fmla="*/ 1274 w 128301"/>
                    <a:gd name="connsiteY3" fmla="*/ 90011 h 90011"/>
                    <a:gd name="connsiteX0" fmla="*/ 1328 w 128355"/>
                    <a:gd name="connsiteY0" fmla="*/ 92391 h 92391"/>
                    <a:gd name="connsiteX1" fmla="*/ 66443 w 128355"/>
                    <a:gd name="connsiteY1" fmla="*/ 3 h 92391"/>
                    <a:gd name="connsiteX2" fmla="*/ 128355 w 128355"/>
                    <a:gd name="connsiteY2" fmla="*/ 92391 h 92391"/>
                    <a:gd name="connsiteX3" fmla="*/ 1328 w 128355"/>
                    <a:gd name="connsiteY3" fmla="*/ 92391 h 92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8355" h="92391">
                      <a:moveTo>
                        <a:pt x="1328" y="92391"/>
                      </a:moveTo>
                      <a:cubicBezTo>
                        <a:pt x="-8594" y="77390"/>
                        <a:pt x="39456" y="-631"/>
                        <a:pt x="66443" y="3"/>
                      </a:cubicBezTo>
                      <a:cubicBezTo>
                        <a:pt x="93430" y="637"/>
                        <a:pt x="122798" y="56038"/>
                        <a:pt x="128355" y="92391"/>
                      </a:cubicBezTo>
                      <a:lnTo>
                        <a:pt x="1328" y="92391"/>
                      </a:lnTo>
                      <a:close/>
                    </a:path>
                  </a:pathLst>
                </a:custGeom>
                <a:solidFill>
                  <a:srgbClr val="7693B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32" name="Rechthoek 7">
                  <a:extLst>
                    <a:ext uri="{FF2B5EF4-FFF2-40B4-BE49-F238E27FC236}">
                      <a16:creationId xmlns:a16="http://schemas.microsoft.com/office/drawing/2014/main" id="{483597D8-FE93-4C76-A2E2-E9C8A28C0A9E}"/>
                    </a:ext>
                  </a:extLst>
                </p:cNvPr>
                <p:cNvSpPr/>
                <p:nvPr userDrawn="1"/>
              </p:nvSpPr>
              <p:spPr>
                <a:xfrm>
                  <a:off x="12763459" y="3647980"/>
                  <a:ext cx="128355" cy="111533"/>
                </a:xfrm>
                <a:custGeom>
                  <a:avLst/>
                  <a:gdLst>
                    <a:gd name="connsiteX0" fmla="*/ 0 w 136553"/>
                    <a:gd name="connsiteY0" fmla="*/ 0 h 92389"/>
                    <a:gd name="connsiteX1" fmla="*/ 136553 w 136553"/>
                    <a:gd name="connsiteY1" fmla="*/ 0 h 92389"/>
                    <a:gd name="connsiteX2" fmla="*/ 136553 w 136553"/>
                    <a:gd name="connsiteY2" fmla="*/ 92389 h 92389"/>
                    <a:gd name="connsiteX3" fmla="*/ 0 w 136553"/>
                    <a:gd name="connsiteY3" fmla="*/ 92389 h 92389"/>
                    <a:gd name="connsiteX4" fmla="*/ 0 w 136553"/>
                    <a:gd name="connsiteY4" fmla="*/ 0 h 92389"/>
                    <a:gd name="connsiteX0" fmla="*/ 0 w 136553"/>
                    <a:gd name="connsiteY0" fmla="*/ 92389 h 92389"/>
                    <a:gd name="connsiteX1" fmla="*/ 136553 w 136553"/>
                    <a:gd name="connsiteY1" fmla="*/ 0 h 92389"/>
                    <a:gd name="connsiteX2" fmla="*/ 136553 w 136553"/>
                    <a:gd name="connsiteY2" fmla="*/ 92389 h 92389"/>
                    <a:gd name="connsiteX3" fmla="*/ 0 w 136553"/>
                    <a:gd name="connsiteY3" fmla="*/ 92389 h 92389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4171"/>
                    <a:gd name="connsiteY0" fmla="*/ 90007 h 94770"/>
                    <a:gd name="connsiteX1" fmla="*/ 67496 w 134171"/>
                    <a:gd name="connsiteY1" fmla="*/ 0 h 94770"/>
                    <a:gd name="connsiteX2" fmla="*/ 134171 w 134171"/>
                    <a:gd name="connsiteY2" fmla="*/ 94770 h 94770"/>
                    <a:gd name="connsiteX3" fmla="*/ 0 w 134171"/>
                    <a:gd name="connsiteY3" fmla="*/ 90007 h 94770"/>
                    <a:gd name="connsiteX0" fmla="*/ 0 w 127027"/>
                    <a:gd name="connsiteY0" fmla="*/ 90007 h 90007"/>
                    <a:gd name="connsiteX1" fmla="*/ 67496 w 127027"/>
                    <a:gd name="connsiteY1" fmla="*/ 0 h 90007"/>
                    <a:gd name="connsiteX2" fmla="*/ 127027 w 127027"/>
                    <a:gd name="connsiteY2" fmla="*/ 90007 h 90007"/>
                    <a:gd name="connsiteX3" fmla="*/ 0 w 127027"/>
                    <a:gd name="connsiteY3" fmla="*/ 90007 h 90007"/>
                    <a:gd name="connsiteX0" fmla="*/ 1274 w 128301"/>
                    <a:gd name="connsiteY0" fmla="*/ 90845 h 90845"/>
                    <a:gd name="connsiteX1" fmla="*/ 68770 w 128301"/>
                    <a:gd name="connsiteY1" fmla="*/ 838 h 90845"/>
                    <a:gd name="connsiteX2" fmla="*/ 128301 w 128301"/>
                    <a:gd name="connsiteY2" fmla="*/ 90845 h 90845"/>
                    <a:gd name="connsiteX3" fmla="*/ 1274 w 128301"/>
                    <a:gd name="connsiteY3" fmla="*/ 90845 h 90845"/>
                    <a:gd name="connsiteX0" fmla="*/ 1274 w 128301"/>
                    <a:gd name="connsiteY0" fmla="*/ 90011 h 90011"/>
                    <a:gd name="connsiteX1" fmla="*/ 68770 w 128301"/>
                    <a:gd name="connsiteY1" fmla="*/ 4 h 90011"/>
                    <a:gd name="connsiteX2" fmla="*/ 128301 w 128301"/>
                    <a:gd name="connsiteY2" fmla="*/ 90011 h 90011"/>
                    <a:gd name="connsiteX3" fmla="*/ 1274 w 128301"/>
                    <a:gd name="connsiteY3" fmla="*/ 90011 h 90011"/>
                    <a:gd name="connsiteX0" fmla="*/ 1328 w 128355"/>
                    <a:gd name="connsiteY0" fmla="*/ 92391 h 92391"/>
                    <a:gd name="connsiteX1" fmla="*/ 66443 w 128355"/>
                    <a:gd name="connsiteY1" fmla="*/ 3 h 92391"/>
                    <a:gd name="connsiteX2" fmla="*/ 128355 w 128355"/>
                    <a:gd name="connsiteY2" fmla="*/ 92391 h 92391"/>
                    <a:gd name="connsiteX3" fmla="*/ 1328 w 128355"/>
                    <a:gd name="connsiteY3" fmla="*/ 92391 h 92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8355" h="92391">
                      <a:moveTo>
                        <a:pt x="1328" y="92391"/>
                      </a:moveTo>
                      <a:cubicBezTo>
                        <a:pt x="-8594" y="77390"/>
                        <a:pt x="39456" y="-631"/>
                        <a:pt x="66443" y="3"/>
                      </a:cubicBezTo>
                      <a:cubicBezTo>
                        <a:pt x="93430" y="637"/>
                        <a:pt x="122798" y="56038"/>
                        <a:pt x="128355" y="92391"/>
                      </a:cubicBezTo>
                      <a:lnTo>
                        <a:pt x="1328" y="92391"/>
                      </a:lnTo>
                      <a:close/>
                    </a:path>
                  </a:pathLst>
                </a:custGeom>
                <a:solidFill>
                  <a:srgbClr val="7693B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33" name="Rechthoek 7">
                  <a:extLst>
                    <a:ext uri="{FF2B5EF4-FFF2-40B4-BE49-F238E27FC236}">
                      <a16:creationId xmlns:a16="http://schemas.microsoft.com/office/drawing/2014/main" id="{C61B615F-89A5-447B-9261-ECE94DCF3B84}"/>
                    </a:ext>
                  </a:extLst>
                </p:cNvPr>
                <p:cNvSpPr/>
                <p:nvPr userDrawn="1"/>
              </p:nvSpPr>
              <p:spPr>
                <a:xfrm>
                  <a:off x="12892088" y="5170762"/>
                  <a:ext cx="71588" cy="60442"/>
                </a:xfrm>
                <a:custGeom>
                  <a:avLst/>
                  <a:gdLst>
                    <a:gd name="connsiteX0" fmla="*/ 0 w 136553"/>
                    <a:gd name="connsiteY0" fmla="*/ 0 h 92389"/>
                    <a:gd name="connsiteX1" fmla="*/ 136553 w 136553"/>
                    <a:gd name="connsiteY1" fmla="*/ 0 h 92389"/>
                    <a:gd name="connsiteX2" fmla="*/ 136553 w 136553"/>
                    <a:gd name="connsiteY2" fmla="*/ 92389 h 92389"/>
                    <a:gd name="connsiteX3" fmla="*/ 0 w 136553"/>
                    <a:gd name="connsiteY3" fmla="*/ 92389 h 92389"/>
                    <a:gd name="connsiteX4" fmla="*/ 0 w 136553"/>
                    <a:gd name="connsiteY4" fmla="*/ 0 h 92389"/>
                    <a:gd name="connsiteX0" fmla="*/ 0 w 136553"/>
                    <a:gd name="connsiteY0" fmla="*/ 92389 h 92389"/>
                    <a:gd name="connsiteX1" fmla="*/ 136553 w 136553"/>
                    <a:gd name="connsiteY1" fmla="*/ 0 h 92389"/>
                    <a:gd name="connsiteX2" fmla="*/ 136553 w 136553"/>
                    <a:gd name="connsiteY2" fmla="*/ 92389 h 92389"/>
                    <a:gd name="connsiteX3" fmla="*/ 0 w 136553"/>
                    <a:gd name="connsiteY3" fmla="*/ 92389 h 92389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4171"/>
                    <a:gd name="connsiteY0" fmla="*/ 90007 h 94770"/>
                    <a:gd name="connsiteX1" fmla="*/ 67496 w 134171"/>
                    <a:gd name="connsiteY1" fmla="*/ 0 h 94770"/>
                    <a:gd name="connsiteX2" fmla="*/ 134171 w 134171"/>
                    <a:gd name="connsiteY2" fmla="*/ 94770 h 94770"/>
                    <a:gd name="connsiteX3" fmla="*/ 0 w 134171"/>
                    <a:gd name="connsiteY3" fmla="*/ 90007 h 94770"/>
                    <a:gd name="connsiteX0" fmla="*/ 0 w 127027"/>
                    <a:gd name="connsiteY0" fmla="*/ 90007 h 90007"/>
                    <a:gd name="connsiteX1" fmla="*/ 67496 w 127027"/>
                    <a:gd name="connsiteY1" fmla="*/ 0 h 90007"/>
                    <a:gd name="connsiteX2" fmla="*/ 127027 w 127027"/>
                    <a:gd name="connsiteY2" fmla="*/ 90007 h 90007"/>
                    <a:gd name="connsiteX3" fmla="*/ 0 w 127027"/>
                    <a:gd name="connsiteY3" fmla="*/ 90007 h 90007"/>
                    <a:gd name="connsiteX0" fmla="*/ 1274 w 128301"/>
                    <a:gd name="connsiteY0" fmla="*/ 90845 h 90845"/>
                    <a:gd name="connsiteX1" fmla="*/ 68770 w 128301"/>
                    <a:gd name="connsiteY1" fmla="*/ 838 h 90845"/>
                    <a:gd name="connsiteX2" fmla="*/ 128301 w 128301"/>
                    <a:gd name="connsiteY2" fmla="*/ 90845 h 90845"/>
                    <a:gd name="connsiteX3" fmla="*/ 1274 w 128301"/>
                    <a:gd name="connsiteY3" fmla="*/ 90845 h 90845"/>
                    <a:gd name="connsiteX0" fmla="*/ 1274 w 128301"/>
                    <a:gd name="connsiteY0" fmla="*/ 90011 h 90011"/>
                    <a:gd name="connsiteX1" fmla="*/ 68770 w 128301"/>
                    <a:gd name="connsiteY1" fmla="*/ 4 h 90011"/>
                    <a:gd name="connsiteX2" fmla="*/ 128301 w 128301"/>
                    <a:gd name="connsiteY2" fmla="*/ 90011 h 90011"/>
                    <a:gd name="connsiteX3" fmla="*/ 1274 w 128301"/>
                    <a:gd name="connsiteY3" fmla="*/ 90011 h 90011"/>
                    <a:gd name="connsiteX0" fmla="*/ 1328 w 128355"/>
                    <a:gd name="connsiteY0" fmla="*/ 92391 h 92391"/>
                    <a:gd name="connsiteX1" fmla="*/ 66443 w 128355"/>
                    <a:gd name="connsiteY1" fmla="*/ 3 h 92391"/>
                    <a:gd name="connsiteX2" fmla="*/ 128355 w 128355"/>
                    <a:gd name="connsiteY2" fmla="*/ 92391 h 92391"/>
                    <a:gd name="connsiteX3" fmla="*/ 1328 w 128355"/>
                    <a:gd name="connsiteY3" fmla="*/ 92391 h 92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8355" h="92391">
                      <a:moveTo>
                        <a:pt x="1328" y="92391"/>
                      </a:moveTo>
                      <a:cubicBezTo>
                        <a:pt x="-8594" y="77390"/>
                        <a:pt x="39456" y="-631"/>
                        <a:pt x="66443" y="3"/>
                      </a:cubicBezTo>
                      <a:cubicBezTo>
                        <a:pt x="93430" y="637"/>
                        <a:pt x="122798" y="56038"/>
                        <a:pt x="128355" y="92391"/>
                      </a:cubicBezTo>
                      <a:lnTo>
                        <a:pt x="1328" y="92391"/>
                      </a:lnTo>
                      <a:close/>
                    </a:path>
                  </a:pathLst>
                </a:custGeom>
                <a:solidFill>
                  <a:srgbClr val="7693B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34" name="Rechthoek 7">
                  <a:extLst>
                    <a:ext uri="{FF2B5EF4-FFF2-40B4-BE49-F238E27FC236}">
                      <a16:creationId xmlns:a16="http://schemas.microsoft.com/office/drawing/2014/main" id="{012D1DEF-0381-49B9-B9DF-BA3615952480}"/>
                    </a:ext>
                  </a:extLst>
                </p:cNvPr>
                <p:cNvSpPr/>
                <p:nvPr userDrawn="1"/>
              </p:nvSpPr>
              <p:spPr>
                <a:xfrm>
                  <a:off x="12821049" y="5157167"/>
                  <a:ext cx="85203" cy="74036"/>
                </a:xfrm>
                <a:custGeom>
                  <a:avLst/>
                  <a:gdLst>
                    <a:gd name="connsiteX0" fmla="*/ 0 w 136553"/>
                    <a:gd name="connsiteY0" fmla="*/ 0 h 92389"/>
                    <a:gd name="connsiteX1" fmla="*/ 136553 w 136553"/>
                    <a:gd name="connsiteY1" fmla="*/ 0 h 92389"/>
                    <a:gd name="connsiteX2" fmla="*/ 136553 w 136553"/>
                    <a:gd name="connsiteY2" fmla="*/ 92389 h 92389"/>
                    <a:gd name="connsiteX3" fmla="*/ 0 w 136553"/>
                    <a:gd name="connsiteY3" fmla="*/ 92389 h 92389"/>
                    <a:gd name="connsiteX4" fmla="*/ 0 w 136553"/>
                    <a:gd name="connsiteY4" fmla="*/ 0 h 92389"/>
                    <a:gd name="connsiteX0" fmla="*/ 0 w 136553"/>
                    <a:gd name="connsiteY0" fmla="*/ 92389 h 92389"/>
                    <a:gd name="connsiteX1" fmla="*/ 136553 w 136553"/>
                    <a:gd name="connsiteY1" fmla="*/ 0 h 92389"/>
                    <a:gd name="connsiteX2" fmla="*/ 136553 w 136553"/>
                    <a:gd name="connsiteY2" fmla="*/ 92389 h 92389"/>
                    <a:gd name="connsiteX3" fmla="*/ 0 w 136553"/>
                    <a:gd name="connsiteY3" fmla="*/ 92389 h 92389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4171"/>
                    <a:gd name="connsiteY0" fmla="*/ 90007 h 94770"/>
                    <a:gd name="connsiteX1" fmla="*/ 67496 w 134171"/>
                    <a:gd name="connsiteY1" fmla="*/ 0 h 94770"/>
                    <a:gd name="connsiteX2" fmla="*/ 134171 w 134171"/>
                    <a:gd name="connsiteY2" fmla="*/ 94770 h 94770"/>
                    <a:gd name="connsiteX3" fmla="*/ 0 w 134171"/>
                    <a:gd name="connsiteY3" fmla="*/ 90007 h 94770"/>
                    <a:gd name="connsiteX0" fmla="*/ 0 w 127027"/>
                    <a:gd name="connsiteY0" fmla="*/ 90007 h 90007"/>
                    <a:gd name="connsiteX1" fmla="*/ 67496 w 127027"/>
                    <a:gd name="connsiteY1" fmla="*/ 0 h 90007"/>
                    <a:gd name="connsiteX2" fmla="*/ 127027 w 127027"/>
                    <a:gd name="connsiteY2" fmla="*/ 90007 h 90007"/>
                    <a:gd name="connsiteX3" fmla="*/ 0 w 127027"/>
                    <a:gd name="connsiteY3" fmla="*/ 90007 h 90007"/>
                    <a:gd name="connsiteX0" fmla="*/ 1274 w 128301"/>
                    <a:gd name="connsiteY0" fmla="*/ 90845 h 90845"/>
                    <a:gd name="connsiteX1" fmla="*/ 68770 w 128301"/>
                    <a:gd name="connsiteY1" fmla="*/ 838 h 90845"/>
                    <a:gd name="connsiteX2" fmla="*/ 128301 w 128301"/>
                    <a:gd name="connsiteY2" fmla="*/ 90845 h 90845"/>
                    <a:gd name="connsiteX3" fmla="*/ 1274 w 128301"/>
                    <a:gd name="connsiteY3" fmla="*/ 90845 h 90845"/>
                    <a:gd name="connsiteX0" fmla="*/ 1274 w 128301"/>
                    <a:gd name="connsiteY0" fmla="*/ 90011 h 90011"/>
                    <a:gd name="connsiteX1" fmla="*/ 68770 w 128301"/>
                    <a:gd name="connsiteY1" fmla="*/ 4 h 90011"/>
                    <a:gd name="connsiteX2" fmla="*/ 128301 w 128301"/>
                    <a:gd name="connsiteY2" fmla="*/ 90011 h 90011"/>
                    <a:gd name="connsiteX3" fmla="*/ 1274 w 128301"/>
                    <a:gd name="connsiteY3" fmla="*/ 90011 h 90011"/>
                    <a:gd name="connsiteX0" fmla="*/ 1328 w 128355"/>
                    <a:gd name="connsiteY0" fmla="*/ 92391 h 92391"/>
                    <a:gd name="connsiteX1" fmla="*/ 66443 w 128355"/>
                    <a:gd name="connsiteY1" fmla="*/ 3 h 92391"/>
                    <a:gd name="connsiteX2" fmla="*/ 128355 w 128355"/>
                    <a:gd name="connsiteY2" fmla="*/ 92391 h 92391"/>
                    <a:gd name="connsiteX3" fmla="*/ 1328 w 128355"/>
                    <a:gd name="connsiteY3" fmla="*/ 92391 h 92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8355" h="92391">
                      <a:moveTo>
                        <a:pt x="1328" y="92391"/>
                      </a:moveTo>
                      <a:cubicBezTo>
                        <a:pt x="-8594" y="77390"/>
                        <a:pt x="39456" y="-631"/>
                        <a:pt x="66443" y="3"/>
                      </a:cubicBezTo>
                      <a:cubicBezTo>
                        <a:pt x="93430" y="637"/>
                        <a:pt x="122798" y="56038"/>
                        <a:pt x="128355" y="92391"/>
                      </a:cubicBezTo>
                      <a:lnTo>
                        <a:pt x="1328" y="92391"/>
                      </a:lnTo>
                      <a:close/>
                    </a:path>
                  </a:pathLst>
                </a:custGeom>
                <a:solidFill>
                  <a:srgbClr val="7693B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  <p:sp>
              <p:nvSpPr>
                <p:cNvPr id="135" name="Rechthoek 7">
                  <a:extLst>
                    <a:ext uri="{FF2B5EF4-FFF2-40B4-BE49-F238E27FC236}">
                      <a16:creationId xmlns:a16="http://schemas.microsoft.com/office/drawing/2014/main" id="{C974F9A2-56B4-44AA-A46F-2D7C1E7BE754}"/>
                    </a:ext>
                  </a:extLst>
                </p:cNvPr>
                <p:cNvSpPr/>
                <p:nvPr userDrawn="1"/>
              </p:nvSpPr>
              <p:spPr>
                <a:xfrm>
                  <a:off x="12842181" y="5457002"/>
                  <a:ext cx="77672" cy="67492"/>
                </a:xfrm>
                <a:custGeom>
                  <a:avLst/>
                  <a:gdLst>
                    <a:gd name="connsiteX0" fmla="*/ 0 w 136553"/>
                    <a:gd name="connsiteY0" fmla="*/ 0 h 92389"/>
                    <a:gd name="connsiteX1" fmla="*/ 136553 w 136553"/>
                    <a:gd name="connsiteY1" fmla="*/ 0 h 92389"/>
                    <a:gd name="connsiteX2" fmla="*/ 136553 w 136553"/>
                    <a:gd name="connsiteY2" fmla="*/ 92389 h 92389"/>
                    <a:gd name="connsiteX3" fmla="*/ 0 w 136553"/>
                    <a:gd name="connsiteY3" fmla="*/ 92389 h 92389"/>
                    <a:gd name="connsiteX4" fmla="*/ 0 w 136553"/>
                    <a:gd name="connsiteY4" fmla="*/ 0 h 92389"/>
                    <a:gd name="connsiteX0" fmla="*/ 0 w 136553"/>
                    <a:gd name="connsiteY0" fmla="*/ 92389 h 92389"/>
                    <a:gd name="connsiteX1" fmla="*/ 136553 w 136553"/>
                    <a:gd name="connsiteY1" fmla="*/ 0 h 92389"/>
                    <a:gd name="connsiteX2" fmla="*/ 136553 w 136553"/>
                    <a:gd name="connsiteY2" fmla="*/ 92389 h 92389"/>
                    <a:gd name="connsiteX3" fmla="*/ 0 w 136553"/>
                    <a:gd name="connsiteY3" fmla="*/ 92389 h 92389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6553"/>
                    <a:gd name="connsiteY0" fmla="*/ 94770 h 94770"/>
                    <a:gd name="connsiteX1" fmla="*/ 69878 w 136553"/>
                    <a:gd name="connsiteY1" fmla="*/ 0 h 94770"/>
                    <a:gd name="connsiteX2" fmla="*/ 136553 w 136553"/>
                    <a:gd name="connsiteY2" fmla="*/ 94770 h 94770"/>
                    <a:gd name="connsiteX3" fmla="*/ 0 w 136553"/>
                    <a:gd name="connsiteY3" fmla="*/ 94770 h 94770"/>
                    <a:gd name="connsiteX0" fmla="*/ 0 w 134171"/>
                    <a:gd name="connsiteY0" fmla="*/ 90007 h 94770"/>
                    <a:gd name="connsiteX1" fmla="*/ 67496 w 134171"/>
                    <a:gd name="connsiteY1" fmla="*/ 0 h 94770"/>
                    <a:gd name="connsiteX2" fmla="*/ 134171 w 134171"/>
                    <a:gd name="connsiteY2" fmla="*/ 94770 h 94770"/>
                    <a:gd name="connsiteX3" fmla="*/ 0 w 134171"/>
                    <a:gd name="connsiteY3" fmla="*/ 90007 h 94770"/>
                    <a:gd name="connsiteX0" fmla="*/ 0 w 127027"/>
                    <a:gd name="connsiteY0" fmla="*/ 90007 h 90007"/>
                    <a:gd name="connsiteX1" fmla="*/ 67496 w 127027"/>
                    <a:gd name="connsiteY1" fmla="*/ 0 h 90007"/>
                    <a:gd name="connsiteX2" fmla="*/ 127027 w 127027"/>
                    <a:gd name="connsiteY2" fmla="*/ 90007 h 90007"/>
                    <a:gd name="connsiteX3" fmla="*/ 0 w 127027"/>
                    <a:gd name="connsiteY3" fmla="*/ 90007 h 90007"/>
                    <a:gd name="connsiteX0" fmla="*/ 1274 w 128301"/>
                    <a:gd name="connsiteY0" fmla="*/ 90845 h 90845"/>
                    <a:gd name="connsiteX1" fmla="*/ 68770 w 128301"/>
                    <a:gd name="connsiteY1" fmla="*/ 838 h 90845"/>
                    <a:gd name="connsiteX2" fmla="*/ 128301 w 128301"/>
                    <a:gd name="connsiteY2" fmla="*/ 90845 h 90845"/>
                    <a:gd name="connsiteX3" fmla="*/ 1274 w 128301"/>
                    <a:gd name="connsiteY3" fmla="*/ 90845 h 90845"/>
                    <a:gd name="connsiteX0" fmla="*/ 1274 w 128301"/>
                    <a:gd name="connsiteY0" fmla="*/ 90011 h 90011"/>
                    <a:gd name="connsiteX1" fmla="*/ 68770 w 128301"/>
                    <a:gd name="connsiteY1" fmla="*/ 4 h 90011"/>
                    <a:gd name="connsiteX2" fmla="*/ 128301 w 128301"/>
                    <a:gd name="connsiteY2" fmla="*/ 90011 h 90011"/>
                    <a:gd name="connsiteX3" fmla="*/ 1274 w 128301"/>
                    <a:gd name="connsiteY3" fmla="*/ 90011 h 90011"/>
                    <a:gd name="connsiteX0" fmla="*/ 1328 w 128355"/>
                    <a:gd name="connsiteY0" fmla="*/ 92391 h 92391"/>
                    <a:gd name="connsiteX1" fmla="*/ 66443 w 128355"/>
                    <a:gd name="connsiteY1" fmla="*/ 3 h 92391"/>
                    <a:gd name="connsiteX2" fmla="*/ 128355 w 128355"/>
                    <a:gd name="connsiteY2" fmla="*/ 92391 h 92391"/>
                    <a:gd name="connsiteX3" fmla="*/ 1328 w 128355"/>
                    <a:gd name="connsiteY3" fmla="*/ 92391 h 9239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28355" h="92391">
                      <a:moveTo>
                        <a:pt x="1328" y="92391"/>
                      </a:moveTo>
                      <a:cubicBezTo>
                        <a:pt x="-8594" y="77390"/>
                        <a:pt x="39456" y="-631"/>
                        <a:pt x="66443" y="3"/>
                      </a:cubicBezTo>
                      <a:cubicBezTo>
                        <a:pt x="93430" y="637"/>
                        <a:pt x="122798" y="56038"/>
                        <a:pt x="128355" y="92391"/>
                      </a:cubicBezTo>
                      <a:lnTo>
                        <a:pt x="1328" y="92391"/>
                      </a:lnTo>
                      <a:close/>
                    </a:path>
                  </a:pathLst>
                </a:custGeom>
                <a:solidFill>
                  <a:srgbClr val="7693B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l-NL"/>
                </a:p>
              </p:txBody>
            </p:sp>
          </p:grpSp>
        </p:grpSp>
      </p:grpSp>
      <p:sp>
        <p:nvSpPr>
          <p:cNvPr id="96" name="Tekstvak 95">
            <a:extLst>
              <a:ext uri="{FF2B5EF4-FFF2-40B4-BE49-F238E27FC236}">
                <a16:creationId xmlns:a16="http://schemas.microsoft.com/office/drawing/2014/main" id="{7F3B5EEF-DBCA-4ED8-ADFB-DB80FFC32B57}"/>
              </a:ext>
            </a:extLst>
          </p:cNvPr>
          <p:cNvSpPr txBox="1"/>
          <p:nvPr userDrawn="1"/>
        </p:nvSpPr>
        <p:spPr>
          <a:xfrm>
            <a:off x="16700" y="-557702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Logo slide</a:t>
            </a:r>
          </a:p>
        </p:txBody>
      </p:sp>
      <p:pic>
        <p:nvPicPr>
          <p:cNvPr id="95" name="Picture 5">
            <a:extLst>
              <a:ext uri="{FF2B5EF4-FFF2-40B4-BE49-F238E27FC236}">
                <a16:creationId xmlns:a16="http://schemas.microsoft.com/office/drawing/2014/main" id="{050301E0-E7A1-4E39-99D5-0EE5B864535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510" y="184468"/>
            <a:ext cx="379459" cy="379459"/>
          </a:xfrm>
          <a:prstGeom prst="rect">
            <a:avLst/>
          </a:prstGeo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7C5389AF-D131-4E83-A5D6-AF70802E2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040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accel="50000" decel="50000" autoRev="1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</p:cBhvr>
                                      <p:by x="102500" y="1025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mph" presetSubtype="0" accel="50000" decel="50000" autoRev="1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</p:cBhvr>
                                      <p:by x="102500" y="1025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mph" presetSubtype="0" accel="50000" decel="50000" autoRev="1" fill="hold" grpId="1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</p:cBhvr>
                                      <p:by x="102500" y="1025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6" presetClass="emph" presetSubtype="0" accel="50000" decel="50000" autoRev="1" fill="hold" grpId="1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41" dur="500" fill="hold"/>
                                        <p:tgtEl>
                                          <p:spTgt spid="24"/>
                                        </p:tgtEl>
                                      </p:cBhvr>
                                      <p:by x="102500" y="1025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mph" presetSubtype="0" accel="50000" decel="50000" autoRev="1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</p:cBhvr>
                                      <p:by x="102500" y="1025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6" presetClass="emph" presetSubtype="0" accel="50000" decel="50000" autoRev="1" fill="hold" grpId="1" nodeType="withEffect">
                                  <p:stCondLst>
                                    <p:cond delay="600"/>
                                  </p:stCondLst>
                                  <p:childTnLst>
                                    <p:animScale>
                                      <p:cBhvr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</p:cBhvr>
                                      <p:by x="102500" y="1025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6" presetClass="emph" presetSubtype="0" accel="50000" decel="50000" autoRev="1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animScale>
                                      <p:cBhvr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</p:cBhvr>
                                      <p:by x="102500" y="102500"/>
                                    </p:animScale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6" presetClass="emph" presetSubtype="0" accel="50000" decel="50000" autoRev="1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81" dur="500" fill="hold"/>
                                        <p:tgtEl>
                                          <p:spTgt spid="29"/>
                                        </p:tgtEl>
                                      </p:cBhvr>
                                      <p:by x="102500" y="1025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6" presetClass="emph" presetSubtype="0" accel="50000" decel="50000" autoRev="1" fill="hold" grpId="1" nodeType="withEffect">
                                  <p:stCondLst>
                                    <p:cond delay="900"/>
                                  </p:stCondLst>
                                  <p:childTnLst>
                                    <p:animScale>
                                      <p:cBhvr>
                                        <p:cTn id="91" dur="500" fill="hold"/>
                                        <p:tgtEl>
                                          <p:spTgt spid="33"/>
                                        </p:tgtEl>
                                      </p:cBhvr>
                                      <p:by x="102500" y="102500"/>
                                    </p:animScale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mph" presetSubtype="0" accel="50000" decel="50000" autoRev="1" fill="hold" grpId="1" nodeType="withEffect">
                                  <p:stCondLst>
                                    <p:cond delay="1100"/>
                                  </p:stCondLst>
                                  <p:childTnLst>
                                    <p:animScale>
                                      <p:cBhvr>
                                        <p:cTn id="101" dur="500" fill="hold"/>
                                        <p:tgtEl>
                                          <p:spTgt spid="30"/>
                                        </p:tgtEl>
                                      </p:cBhvr>
                                      <p:by x="102500" y="102500"/>
                                    </p:animScale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6" presetClass="emph" presetSubtype="0" accel="50000" decel="50000" autoRev="1" fill="hold" grpId="1" nodeType="withEffect">
                                  <p:stCondLst>
                                    <p:cond delay="1200"/>
                                  </p:stCondLst>
                                  <p:childTnLst>
                                    <p:animScale>
                                      <p:cBhvr>
                                        <p:cTn id="111" dur="500" fill="hold"/>
                                        <p:tgtEl>
                                          <p:spTgt spid="34"/>
                                        </p:tgtEl>
                                      </p:cBhvr>
                                      <p:by x="102500" y="1025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16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6" presetClass="emph" presetSubtype="0" accel="50000" decel="50000" autoRev="1" fill="hold" grpId="1" nodeType="withEffect">
                                  <p:stCondLst>
                                    <p:cond delay="1400"/>
                                  </p:stCondLst>
                                  <p:childTnLst>
                                    <p:animScale>
                                      <p:cBhvr>
                                        <p:cTn id="121" dur="500" fill="hold"/>
                                        <p:tgtEl>
                                          <p:spTgt spid="35"/>
                                        </p:tgtEl>
                                      </p:cBhvr>
                                      <p:by x="102500" y="102500"/>
                                    </p:animScale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7" grpId="0" animBg="1"/>
      <p:bldP spid="18" grpId="0" animBg="1"/>
      <p:bldP spid="19" grpId="0" animBg="1"/>
      <p:bldP spid="20" grpId="0" animBg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2" grpId="0"/>
      <p:bldP spid="32" grpId="1"/>
      <p:bldP spid="33" grpId="0"/>
      <p:bldP spid="33" grpId="1"/>
      <p:bldP spid="34" grpId="0"/>
      <p:bldP spid="34" grpId="1"/>
      <p:bldP spid="35" grpId="0"/>
      <p:bldP spid="35" grpId="1"/>
    </p:bld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chtergrond">
            <a:extLst>
              <a:ext uri="{FF2B5EF4-FFF2-40B4-BE49-F238E27FC236}">
                <a16:creationId xmlns:a16="http://schemas.microsoft.com/office/drawing/2014/main" id="{D50C7B7A-AB95-451D-A7BA-979932555D98}"/>
              </a:ext>
            </a:extLst>
          </p:cNvPr>
          <p:cNvSpPr/>
          <p:nvPr userDrawn="1"/>
        </p:nvSpPr>
        <p:spPr>
          <a:xfrm>
            <a:off x="-10750" y="0"/>
            <a:ext cx="122027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6" name="Vrije vorm: vorm 115">
            <a:extLst>
              <a:ext uri="{FF2B5EF4-FFF2-40B4-BE49-F238E27FC236}">
                <a16:creationId xmlns:a16="http://schemas.microsoft.com/office/drawing/2014/main" id="{10B19EB8-56FD-4B6B-A833-F7B8790B50FC}"/>
              </a:ext>
            </a:extLst>
          </p:cNvPr>
          <p:cNvSpPr>
            <a:spLocks/>
          </p:cNvSpPr>
          <p:nvPr/>
        </p:nvSpPr>
        <p:spPr bwMode="auto">
          <a:xfrm flipH="1">
            <a:off x="-383298" y="4117885"/>
            <a:ext cx="12797328" cy="3578617"/>
          </a:xfrm>
          <a:custGeom>
            <a:avLst/>
            <a:gdLst>
              <a:gd name="connsiteX0" fmla="*/ 4353628 w 12797328"/>
              <a:gd name="connsiteY0" fmla="*/ 2210497 h 3578617"/>
              <a:gd name="connsiteX1" fmla="*/ 4458409 w 12797328"/>
              <a:gd name="connsiteY1" fmla="*/ 2314906 h 3578617"/>
              <a:gd name="connsiteX2" fmla="*/ 4458409 w 12797328"/>
              <a:gd name="connsiteY2" fmla="*/ 2591412 h 3578617"/>
              <a:gd name="connsiteX3" fmla="*/ 4257280 w 12797328"/>
              <a:gd name="connsiteY3" fmla="*/ 2591412 h 3578617"/>
              <a:gd name="connsiteX4" fmla="*/ 3884263 w 12797328"/>
              <a:gd name="connsiteY4" fmla="*/ 2591412 h 3578617"/>
              <a:gd name="connsiteX5" fmla="*/ 3683134 w 12797328"/>
              <a:gd name="connsiteY5" fmla="*/ 2591412 h 3578617"/>
              <a:gd name="connsiteX6" fmla="*/ 3683134 w 12797328"/>
              <a:gd name="connsiteY6" fmla="*/ 2314906 h 3578617"/>
              <a:gd name="connsiteX7" fmla="*/ 3747322 w 12797328"/>
              <a:gd name="connsiteY7" fmla="*/ 2218710 h 3578617"/>
              <a:gd name="connsiteX8" fmla="*/ 3787914 w 12797328"/>
              <a:gd name="connsiteY8" fmla="*/ 2210497 h 3578617"/>
              <a:gd name="connsiteX9" fmla="*/ 9876817 w 12797328"/>
              <a:gd name="connsiteY9" fmla="*/ 2210497 h 3578617"/>
              <a:gd name="connsiteX10" fmla="*/ 9981598 w 12797328"/>
              <a:gd name="connsiteY10" fmla="*/ 2314906 h 3578617"/>
              <a:gd name="connsiteX11" fmla="*/ 9981598 w 12797328"/>
              <a:gd name="connsiteY11" fmla="*/ 2591412 h 3578617"/>
              <a:gd name="connsiteX12" fmla="*/ 9794698 w 12797328"/>
              <a:gd name="connsiteY12" fmla="*/ 2591412 h 3578617"/>
              <a:gd name="connsiteX13" fmla="*/ 9407452 w 12797328"/>
              <a:gd name="connsiteY13" fmla="*/ 2591412 h 3578617"/>
              <a:gd name="connsiteX14" fmla="*/ 9220552 w 12797328"/>
              <a:gd name="connsiteY14" fmla="*/ 2591412 h 3578617"/>
              <a:gd name="connsiteX15" fmla="*/ 9220552 w 12797328"/>
              <a:gd name="connsiteY15" fmla="*/ 2314906 h 3578617"/>
              <a:gd name="connsiteX16" fmla="*/ 9284740 w 12797328"/>
              <a:gd name="connsiteY16" fmla="*/ 2218710 h 3578617"/>
              <a:gd name="connsiteX17" fmla="*/ 9325331 w 12797328"/>
              <a:gd name="connsiteY17" fmla="*/ 2210497 h 3578617"/>
              <a:gd name="connsiteX18" fmla="*/ 1691144 w 12797328"/>
              <a:gd name="connsiteY18" fmla="*/ 2210165 h 3578617"/>
              <a:gd name="connsiteX19" fmla="*/ 1232138 w 12797328"/>
              <a:gd name="connsiteY19" fmla="*/ 2671096 h 3578617"/>
              <a:gd name="connsiteX20" fmla="*/ 773133 w 12797328"/>
              <a:gd name="connsiteY20" fmla="*/ 2210166 h 3578617"/>
              <a:gd name="connsiteX21" fmla="*/ 1556654 w 12797328"/>
              <a:gd name="connsiteY21" fmla="*/ 2210166 h 3578617"/>
              <a:gd name="connsiteX22" fmla="*/ 1556654 w 12797328"/>
              <a:gd name="connsiteY22" fmla="*/ 2210165 h 3578617"/>
              <a:gd name="connsiteX23" fmla="*/ 7228562 w 12797328"/>
              <a:gd name="connsiteY23" fmla="*/ 2210165 h 3578617"/>
              <a:gd name="connsiteX24" fmla="*/ 6839482 w 12797328"/>
              <a:gd name="connsiteY24" fmla="*/ 2600878 h 3578617"/>
              <a:gd name="connsiteX25" fmla="*/ 6450401 w 12797328"/>
              <a:gd name="connsiteY25" fmla="*/ 2210165 h 3578617"/>
              <a:gd name="connsiteX26" fmla="*/ 4435265 w 12797328"/>
              <a:gd name="connsiteY26" fmla="*/ 1979355 h 3578617"/>
              <a:gd name="connsiteX27" fmla="*/ 4353628 w 12797328"/>
              <a:gd name="connsiteY27" fmla="*/ 1979355 h 3578617"/>
              <a:gd name="connsiteX28" fmla="*/ 3787916 w 12797328"/>
              <a:gd name="connsiteY28" fmla="*/ 1979355 h 3578617"/>
              <a:gd name="connsiteX29" fmla="*/ 3706278 w 12797328"/>
              <a:gd name="connsiteY29" fmla="*/ 1979355 h 3578617"/>
              <a:gd name="connsiteX30" fmla="*/ 3708107 w 12797328"/>
              <a:gd name="connsiteY30" fmla="*/ 1990064 h 3578617"/>
              <a:gd name="connsiteX31" fmla="*/ 3657735 w 12797328"/>
              <a:gd name="connsiteY31" fmla="*/ 2005761 h 3578617"/>
              <a:gd name="connsiteX32" fmla="*/ 3452758 w 12797328"/>
              <a:gd name="connsiteY32" fmla="*/ 2314906 h 3578617"/>
              <a:gd name="connsiteX33" fmla="*/ 3452758 w 12797328"/>
              <a:gd name="connsiteY33" fmla="*/ 3399327 h 3578617"/>
              <a:gd name="connsiteX34" fmla="*/ 3683134 w 12797328"/>
              <a:gd name="connsiteY34" fmla="*/ 3260354 h 3578617"/>
              <a:gd name="connsiteX35" fmla="*/ 3683134 w 12797328"/>
              <a:gd name="connsiteY35" fmla="*/ 2822554 h 3578617"/>
              <a:gd name="connsiteX36" fmla="*/ 4022058 w 12797328"/>
              <a:gd name="connsiteY36" fmla="*/ 2822554 h 3578617"/>
              <a:gd name="connsiteX37" fmla="*/ 4022058 w 12797328"/>
              <a:gd name="connsiteY37" fmla="*/ 2822554 h 3578617"/>
              <a:gd name="connsiteX38" fmla="*/ 4458409 w 12797328"/>
              <a:gd name="connsiteY38" fmla="*/ 2822554 h 3578617"/>
              <a:gd name="connsiteX39" fmla="*/ 4458409 w 12797328"/>
              <a:gd name="connsiteY39" fmla="*/ 3260354 h 3578617"/>
              <a:gd name="connsiteX40" fmla="*/ 4688785 w 12797328"/>
              <a:gd name="connsiteY40" fmla="*/ 3399327 h 3578617"/>
              <a:gd name="connsiteX41" fmla="*/ 4688785 w 12797328"/>
              <a:gd name="connsiteY41" fmla="*/ 2314906 h 3578617"/>
              <a:gd name="connsiteX42" fmla="*/ 4483809 w 12797328"/>
              <a:gd name="connsiteY42" fmla="*/ 2005761 h 3578617"/>
              <a:gd name="connsiteX43" fmla="*/ 4433437 w 12797328"/>
              <a:gd name="connsiteY43" fmla="*/ 1990064 h 3578617"/>
              <a:gd name="connsiteX44" fmla="*/ 9972683 w 12797328"/>
              <a:gd name="connsiteY44" fmla="*/ 1979355 h 3578617"/>
              <a:gd name="connsiteX45" fmla="*/ 9876817 w 12797328"/>
              <a:gd name="connsiteY45" fmla="*/ 1979355 h 3578617"/>
              <a:gd name="connsiteX46" fmla="*/ 9325333 w 12797328"/>
              <a:gd name="connsiteY46" fmla="*/ 1979355 h 3578617"/>
              <a:gd name="connsiteX47" fmla="*/ 9229467 w 12797328"/>
              <a:gd name="connsiteY47" fmla="*/ 1979355 h 3578617"/>
              <a:gd name="connsiteX48" fmla="*/ 9232015 w 12797328"/>
              <a:gd name="connsiteY48" fmla="*/ 1994274 h 3578617"/>
              <a:gd name="connsiteX49" fmla="*/ 9195153 w 12797328"/>
              <a:gd name="connsiteY49" fmla="*/ 2005761 h 3578617"/>
              <a:gd name="connsiteX50" fmla="*/ 8990176 w 12797328"/>
              <a:gd name="connsiteY50" fmla="*/ 2314906 h 3578617"/>
              <a:gd name="connsiteX51" fmla="*/ 8990176 w 12797328"/>
              <a:gd name="connsiteY51" fmla="*/ 3399327 h 3578617"/>
              <a:gd name="connsiteX52" fmla="*/ 9220552 w 12797328"/>
              <a:gd name="connsiteY52" fmla="*/ 3260354 h 3578617"/>
              <a:gd name="connsiteX53" fmla="*/ 9220552 w 12797328"/>
              <a:gd name="connsiteY53" fmla="*/ 2822554 h 3578617"/>
              <a:gd name="connsiteX54" fmla="*/ 9545247 w 12797328"/>
              <a:gd name="connsiteY54" fmla="*/ 2822554 h 3578617"/>
              <a:gd name="connsiteX55" fmla="*/ 9981598 w 12797328"/>
              <a:gd name="connsiteY55" fmla="*/ 2822554 h 3578617"/>
              <a:gd name="connsiteX56" fmla="*/ 9981598 w 12797328"/>
              <a:gd name="connsiteY56" fmla="*/ 3260354 h 3578617"/>
              <a:gd name="connsiteX57" fmla="*/ 10211974 w 12797328"/>
              <a:gd name="connsiteY57" fmla="*/ 3399327 h 3578617"/>
              <a:gd name="connsiteX58" fmla="*/ 10211974 w 12797328"/>
              <a:gd name="connsiteY58" fmla="*/ 2314906 h 3578617"/>
              <a:gd name="connsiteX59" fmla="*/ 10006998 w 12797328"/>
              <a:gd name="connsiteY59" fmla="*/ 2005761 h 3578617"/>
              <a:gd name="connsiteX60" fmla="*/ 9970135 w 12797328"/>
              <a:gd name="connsiteY60" fmla="*/ 1994274 h 3578617"/>
              <a:gd name="connsiteX61" fmla="*/ 9601076 w 12797328"/>
              <a:gd name="connsiteY61" fmla="*/ 1012006 h 3578617"/>
              <a:gd name="connsiteX62" fmla="*/ 9960563 w 12797328"/>
              <a:gd name="connsiteY62" fmla="*/ 1372529 h 3578617"/>
              <a:gd name="connsiteX63" fmla="*/ 9954817 w 12797328"/>
              <a:gd name="connsiteY63" fmla="*/ 1372529 h 3578617"/>
              <a:gd name="connsiteX64" fmla="*/ 9933418 w 12797328"/>
              <a:gd name="connsiteY64" fmla="*/ 1371734 h 3578617"/>
              <a:gd name="connsiteX65" fmla="*/ 9933185 w 12797328"/>
              <a:gd name="connsiteY65" fmla="*/ 1370368 h 3578617"/>
              <a:gd name="connsiteX66" fmla="*/ 9896646 w 12797328"/>
              <a:gd name="connsiteY66" fmla="*/ 1370368 h 3578617"/>
              <a:gd name="connsiteX67" fmla="*/ 9305506 w 12797328"/>
              <a:gd name="connsiteY67" fmla="*/ 1370368 h 3578617"/>
              <a:gd name="connsiteX68" fmla="*/ 9268966 w 12797328"/>
              <a:gd name="connsiteY68" fmla="*/ 1370368 h 3578617"/>
              <a:gd name="connsiteX69" fmla="*/ 9268733 w 12797328"/>
              <a:gd name="connsiteY69" fmla="*/ 1371734 h 3578617"/>
              <a:gd name="connsiteX70" fmla="*/ 9247334 w 12797328"/>
              <a:gd name="connsiteY70" fmla="*/ 1372529 h 3578617"/>
              <a:gd name="connsiteX71" fmla="*/ 9241589 w 12797328"/>
              <a:gd name="connsiteY71" fmla="*/ 1372529 h 3578617"/>
              <a:gd name="connsiteX72" fmla="*/ 4070773 w 12797328"/>
              <a:gd name="connsiteY72" fmla="*/ 1004871 h 3578617"/>
              <a:gd name="connsiteX73" fmla="*/ 4437374 w 12797328"/>
              <a:gd name="connsiteY73" fmla="*/ 1372529 h 3578617"/>
              <a:gd name="connsiteX74" fmla="*/ 4431629 w 12797328"/>
              <a:gd name="connsiteY74" fmla="*/ 1372529 h 3578617"/>
              <a:gd name="connsiteX75" fmla="*/ 4395909 w 12797328"/>
              <a:gd name="connsiteY75" fmla="*/ 1371202 h 3578617"/>
              <a:gd name="connsiteX76" fmla="*/ 4395767 w 12797328"/>
              <a:gd name="connsiteY76" fmla="*/ 1370368 h 3578617"/>
              <a:gd name="connsiteX77" fmla="*/ 4373457 w 12797328"/>
              <a:gd name="connsiteY77" fmla="*/ 1370368 h 3578617"/>
              <a:gd name="connsiteX78" fmla="*/ 3768087 w 12797328"/>
              <a:gd name="connsiteY78" fmla="*/ 1370368 h 3578617"/>
              <a:gd name="connsiteX79" fmla="*/ 3745778 w 12797328"/>
              <a:gd name="connsiteY79" fmla="*/ 1370368 h 3578617"/>
              <a:gd name="connsiteX80" fmla="*/ 3745636 w 12797328"/>
              <a:gd name="connsiteY80" fmla="*/ 1371202 h 3578617"/>
              <a:gd name="connsiteX81" fmla="*/ 3709916 w 12797328"/>
              <a:gd name="connsiteY81" fmla="*/ 1372529 h 3578617"/>
              <a:gd name="connsiteX82" fmla="*/ 3704171 w 12797328"/>
              <a:gd name="connsiteY82" fmla="*/ 1372529 h 3578617"/>
              <a:gd name="connsiteX83" fmla="*/ 2233794 w 12797328"/>
              <a:gd name="connsiteY83" fmla="*/ 987946 h 3578617"/>
              <a:gd name="connsiteX84" fmla="*/ 2233794 w 12797328"/>
              <a:gd name="connsiteY84" fmla="*/ 1369144 h 3578617"/>
              <a:gd name="connsiteX85" fmla="*/ 1556662 w 12797328"/>
              <a:gd name="connsiteY85" fmla="*/ 1369144 h 3578617"/>
              <a:gd name="connsiteX86" fmla="*/ 907616 w 12797328"/>
              <a:gd name="connsiteY86" fmla="*/ 1369144 h 3578617"/>
              <a:gd name="connsiteX87" fmla="*/ 230484 w 12797328"/>
              <a:gd name="connsiteY87" fmla="*/ 1369144 h 3578617"/>
              <a:gd name="connsiteX88" fmla="*/ 230484 w 12797328"/>
              <a:gd name="connsiteY88" fmla="*/ 987946 h 3578617"/>
              <a:gd name="connsiteX89" fmla="*/ 1045475 w 12797328"/>
              <a:gd name="connsiteY89" fmla="*/ 987946 h 3578617"/>
              <a:gd name="connsiteX90" fmla="*/ 1418803 w 12797328"/>
              <a:gd name="connsiteY90" fmla="*/ 987946 h 3578617"/>
              <a:gd name="connsiteX91" fmla="*/ 7771213 w 12797328"/>
              <a:gd name="connsiteY91" fmla="*/ 987946 h 3578617"/>
              <a:gd name="connsiteX92" fmla="*/ 7771213 w 12797328"/>
              <a:gd name="connsiteY92" fmla="*/ 1369144 h 3578617"/>
              <a:gd name="connsiteX93" fmla="*/ 7233928 w 12797328"/>
              <a:gd name="connsiteY93" fmla="*/ 1369144 h 3578617"/>
              <a:gd name="connsiteX94" fmla="*/ 6445034 w 12797328"/>
              <a:gd name="connsiteY94" fmla="*/ 1369144 h 3578617"/>
              <a:gd name="connsiteX95" fmla="*/ 5907750 w 12797328"/>
              <a:gd name="connsiteY95" fmla="*/ 1369144 h 3578617"/>
              <a:gd name="connsiteX96" fmla="*/ 5907750 w 12797328"/>
              <a:gd name="connsiteY96" fmla="*/ 987946 h 3578617"/>
              <a:gd name="connsiteX97" fmla="*/ 6582894 w 12797328"/>
              <a:gd name="connsiteY97" fmla="*/ 987946 h 3578617"/>
              <a:gd name="connsiteX98" fmla="*/ 10823801 w 12797328"/>
              <a:gd name="connsiteY98" fmla="*/ 1196 h 3578617"/>
              <a:gd name="connsiteX99" fmla="*/ 10593269 w 12797328"/>
              <a:gd name="connsiteY99" fmla="*/ 40089 h 3578617"/>
              <a:gd name="connsiteX100" fmla="*/ 10593269 w 12797328"/>
              <a:gd name="connsiteY100" fmla="*/ 826588 h 3578617"/>
              <a:gd name="connsiteX101" fmla="*/ 10589678 w 12797328"/>
              <a:gd name="connsiteY101" fmla="*/ 822987 h 3578617"/>
              <a:gd name="connsiteX102" fmla="*/ 10044588 w 12797328"/>
              <a:gd name="connsiteY102" fmla="*/ 275606 h 3578617"/>
              <a:gd name="connsiteX103" fmla="*/ 9856428 w 12797328"/>
              <a:gd name="connsiteY103" fmla="*/ 414612 h 3578617"/>
              <a:gd name="connsiteX104" fmla="*/ 10590396 w 12797328"/>
              <a:gd name="connsiteY104" fmla="*/ 1150695 h 3578617"/>
              <a:gd name="connsiteX105" fmla="*/ 10593269 w 12797328"/>
              <a:gd name="connsiteY105" fmla="*/ 1147814 h 3578617"/>
              <a:gd name="connsiteX106" fmla="*/ 10593269 w 12797328"/>
              <a:gd name="connsiteY106" fmla="*/ 1680790 h 3578617"/>
              <a:gd name="connsiteX107" fmla="*/ 10589678 w 12797328"/>
              <a:gd name="connsiteY107" fmla="*/ 1677189 h 3578617"/>
              <a:gd name="connsiteX108" fmla="*/ 9610340 w 12797328"/>
              <a:gd name="connsiteY108" fmla="*/ 694317 h 3578617"/>
              <a:gd name="connsiteX109" fmla="*/ 9602827 w 12797328"/>
              <a:gd name="connsiteY109" fmla="*/ 683261 h 3578617"/>
              <a:gd name="connsiteX110" fmla="*/ 9601076 w 12797328"/>
              <a:gd name="connsiteY110" fmla="*/ 685019 h 3578617"/>
              <a:gd name="connsiteX111" fmla="*/ 9599324 w 12797328"/>
              <a:gd name="connsiteY111" fmla="*/ 683261 h 3578617"/>
              <a:gd name="connsiteX112" fmla="*/ 9591812 w 12797328"/>
              <a:gd name="connsiteY112" fmla="*/ 694317 h 3578617"/>
              <a:gd name="connsiteX113" fmla="*/ 8612473 w 12797328"/>
              <a:gd name="connsiteY113" fmla="*/ 1677189 h 3578617"/>
              <a:gd name="connsiteX114" fmla="*/ 8608882 w 12797328"/>
              <a:gd name="connsiteY114" fmla="*/ 1680791 h 3578617"/>
              <a:gd name="connsiteX115" fmla="*/ 8608882 w 12797328"/>
              <a:gd name="connsiteY115" fmla="*/ 1147815 h 3578617"/>
              <a:gd name="connsiteX116" fmla="*/ 8611755 w 12797328"/>
              <a:gd name="connsiteY116" fmla="*/ 1150696 h 3578617"/>
              <a:gd name="connsiteX117" fmla="*/ 9345723 w 12797328"/>
              <a:gd name="connsiteY117" fmla="*/ 414613 h 3578617"/>
              <a:gd name="connsiteX118" fmla="*/ 9157563 w 12797328"/>
              <a:gd name="connsiteY118" fmla="*/ 275607 h 3578617"/>
              <a:gd name="connsiteX119" fmla="*/ 8612473 w 12797328"/>
              <a:gd name="connsiteY119" fmla="*/ 822988 h 3578617"/>
              <a:gd name="connsiteX120" fmla="*/ 8608882 w 12797328"/>
              <a:gd name="connsiteY120" fmla="*/ 826589 h 3578617"/>
              <a:gd name="connsiteX121" fmla="*/ 8608882 w 12797328"/>
              <a:gd name="connsiteY121" fmla="*/ 40089 h 3578617"/>
              <a:gd name="connsiteX122" fmla="*/ 8378350 w 12797328"/>
              <a:gd name="connsiteY122" fmla="*/ 1196 h 3578617"/>
              <a:gd name="connsiteX123" fmla="*/ 8378350 w 12797328"/>
              <a:gd name="connsiteY123" fmla="*/ 1978969 h 3578617"/>
              <a:gd name="connsiteX124" fmla="*/ 7274140 w 12797328"/>
              <a:gd name="connsiteY124" fmla="*/ 1978969 h 3578617"/>
              <a:gd name="connsiteX125" fmla="*/ 6404823 w 12797328"/>
              <a:gd name="connsiteY125" fmla="*/ 1978969 h 3578617"/>
              <a:gd name="connsiteX126" fmla="*/ 5300613 w 12797328"/>
              <a:gd name="connsiteY126" fmla="*/ 1978969 h 3578617"/>
              <a:gd name="connsiteX127" fmla="*/ 5300613 w 12797328"/>
              <a:gd name="connsiteY127" fmla="*/ 1196 h 3578617"/>
              <a:gd name="connsiteX128" fmla="*/ 5070081 w 12797328"/>
              <a:gd name="connsiteY128" fmla="*/ 40089 h 3578617"/>
              <a:gd name="connsiteX129" fmla="*/ 5070081 w 12797328"/>
              <a:gd name="connsiteY129" fmla="*/ 826589 h 3578617"/>
              <a:gd name="connsiteX130" fmla="*/ 5066490 w 12797328"/>
              <a:gd name="connsiteY130" fmla="*/ 822988 h 3578617"/>
              <a:gd name="connsiteX131" fmla="*/ 4521400 w 12797328"/>
              <a:gd name="connsiteY131" fmla="*/ 275607 h 3578617"/>
              <a:gd name="connsiteX132" fmla="*/ 4333240 w 12797328"/>
              <a:gd name="connsiteY132" fmla="*/ 414613 h 3578617"/>
              <a:gd name="connsiteX133" fmla="*/ 5067208 w 12797328"/>
              <a:gd name="connsiteY133" fmla="*/ 1150696 h 3578617"/>
              <a:gd name="connsiteX134" fmla="*/ 5070081 w 12797328"/>
              <a:gd name="connsiteY134" fmla="*/ 1147815 h 3578617"/>
              <a:gd name="connsiteX135" fmla="*/ 5070081 w 12797328"/>
              <a:gd name="connsiteY135" fmla="*/ 1680791 h 3578617"/>
              <a:gd name="connsiteX136" fmla="*/ 5066490 w 12797328"/>
              <a:gd name="connsiteY136" fmla="*/ 1677189 h 3578617"/>
              <a:gd name="connsiteX137" fmla="*/ 4076136 w 12797328"/>
              <a:gd name="connsiteY137" fmla="*/ 683261 h 3578617"/>
              <a:gd name="connsiteX138" fmla="*/ 4070773 w 12797328"/>
              <a:gd name="connsiteY138" fmla="*/ 691154 h 3578617"/>
              <a:gd name="connsiteX139" fmla="*/ 4065409 w 12797328"/>
              <a:gd name="connsiteY139" fmla="*/ 683261 h 3578617"/>
              <a:gd name="connsiteX140" fmla="*/ 3075055 w 12797328"/>
              <a:gd name="connsiteY140" fmla="*/ 1677189 h 3578617"/>
              <a:gd name="connsiteX141" fmla="*/ 3071464 w 12797328"/>
              <a:gd name="connsiteY141" fmla="*/ 1680791 h 3578617"/>
              <a:gd name="connsiteX142" fmla="*/ 3071464 w 12797328"/>
              <a:gd name="connsiteY142" fmla="*/ 1147815 h 3578617"/>
              <a:gd name="connsiteX143" fmla="*/ 3074337 w 12797328"/>
              <a:gd name="connsiteY143" fmla="*/ 1150696 h 3578617"/>
              <a:gd name="connsiteX144" fmla="*/ 3808305 w 12797328"/>
              <a:gd name="connsiteY144" fmla="*/ 414613 h 3578617"/>
              <a:gd name="connsiteX145" fmla="*/ 3620145 w 12797328"/>
              <a:gd name="connsiteY145" fmla="*/ 275607 h 3578617"/>
              <a:gd name="connsiteX146" fmla="*/ 3075055 w 12797328"/>
              <a:gd name="connsiteY146" fmla="*/ 822988 h 3578617"/>
              <a:gd name="connsiteX147" fmla="*/ 3071464 w 12797328"/>
              <a:gd name="connsiteY147" fmla="*/ 826589 h 3578617"/>
              <a:gd name="connsiteX148" fmla="*/ 3071464 w 12797328"/>
              <a:gd name="connsiteY148" fmla="*/ 40089 h 3578617"/>
              <a:gd name="connsiteX149" fmla="*/ 2840932 w 12797328"/>
              <a:gd name="connsiteY149" fmla="*/ 1196 h 3578617"/>
              <a:gd name="connsiteX150" fmla="*/ 2840932 w 12797328"/>
              <a:gd name="connsiteY150" fmla="*/ 1978969 h 3578617"/>
              <a:gd name="connsiteX151" fmla="*/ 867405 w 12797328"/>
              <a:gd name="connsiteY151" fmla="*/ 1978969 h 3578617"/>
              <a:gd name="connsiteX152" fmla="*/ 867405 w 12797328"/>
              <a:gd name="connsiteY152" fmla="*/ 1978970 h 3578617"/>
              <a:gd name="connsiteX153" fmla="*/ 222030 w 12797328"/>
              <a:gd name="connsiteY153" fmla="*/ 1978970 h 3578617"/>
              <a:gd name="connsiteX154" fmla="*/ 222030 w 12797328"/>
              <a:gd name="connsiteY154" fmla="*/ 3540425 h 3578617"/>
              <a:gd name="connsiteX155" fmla="*/ 232352 w 12797328"/>
              <a:gd name="connsiteY155" fmla="*/ 3538285 h 3578617"/>
              <a:gd name="connsiteX156" fmla="*/ 232352 w 12797328"/>
              <a:gd name="connsiteY156" fmla="*/ 2849738 h 3578617"/>
              <a:gd name="connsiteX157" fmla="*/ 236661 w 12797328"/>
              <a:gd name="connsiteY157" fmla="*/ 2853339 h 3578617"/>
              <a:gd name="connsiteX158" fmla="*/ 721424 w 12797328"/>
              <a:gd name="connsiteY158" fmla="*/ 3340219 h 3578617"/>
              <a:gd name="connsiteX159" fmla="*/ 915330 w 12797328"/>
              <a:gd name="connsiteY159" fmla="*/ 3207696 h 3578617"/>
              <a:gd name="connsiteX160" fmla="*/ 232352 w 12797328"/>
              <a:gd name="connsiteY160" fmla="*/ 2522750 h 3578617"/>
              <a:gd name="connsiteX161" fmla="*/ 232352 w 12797328"/>
              <a:gd name="connsiteY161" fmla="*/ 2210166 h 3578617"/>
              <a:gd name="connsiteX162" fmla="*/ 447084 w 12797328"/>
              <a:gd name="connsiteY162" fmla="*/ 2210166 h 3578617"/>
              <a:gd name="connsiteX163" fmla="*/ 1183207 w 12797328"/>
              <a:gd name="connsiteY163" fmla="*/ 2949130 h 3578617"/>
              <a:gd name="connsiteX164" fmla="*/ 1232139 w 12797328"/>
              <a:gd name="connsiteY164" fmla="*/ 2882768 h 3578617"/>
              <a:gd name="connsiteX165" fmla="*/ 1281070 w 12797328"/>
              <a:gd name="connsiteY165" fmla="*/ 2949129 h 3578617"/>
              <a:gd name="connsiteX166" fmla="*/ 2017193 w 12797328"/>
              <a:gd name="connsiteY166" fmla="*/ 2210165 h 3578617"/>
              <a:gd name="connsiteX167" fmla="*/ 2231925 w 12797328"/>
              <a:gd name="connsiteY167" fmla="*/ 2210165 h 3578617"/>
              <a:gd name="connsiteX168" fmla="*/ 2231925 w 12797328"/>
              <a:gd name="connsiteY168" fmla="*/ 2522749 h 3578617"/>
              <a:gd name="connsiteX169" fmla="*/ 1548947 w 12797328"/>
              <a:gd name="connsiteY169" fmla="*/ 3207695 h 3578617"/>
              <a:gd name="connsiteX170" fmla="*/ 1742853 w 12797328"/>
              <a:gd name="connsiteY170" fmla="*/ 3340218 h 3578617"/>
              <a:gd name="connsiteX171" fmla="*/ 2227616 w 12797328"/>
              <a:gd name="connsiteY171" fmla="*/ 2853338 h 3578617"/>
              <a:gd name="connsiteX172" fmla="*/ 2231925 w 12797328"/>
              <a:gd name="connsiteY172" fmla="*/ 2849737 h 3578617"/>
              <a:gd name="connsiteX173" fmla="*/ 2231925 w 12797328"/>
              <a:gd name="connsiteY173" fmla="*/ 3538284 h 3578617"/>
              <a:gd name="connsiteX174" fmla="*/ 2462457 w 12797328"/>
              <a:gd name="connsiteY174" fmla="*/ 3578617 h 3578617"/>
              <a:gd name="connsiteX175" fmla="*/ 2462457 w 12797328"/>
              <a:gd name="connsiteY175" fmla="*/ 2210165 h 3578617"/>
              <a:gd name="connsiteX176" fmla="*/ 2840932 w 12797328"/>
              <a:gd name="connsiteY176" fmla="*/ 2210165 h 3578617"/>
              <a:gd name="connsiteX177" fmla="*/ 2840932 w 12797328"/>
              <a:gd name="connsiteY177" fmla="*/ 3577897 h 3578617"/>
              <a:gd name="connsiteX178" fmla="*/ 2842368 w 12797328"/>
              <a:gd name="connsiteY178" fmla="*/ 3577897 h 3578617"/>
              <a:gd name="connsiteX179" fmla="*/ 3072900 w 12797328"/>
              <a:gd name="connsiteY179" fmla="*/ 3537564 h 3578617"/>
              <a:gd name="connsiteX180" fmla="*/ 3075055 w 12797328"/>
              <a:gd name="connsiteY180" fmla="*/ 3537564 h 3578617"/>
              <a:gd name="connsiteX181" fmla="*/ 3075055 w 12797328"/>
              <a:gd name="connsiteY181" fmla="*/ 2294433 h 3578617"/>
              <a:gd name="connsiteX182" fmla="*/ 3628849 w 12797328"/>
              <a:gd name="connsiteY182" fmla="*/ 1615680 h 3578617"/>
              <a:gd name="connsiteX183" fmla="*/ 3768082 w 12797328"/>
              <a:gd name="connsiteY183" fmla="*/ 1601565 h 3578617"/>
              <a:gd name="connsiteX184" fmla="*/ 4373457 w 12797328"/>
              <a:gd name="connsiteY184" fmla="*/ 1601565 h 3578617"/>
              <a:gd name="connsiteX185" fmla="*/ 5066490 w 12797328"/>
              <a:gd name="connsiteY185" fmla="*/ 2294433 h 3578617"/>
              <a:gd name="connsiteX186" fmla="*/ 5066490 w 12797328"/>
              <a:gd name="connsiteY186" fmla="*/ 3537564 h 3578617"/>
              <a:gd name="connsiteX187" fmla="*/ 5068644 w 12797328"/>
              <a:gd name="connsiteY187" fmla="*/ 3537564 h 3578617"/>
              <a:gd name="connsiteX188" fmla="*/ 5299176 w 12797328"/>
              <a:gd name="connsiteY188" fmla="*/ 3577897 h 3578617"/>
              <a:gd name="connsiteX189" fmla="*/ 5300613 w 12797328"/>
              <a:gd name="connsiteY189" fmla="*/ 3577897 h 3578617"/>
              <a:gd name="connsiteX190" fmla="*/ 5300613 w 12797328"/>
              <a:gd name="connsiteY190" fmla="*/ 2210165 h 3578617"/>
              <a:gd name="connsiteX191" fmla="*/ 5679088 w 12797328"/>
              <a:gd name="connsiteY191" fmla="*/ 2210165 h 3578617"/>
              <a:gd name="connsiteX192" fmla="*/ 5679088 w 12797328"/>
              <a:gd name="connsiteY192" fmla="*/ 3578617 h 3578617"/>
              <a:gd name="connsiteX193" fmla="*/ 5909620 w 12797328"/>
              <a:gd name="connsiteY193" fmla="*/ 3538284 h 3578617"/>
              <a:gd name="connsiteX194" fmla="*/ 5909620 w 12797328"/>
              <a:gd name="connsiteY194" fmla="*/ 2849737 h 3578617"/>
              <a:gd name="connsiteX195" fmla="*/ 5913929 w 12797328"/>
              <a:gd name="connsiteY195" fmla="*/ 2853338 h 3578617"/>
              <a:gd name="connsiteX196" fmla="*/ 6398692 w 12797328"/>
              <a:gd name="connsiteY196" fmla="*/ 3340218 h 3578617"/>
              <a:gd name="connsiteX197" fmla="*/ 6592598 w 12797328"/>
              <a:gd name="connsiteY197" fmla="*/ 3207695 h 3578617"/>
              <a:gd name="connsiteX198" fmla="*/ 5909620 w 12797328"/>
              <a:gd name="connsiteY198" fmla="*/ 2522749 h 3578617"/>
              <a:gd name="connsiteX199" fmla="*/ 5909620 w 12797328"/>
              <a:gd name="connsiteY199" fmla="*/ 2210165 h 3578617"/>
              <a:gd name="connsiteX200" fmla="*/ 6124352 w 12797328"/>
              <a:gd name="connsiteY200" fmla="*/ 2210165 h 3578617"/>
              <a:gd name="connsiteX201" fmla="*/ 6698870 w 12797328"/>
              <a:gd name="connsiteY201" fmla="*/ 2786900 h 3578617"/>
              <a:gd name="connsiteX202" fmla="*/ 6818488 w 12797328"/>
              <a:gd name="connsiteY202" fmla="*/ 2949129 h 3578617"/>
              <a:gd name="connsiteX203" fmla="*/ 6839482 w 12797328"/>
              <a:gd name="connsiteY203" fmla="*/ 2928055 h 3578617"/>
              <a:gd name="connsiteX204" fmla="*/ 6860475 w 12797328"/>
              <a:gd name="connsiteY204" fmla="*/ 2949129 h 3578617"/>
              <a:gd name="connsiteX205" fmla="*/ 6980092 w 12797328"/>
              <a:gd name="connsiteY205" fmla="*/ 2786902 h 3578617"/>
              <a:gd name="connsiteX206" fmla="*/ 7554611 w 12797328"/>
              <a:gd name="connsiteY206" fmla="*/ 2210165 h 3578617"/>
              <a:gd name="connsiteX207" fmla="*/ 7769343 w 12797328"/>
              <a:gd name="connsiteY207" fmla="*/ 2210165 h 3578617"/>
              <a:gd name="connsiteX208" fmla="*/ 7769343 w 12797328"/>
              <a:gd name="connsiteY208" fmla="*/ 2522749 h 3578617"/>
              <a:gd name="connsiteX209" fmla="*/ 7086365 w 12797328"/>
              <a:gd name="connsiteY209" fmla="*/ 3207695 h 3578617"/>
              <a:gd name="connsiteX210" fmla="*/ 7280270 w 12797328"/>
              <a:gd name="connsiteY210" fmla="*/ 3340218 h 3578617"/>
              <a:gd name="connsiteX211" fmla="*/ 7765034 w 12797328"/>
              <a:gd name="connsiteY211" fmla="*/ 2853338 h 3578617"/>
              <a:gd name="connsiteX212" fmla="*/ 7769343 w 12797328"/>
              <a:gd name="connsiteY212" fmla="*/ 2849737 h 3578617"/>
              <a:gd name="connsiteX213" fmla="*/ 7769343 w 12797328"/>
              <a:gd name="connsiteY213" fmla="*/ 3538284 h 3578617"/>
              <a:gd name="connsiteX214" fmla="*/ 7999875 w 12797328"/>
              <a:gd name="connsiteY214" fmla="*/ 3578617 h 3578617"/>
              <a:gd name="connsiteX215" fmla="*/ 7999875 w 12797328"/>
              <a:gd name="connsiteY215" fmla="*/ 2210165 h 3578617"/>
              <a:gd name="connsiteX216" fmla="*/ 8378350 w 12797328"/>
              <a:gd name="connsiteY216" fmla="*/ 2210165 h 3578617"/>
              <a:gd name="connsiteX217" fmla="*/ 8378350 w 12797328"/>
              <a:gd name="connsiteY217" fmla="*/ 3577897 h 3578617"/>
              <a:gd name="connsiteX218" fmla="*/ 8379786 w 12797328"/>
              <a:gd name="connsiteY218" fmla="*/ 3577897 h 3578617"/>
              <a:gd name="connsiteX219" fmla="*/ 8610318 w 12797328"/>
              <a:gd name="connsiteY219" fmla="*/ 3537564 h 3578617"/>
              <a:gd name="connsiteX220" fmla="*/ 8612473 w 12797328"/>
              <a:gd name="connsiteY220" fmla="*/ 3537564 h 3578617"/>
              <a:gd name="connsiteX221" fmla="*/ 8612473 w 12797328"/>
              <a:gd name="connsiteY221" fmla="*/ 2294433 h 3578617"/>
              <a:gd name="connsiteX222" fmla="*/ 9305506 w 12797328"/>
              <a:gd name="connsiteY222" fmla="*/ 1601565 h 3578617"/>
              <a:gd name="connsiteX223" fmla="*/ 9896651 w 12797328"/>
              <a:gd name="connsiteY223" fmla="*/ 1601565 h 3578617"/>
              <a:gd name="connsiteX224" fmla="*/ 10035884 w 12797328"/>
              <a:gd name="connsiteY224" fmla="*/ 1615679 h 3578617"/>
              <a:gd name="connsiteX225" fmla="*/ 10589678 w 12797328"/>
              <a:gd name="connsiteY225" fmla="*/ 2294433 h 3578617"/>
              <a:gd name="connsiteX226" fmla="*/ 10589678 w 12797328"/>
              <a:gd name="connsiteY226" fmla="*/ 3537564 h 3578617"/>
              <a:gd name="connsiteX227" fmla="*/ 10591833 w 12797328"/>
              <a:gd name="connsiteY227" fmla="*/ 3537564 h 3578617"/>
              <a:gd name="connsiteX228" fmla="*/ 10822365 w 12797328"/>
              <a:gd name="connsiteY228" fmla="*/ 3577897 h 3578617"/>
              <a:gd name="connsiteX229" fmla="*/ 10823801 w 12797328"/>
              <a:gd name="connsiteY229" fmla="*/ 3577897 h 3578617"/>
              <a:gd name="connsiteX230" fmla="*/ 10823801 w 12797328"/>
              <a:gd name="connsiteY230" fmla="*/ 2210165 h 3578617"/>
              <a:gd name="connsiteX231" fmla="*/ 11202276 w 12797328"/>
              <a:gd name="connsiteY231" fmla="*/ 2210165 h 3578617"/>
              <a:gd name="connsiteX232" fmla="*/ 11202276 w 12797328"/>
              <a:gd name="connsiteY232" fmla="*/ 3578617 h 3578617"/>
              <a:gd name="connsiteX233" fmla="*/ 11432808 w 12797328"/>
              <a:gd name="connsiteY233" fmla="*/ 3538284 h 3578617"/>
              <a:gd name="connsiteX234" fmla="*/ 11432808 w 12797328"/>
              <a:gd name="connsiteY234" fmla="*/ 2849737 h 3578617"/>
              <a:gd name="connsiteX235" fmla="*/ 11437117 w 12797328"/>
              <a:gd name="connsiteY235" fmla="*/ 2853338 h 3578617"/>
              <a:gd name="connsiteX236" fmla="*/ 11921880 w 12797328"/>
              <a:gd name="connsiteY236" fmla="*/ 3340218 h 3578617"/>
              <a:gd name="connsiteX237" fmla="*/ 12115786 w 12797328"/>
              <a:gd name="connsiteY237" fmla="*/ 3207695 h 3578617"/>
              <a:gd name="connsiteX238" fmla="*/ 11432808 w 12797328"/>
              <a:gd name="connsiteY238" fmla="*/ 2522749 h 3578617"/>
              <a:gd name="connsiteX239" fmla="*/ 11432808 w 12797328"/>
              <a:gd name="connsiteY239" fmla="*/ 2210165 h 3578617"/>
              <a:gd name="connsiteX240" fmla="*/ 11647540 w 12797328"/>
              <a:gd name="connsiteY240" fmla="*/ 2210165 h 3578617"/>
              <a:gd name="connsiteX241" fmla="*/ 12383663 w 12797328"/>
              <a:gd name="connsiteY241" fmla="*/ 2949129 h 3578617"/>
              <a:gd name="connsiteX242" fmla="*/ 12522269 w 12797328"/>
              <a:gd name="connsiteY242" fmla="*/ 2761147 h 3578617"/>
              <a:gd name="connsiteX243" fmla="*/ 11973589 w 12797328"/>
              <a:gd name="connsiteY243" fmla="*/ 2210165 h 3578617"/>
              <a:gd name="connsiteX244" fmla="*/ 12757110 w 12797328"/>
              <a:gd name="connsiteY244" fmla="*/ 2210165 h 3578617"/>
              <a:gd name="connsiteX245" fmla="*/ 12797328 w 12797328"/>
              <a:gd name="connsiteY245" fmla="*/ 1978969 h 3578617"/>
              <a:gd name="connsiteX246" fmla="*/ 10823801 w 12797328"/>
              <a:gd name="connsiteY246" fmla="*/ 1978969 h 3578617"/>
              <a:gd name="connsiteX247" fmla="*/ 2464278 w 12797328"/>
              <a:gd name="connsiteY247" fmla="*/ 0 h 3578617"/>
              <a:gd name="connsiteX248" fmla="*/ 2233794 w 12797328"/>
              <a:gd name="connsiteY248" fmla="*/ 39633 h 3578617"/>
              <a:gd name="connsiteX249" fmla="*/ 2233794 w 12797328"/>
              <a:gd name="connsiteY249" fmla="*/ 756632 h 3578617"/>
              <a:gd name="connsiteX250" fmla="*/ 1851809 w 12797328"/>
              <a:gd name="connsiteY250" fmla="*/ 756632 h 3578617"/>
              <a:gd name="connsiteX251" fmla="*/ 1851809 w 12797328"/>
              <a:gd name="connsiteY251" fmla="*/ 177989 h 3578617"/>
              <a:gd name="connsiteX252" fmla="*/ 1621325 w 12797328"/>
              <a:gd name="connsiteY252" fmla="*/ 316345 h 3578617"/>
              <a:gd name="connsiteX253" fmla="*/ 1621325 w 12797328"/>
              <a:gd name="connsiteY253" fmla="*/ 756632 h 3578617"/>
              <a:gd name="connsiteX254" fmla="*/ 1280943 w 12797328"/>
              <a:gd name="connsiteY254" fmla="*/ 756632 h 3578617"/>
              <a:gd name="connsiteX255" fmla="*/ 1183335 w 12797328"/>
              <a:gd name="connsiteY255" fmla="*/ 756632 h 3578617"/>
              <a:gd name="connsiteX256" fmla="*/ 842953 w 12797328"/>
              <a:gd name="connsiteY256" fmla="*/ 756632 h 3578617"/>
              <a:gd name="connsiteX257" fmla="*/ 842953 w 12797328"/>
              <a:gd name="connsiteY257" fmla="*/ 316345 h 3578617"/>
              <a:gd name="connsiteX258" fmla="*/ 612469 w 12797328"/>
              <a:gd name="connsiteY258" fmla="*/ 177989 h 3578617"/>
              <a:gd name="connsiteX259" fmla="*/ 612469 w 12797328"/>
              <a:gd name="connsiteY259" fmla="*/ 756632 h 3578617"/>
              <a:gd name="connsiteX260" fmla="*/ 230484 w 12797328"/>
              <a:gd name="connsiteY260" fmla="*/ 756632 h 3578617"/>
              <a:gd name="connsiteX261" fmla="*/ 230484 w 12797328"/>
              <a:gd name="connsiteY261" fmla="*/ 39633 h 3578617"/>
              <a:gd name="connsiteX262" fmla="*/ 0 w 12797328"/>
              <a:gd name="connsiteY262" fmla="*/ 0 h 3578617"/>
              <a:gd name="connsiteX263" fmla="*/ 0 w 12797328"/>
              <a:gd name="connsiteY263" fmla="*/ 1600457 h 3578617"/>
              <a:gd name="connsiteX264" fmla="*/ 867407 w 12797328"/>
              <a:gd name="connsiteY264" fmla="*/ 1600457 h 3578617"/>
              <a:gd name="connsiteX265" fmla="*/ 1596871 w 12797328"/>
              <a:gd name="connsiteY265" fmla="*/ 1600457 h 3578617"/>
              <a:gd name="connsiteX266" fmla="*/ 2464278 w 12797328"/>
              <a:gd name="connsiteY266" fmla="*/ 1600457 h 3578617"/>
              <a:gd name="connsiteX267" fmla="*/ 8001696 w 12797328"/>
              <a:gd name="connsiteY267" fmla="*/ 0 h 3578617"/>
              <a:gd name="connsiteX268" fmla="*/ 7771213 w 12797328"/>
              <a:gd name="connsiteY268" fmla="*/ 39633 h 3578617"/>
              <a:gd name="connsiteX269" fmla="*/ 7771213 w 12797328"/>
              <a:gd name="connsiteY269" fmla="*/ 756632 h 3578617"/>
              <a:gd name="connsiteX270" fmla="*/ 7389227 w 12797328"/>
              <a:gd name="connsiteY270" fmla="*/ 756632 h 3578617"/>
              <a:gd name="connsiteX271" fmla="*/ 7389227 w 12797328"/>
              <a:gd name="connsiteY271" fmla="*/ 177989 h 3578617"/>
              <a:gd name="connsiteX272" fmla="*/ 7158744 w 12797328"/>
              <a:gd name="connsiteY272" fmla="*/ 316345 h 3578617"/>
              <a:gd name="connsiteX273" fmla="*/ 7158744 w 12797328"/>
              <a:gd name="connsiteY273" fmla="*/ 756632 h 3578617"/>
              <a:gd name="connsiteX274" fmla="*/ 6958209 w 12797328"/>
              <a:gd name="connsiteY274" fmla="*/ 756632 h 3578617"/>
              <a:gd name="connsiteX275" fmla="*/ 6720753 w 12797328"/>
              <a:gd name="connsiteY275" fmla="*/ 756632 h 3578617"/>
              <a:gd name="connsiteX276" fmla="*/ 6520219 w 12797328"/>
              <a:gd name="connsiteY276" fmla="*/ 756632 h 3578617"/>
              <a:gd name="connsiteX277" fmla="*/ 6520219 w 12797328"/>
              <a:gd name="connsiteY277" fmla="*/ 316345 h 3578617"/>
              <a:gd name="connsiteX278" fmla="*/ 6289735 w 12797328"/>
              <a:gd name="connsiteY278" fmla="*/ 177989 h 3578617"/>
              <a:gd name="connsiteX279" fmla="*/ 6289735 w 12797328"/>
              <a:gd name="connsiteY279" fmla="*/ 756632 h 3578617"/>
              <a:gd name="connsiteX280" fmla="*/ 5907750 w 12797328"/>
              <a:gd name="connsiteY280" fmla="*/ 756632 h 3578617"/>
              <a:gd name="connsiteX281" fmla="*/ 5907750 w 12797328"/>
              <a:gd name="connsiteY281" fmla="*/ 39633 h 3578617"/>
              <a:gd name="connsiteX282" fmla="*/ 5677266 w 12797328"/>
              <a:gd name="connsiteY282" fmla="*/ 0 h 3578617"/>
              <a:gd name="connsiteX283" fmla="*/ 5677266 w 12797328"/>
              <a:gd name="connsiteY283" fmla="*/ 1600457 h 3578617"/>
              <a:gd name="connsiteX284" fmla="*/ 6404825 w 12797328"/>
              <a:gd name="connsiteY284" fmla="*/ 1600457 h 3578617"/>
              <a:gd name="connsiteX285" fmla="*/ 7274137 w 12797328"/>
              <a:gd name="connsiteY285" fmla="*/ 1600457 h 3578617"/>
              <a:gd name="connsiteX286" fmla="*/ 8001696 w 12797328"/>
              <a:gd name="connsiteY286" fmla="*/ 1600457 h 3578617"/>
              <a:gd name="connsiteX287" fmla="*/ 11200455 w 12797328"/>
              <a:gd name="connsiteY287" fmla="*/ 0 h 3578617"/>
              <a:gd name="connsiteX288" fmla="*/ 11200455 w 12797328"/>
              <a:gd name="connsiteY288" fmla="*/ 1600457 h 3578617"/>
              <a:gd name="connsiteX289" fmla="*/ 12797326 w 12797328"/>
              <a:gd name="connsiteY289" fmla="*/ 1600457 h 3578617"/>
              <a:gd name="connsiteX290" fmla="*/ 12757117 w 12797328"/>
              <a:gd name="connsiteY290" fmla="*/ 1369144 h 3578617"/>
              <a:gd name="connsiteX291" fmla="*/ 11430939 w 12797328"/>
              <a:gd name="connsiteY291" fmla="*/ 1369144 h 3578617"/>
              <a:gd name="connsiteX292" fmla="*/ 11430939 w 12797328"/>
              <a:gd name="connsiteY292" fmla="*/ 987945 h 3578617"/>
              <a:gd name="connsiteX293" fmla="*/ 12619258 w 12797328"/>
              <a:gd name="connsiteY293" fmla="*/ 987945 h 3578617"/>
              <a:gd name="connsiteX294" fmla="*/ 12481398 w 12797328"/>
              <a:gd name="connsiteY294" fmla="*/ 756632 h 3578617"/>
              <a:gd name="connsiteX295" fmla="*/ 12043408 w 12797328"/>
              <a:gd name="connsiteY295" fmla="*/ 756632 h 3578617"/>
              <a:gd name="connsiteX296" fmla="*/ 12043408 w 12797328"/>
              <a:gd name="connsiteY296" fmla="*/ 316344 h 3578617"/>
              <a:gd name="connsiteX297" fmla="*/ 11812924 w 12797328"/>
              <a:gd name="connsiteY297" fmla="*/ 177988 h 3578617"/>
              <a:gd name="connsiteX298" fmla="*/ 11812924 w 12797328"/>
              <a:gd name="connsiteY298" fmla="*/ 756632 h 3578617"/>
              <a:gd name="connsiteX299" fmla="*/ 11430939 w 12797328"/>
              <a:gd name="connsiteY299" fmla="*/ 756632 h 3578617"/>
              <a:gd name="connsiteX300" fmla="*/ 11430939 w 12797328"/>
              <a:gd name="connsiteY300" fmla="*/ 39633 h 3578617"/>
              <a:gd name="connsiteX301" fmla="*/ 11200455 w 12797328"/>
              <a:gd name="connsiteY301" fmla="*/ 0 h 3578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</a:cxnLst>
            <a:rect l="l" t="t" r="r" b="b"/>
            <a:pathLst>
              <a:path w="12797328" h="3578617">
                <a:moveTo>
                  <a:pt x="4353628" y="2210497"/>
                </a:moveTo>
                <a:cubicBezTo>
                  <a:pt x="4411042" y="2210497"/>
                  <a:pt x="4458409" y="2257301"/>
                  <a:pt x="4458409" y="2314906"/>
                </a:cubicBezTo>
                <a:lnTo>
                  <a:pt x="4458409" y="2591412"/>
                </a:lnTo>
                <a:lnTo>
                  <a:pt x="4257280" y="2591412"/>
                </a:lnTo>
                <a:lnTo>
                  <a:pt x="3884263" y="2591412"/>
                </a:lnTo>
                <a:lnTo>
                  <a:pt x="3683134" y="2591412"/>
                </a:lnTo>
                <a:lnTo>
                  <a:pt x="3683134" y="2314906"/>
                </a:lnTo>
                <a:cubicBezTo>
                  <a:pt x="3683134" y="2271702"/>
                  <a:pt x="3709778" y="2234574"/>
                  <a:pt x="3747322" y="2218710"/>
                </a:cubicBezTo>
                <a:lnTo>
                  <a:pt x="3787914" y="2210497"/>
                </a:lnTo>
                <a:close/>
                <a:moveTo>
                  <a:pt x="9876817" y="2210497"/>
                </a:moveTo>
                <a:cubicBezTo>
                  <a:pt x="9934231" y="2210497"/>
                  <a:pt x="9981598" y="2257301"/>
                  <a:pt x="9981598" y="2314906"/>
                </a:cubicBezTo>
                <a:lnTo>
                  <a:pt x="9981598" y="2591412"/>
                </a:lnTo>
                <a:lnTo>
                  <a:pt x="9794698" y="2591412"/>
                </a:lnTo>
                <a:lnTo>
                  <a:pt x="9407452" y="2591412"/>
                </a:lnTo>
                <a:lnTo>
                  <a:pt x="9220552" y="2591412"/>
                </a:lnTo>
                <a:lnTo>
                  <a:pt x="9220552" y="2314906"/>
                </a:lnTo>
                <a:cubicBezTo>
                  <a:pt x="9220552" y="2271702"/>
                  <a:pt x="9247196" y="2234574"/>
                  <a:pt x="9284740" y="2218710"/>
                </a:cubicBezTo>
                <a:lnTo>
                  <a:pt x="9325331" y="2210497"/>
                </a:lnTo>
                <a:close/>
                <a:moveTo>
                  <a:pt x="1691144" y="2210165"/>
                </a:moveTo>
                <a:lnTo>
                  <a:pt x="1232138" y="2671096"/>
                </a:lnTo>
                <a:lnTo>
                  <a:pt x="773133" y="2210166"/>
                </a:lnTo>
                <a:lnTo>
                  <a:pt x="1556654" y="2210166"/>
                </a:lnTo>
                <a:lnTo>
                  <a:pt x="1556654" y="2210165"/>
                </a:lnTo>
                <a:close/>
                <a:moveTo>
                  <a:pt x="7228562" y="2210165"/>
                </a:moveTo>
                <a:lnTo>
                  <a:pt x="6839482" y="2600878"/>
                </a:lnTo>
                <a:lnTo>
                  <a:pt x="6450401" y="2210165"/>
                </a:lnTo>
                <a:close/>
                <a:moveTo>
                  <a:pt x="4435265" y="1979355"/>
                </a:moveTo>
                <a:lnTo>
                  <a:pt x="4353628" y="1979355"/>
                </a:lnTo>
                <a:lnTo>
                  <a:pt x="3787916" y="1979355"/>
                </a:lnTo>
                <a:lnTo>
                  <a:pt x="3706278" y="1979355"/>
                </a:lnTo>
                <a:lnTo>
                  <a:pt x="3708107" y="1990064"/>
                </a:lnTo>
                <a:lnTo>
                  <a:pt x="3657735" y="2005761"/>
                </a:lnTo>
                <a:cubicBezTo>
                  <a:pt x="3537534" y="2056762"/>
                  <a:pt x="3452758" y="2176114"/>
                  <a:pt x="3452758" y="2314906"/>
                </a:cubicBezTo>
                <a:lnTo>
                  <a:pt x="3452758" y="3399327"/>
                </a:lnTo>
                <a:cubicBezTo>
                  <a:pt x="3532421" y="3359003"/>
                  <a:pt x="3609930" y="3312919"/>
                  <a:pt x="3683134" y="3260354"/>
                </a:cubicBezTo>
                <a:lnTo>
                  <a:pt x="3683134" y="2822554"/>
                </a:lnTo>
                <a:lnTo>
                  <a:pt x="4022058" y="2822554"/>
                </a:lnTo>
                <a:lnTo>
                  <a:pt x="4022058" y="2822554"/>
                </a:lnTo>
                <a:lnTo>
                  <a:pt x="4458409" y="2822554"/>
                </a:lnTo>
                <a:lnTo>
                  <a:pt x="4458409" y="3260354"/>
                </a:lnTo>
                <a:cubicBezTo>
                  <a:pt x="4531613" y="3312919"/>
                  <a:pt x="4609122" y="3359003"/>
                  <a:pt x="4688785" y="3399327"/>
                </a:cubicBezTo>
                <a:lnTo>
                  <a:pt x="4688785" y="2314906"/>
                </a:lnTo>
                <a:cubicBezTo>
                  <a:pt x="4688785" y="2176114"/>
                  <a:pt x="4604009" y="2056762"/>
                  <a:pt x="4483809" y="2005761"/>
                </a:cubicBezTo>
                <a:lnTo>
                  <a:pt x="4433437" y="1990064"/>
                </a:lnTo>
                <a:close/>
                <a:moveTo>
                  <a:pt x="9972683" y="1979355"/>
                </a:moveTo>
                <a:lnTo>
                  <a:pt x="9876817" y="1979355"/>
                </a:lnTo>
                <a:lnTo>
                  <a:pt x="9325333" y="1979355"/>
                </a:lnTo>
                <a:lnTo>
                  <a:pt x="9229467" y="1979355"/>
                </a:lnTo>
                <a:lnTo>
                  <a:pt x="9232015" y="1994274"/>
                </a:lnTo>
                <a:lnTo>
                  <a:pt x="9195153" y="2005761"/>
                </a:lnTo>
                <a:cubicBezTo>
                  <a:pt x="9074952" y="2056762"/>
                  <a:pt x="8990176" y="2176114"/>
                  <a:pt x="8990176" y="2314906"/>
                </a:cubicBezTo>
                <a:lnTo>
                  <a:pt x="8990176" y="3399327"/>
                </a:lnTo>
                <a:cubicBezTo>
                  <a:pt x="9069839" y="3359003"/>
                  <a:pt x="9147348" y="3312919"/>
                  <a:pt x="9220552" y="3260354"/>
                </a:cubicBezTo>
                <a:lnTo>
                  <a:pt x="9220552" y="2822554"/>
                </a:lnTo>
                <a:lnTo>
                  <a:pt x="9545247" y="2822554"/>
                </a:lnTo>
                <a:lnTo>
                  <a:pt x="9981598" y="2822554"/>
                </a:lnTo>
                <a:lnTo>
                  <a:pt x="9981598" y="3260354"/>
                </a:lnTo>
                <a:cubicBezTo>
                  <a:pt x="10054802" y="3312919"/>
                  <a:pt x="10132311" y="3359003"/>
                  <a:pt x="10211974" y="3399327"/>
                </a:cubicBezTo>
                <a:lnTo>
                  <a:pt x="10211974" y="2314906"/>
                </a:lnTo>
                <a:cubicBezTo>
                  <a:pt x="10211974" y="2176114"/>
                  <a:pt x="10127198" y="2056762"/>
                  <a:pt x="10006998" y="2005761"/>
                </a:cubicBezTo>
                <a:lnTo>
                  <a:pt x="9970135" y="1994274"/>
                </a:lnTo>
                <a:close/>
                <a:moveTo>
                  <a:pt x="9601076" y="1012006"/>
                </a:moveTo>
                <a:lnTo>
                  <a:pt x="9960563" y="1372529"/>
                </a:lnTo>
                <a:lnTo>
                  <a:pt x="9954817" y="1372529"/>
                </a:lnTo>
                <a:lnTo>
                  <a:pt x="9933418" y="1371734"/>
                </a:lnTo>
                <a:lnTo>
                  <a:pt x="9933185" y="1370368"/>
                </a:lnTo>
                <a:lnTo>
                  <a:pt x="9896646" y="1370368"/>
                </a:lnTo>
                <a:lnTo>
                  <a:pt x="9305506" y="1370368"/>
                </a:lnTo>
                <a:lnTo>
                  <a:pt x="9268966" y="1370368"/>
                </a:lnTo>
                <a:lnTo>
                  <a:pt x="9268733" y="1371734"/>
                </a:lnTo>
                <a:lnTo>
                  <a:pt x="9247334" y="1372529"/>
                </a:lnTo>
                <a:lnTo>
                  <a:pt x="9241589" y="1372529"/>
                </a:lnTo>
                <a:close/>
                <a:moveTo>
                  <a:pt x="4070773" y="1004871"/>
                </a:moveTo>
                <a:lnTo>
                  <a:pt x="4437374" y="1372529"/>
                </a:lnTo>
                <a:lnTo>
                  <a:pt x="4431629" y="1372529"/>
                </a:lnTo>
                <a:lnTo>
                  <a:pt x="4395909" y="1371202"/>
                </a:lnTo>
                <a:lnTo>
                  <a:pt x="4395767" y="1370368"/>
                </a:lnTo>
                <a:lnTo>
                  <a:pt x="4373457" y="1370368"/>
                </a:lnTo>
                <a:lnTo>
                  <a:pt x="3768087" y="1370368"/>
                </a:lnTo>
                <a:lnTo>
                  <a:pt x="3745778" y="1370368"/>
                </a:lnTo>
                <a:lnTo>
                  <a:pt x="3745636" y="1371202"/>
                </a:lnTo>
                <a:lnTo>
                  <a:pt x="3709916" y="1372529"/>
                </a:lnTo>
                <a:lnTo>
                  <a:pt x="3704171" y="1372529"/>
                </a:lnTo>
                <a:close/>
                <a:moveTo>
                  <a:pt x="2233794" y="987946"/>
                </a:moveTo>
                <a:lnTo>
                  <a:pt x="2233794" y="1369144"/>
                </a:lnTo>
                <a:lnTo>
                  <a:pt x="1556662" y="1369144"/>
                </a:lnTo>
                <a:lnTo>
                  <a:pt x="907616" y="1369144"/>
                </a:lnTo>
                <a:lnTo>
                  <a:pt x="230484" y="1369144"/>
                </a:lnTo>
                <a:lnTo>
                  <a:pt x="230484" y="987946"/>
                </a:lnTo>
                <a:lnTo>
                  <a:pt x="1045475" y="987946"/>
                </a:lnTo>
                <a:lnTo>
                  <a:pt x="1418803" y="987946"/>
                </a:lnTo>
                <a:close/>
                <a:moveTo>
                  <a:pt x="7771213" y="987946"/>
                </a:moveTo>
                <a:lnTo>
                  <a:pt x="7771213" y="1369144"/>
                </a:lnTo>
                <a:lnTo>
                  <a:pt x="7233928" y="1369144"/>
                </a:lnTo>
                <a:lnTo>
                  <a:pt x="6445034" y="1369144"/>
                </a:lnTo>
                <a:lnTo>
                  <a:pt x="5907750" y="1369144"/>
                </a:lnTo>
                <a:lnTo>
                  <a:pt x="5907750" y="987946"/>
                </a:lnTo>
                <a:lnTo>
                  <a:pt x="6582894" y="987946"/>
                </a:lnTo>
                <a:close/>
                <a:moveTo>
                  <a:pt x="10823801" y="1196"/>
                </a:moveTo>
                <a:cubicBezTo>
                  <a:pt x="10748393" y="8398"/>
                  <a:pt x="10670831" y="21363"/>
                  <a:pt x="10593269" y="40089"/>
                </a:cubicBezTo>
                <a:lnTo>
                  <a:pt x="10593269" y="826588"/>
                </a:lnTo>
                <a:lnTo>
                  <a:pt x="10589678" y="822987"/>
                </a:lnTo>
                <a:lnTo>
                  <a:pt x="10044588" y="275606"/>
                </a:lnTo>
                <a:cubicBezTo>
                  <a:pt x="9978517" y="318100"/>
                  <a:pt x="9915318" y="364916"/>
                  <a:pt x="9856428" y="414612"/>
                </a:cubicBezTo>
                <a:lnTo>
                  <a:pt x="10590396" y="1150695"/>
                </a:lnTo>
                <a:lnTo>
                  <a:pt x="10593269" y="1147814"/>
                </a:lnTo>
                <a:lnTo>
                  <a:pt x="10593269" y="1680790"/>
                </a:lnTo>
                <a:lnTo>
                  <a:pt x="10589678" y="1677189"/>
                </a:lnTo>
                <a:lnTo>
                  <a:pt x="9610340" y="694317"/>
                </a:lnTo>
                <a:lnTo>
                  <a:pt x="9602827" y="683261"/>
                </a:lnTo>
                <a:lnTo>
                  <a:pt x="9601076" y="685019"/>
                </a:lnTo>
                <a:lnTo>
                  <a:pt x="9599324" y="683261"/>
                </a:lnTo>
                <a:lnTo>
                  <a:pt x="9591812" y="694317"/>
                </a:lnTo>
                <a:lnTo>
                  <a:pt x="8612473" y="1677189"/>
                </a:lnTo>
                <a:lnTo>
                  <a:pt x="8608882" y="1680791"/>
                </a:lnTo>
                <a:lnTo>
                  <a:pt x="8608882" y="1147815"/>
                </a:lnTo>
                <a:lnTo>
                  <a:pt x="8611755" y="1150696"/>
                </a:lnTo>
                <a:lnTo>
                  <a:pt x="9345723" y="414613"/>
                </a:lnTo>
                <a:cubicBezTo>
                  <a:pt x="9286833" y="364916"/>
                  <a:pt x="9223634" y="318101"/>
                  <a:pt x="9157563" y="275607"/>
                </a:cubicBezTo>
                <a:lnTo>
                  <a:pt x="8612473" y="822988"/>
                </a:lnTo>
                <a:lnTo>
                  <a:pt x="8608882" y="826589"/>
                </a:lnTo>
                <a:lnTo>
                  <a:pt x="8608882" y="40089"/>
                </a:lnTo>
                <a:cubicBezTo>
                  <a:pt x="8531320" y="21363"/>
                  <a:pt x="8453757" y="8399"/>
                  <a:pt x="8378350" y="1196"/>
                </a:cubicBezTo>
                <a:lnTo>
                  <a:pt x="8378350" y="1978969"/>
                </a:lnTo>
                <a:lnTo>
                  <a:pt x="7274140" y="1978969"/>
                </a:lnTo>
                <a:lnTo>
                  <a:pt x="6404823" y="1978969"/>
                </a:lnTo>
                <a:lnTo>
                  <a:pt x="5300613" y="1978969"/>
                </a:lnTo>
                <a:lnTo>
                  <a:pt x="5300613" y="1196"/>
                </a:lnTo>
                <a:cubicBezTo>
                  <a:pt x="5225205" y="8399"/>
                  <a:pt x="5147643" y="21363"/>
                  <a:pt x="5070081" y="40089"/>
                </a:cubicBezTo>
                <a:lnTo>
                  <a:pt x="5070081" y="826589"/>
                </a:lnTo>
                <a:lnTo>
                  <a:pt x="5066490" y="822988"/>
                </a:lnTo>
                <a:lnTo>
                  <a:pt x="4521400" y="275607"/>
                </a:lnTo>
                <a:cubicBezTo>
                  <a:pt x="4455329" y="318101"/>
                  <a:pt x="4392130" y="364916"/>
                  <a:pt x="4333240" y="414613"/>
                </a:cubicBezTo>
                <a:lnTo>
                  <a:pt x="5067208" y="1150696"/>
                </a:lnTo>
                <a:lnTo>
                  <a:pt x="5070081" y="1147815"/>
                </a:lnTo>
                <a:lnTo>
                  <a:pt x="5070081" y="1680791"/>
                </a:lnTo>
                <a:lnTo>
                  <a:pt x="5066490" y="1677189"/>
                </a:lnTo>
                <a:lnTo>
                  <a:pt x="4076136" y="683261"/>
                </a:lnTo>
                <a:lnTo>
                  <a:pt x="4070773" y="691154"/>
                </a:lnTo>
                <a:lnTo>
                  <a:pt x="4065409" y="683261"/>
                </a:lnTo>
                <a:lnTo>
                  <a:pt x="3075055" y="1677189"/>
                </a:lnTo>
                <a:lnTo>
                  <a:pt x="3071464" y="1680791"/>
                </a:lnTo>
                <a:lnTo>
                  <a:pt x="3071464" y="1147815"/>
                </a:lnTo>
                <a:lnTo>
                  <a:pt x="3074337" y="1150696"/>
                </a:lnTo>
                <a:lnTo>
                  <a:pt x="3808305" y="414613"/>
                </a:lnTo>
                <a:cubicBezTo>
                  <a:pt x="3749415" y="364916"/>
                  <a:pt x="3686216" y="318101"/>
                  <a:pt x="3620145" y="275607"/>
                </a:cubicBezTo>
                <a:lnTo>
                  <a:pt x="3075055" y="822988"/>
                </a:lnTo>
                <a:lnTo>
                  <a:pt x="3071464" y="826589"/>
                </a:lnTo>
                <a:lnTo>
                  <a:pt x="3071464" y="40089"/>
                </a:lnTo>
                <a:cubicBezTo>
                  <a:pt x="2993902" y="21363"/>
                  <a:pt x="2916340" y="8399"/>
                  <a:pt x="2840932" y="1196"/>
                </a:cubicBezTo>
                <a:lnTo>
                  <a:pt x="2840932" y="1978969"/>
                </a:lnTo>
                <a:lnTo>
                  <a:pt x="867405" y="1978969"/>
                </a:lnTo>
                <a:lnTo>
                  <a:pt x="867405" y="1978970"/>
                </a:lnTo>
                <a:lnTo>
                  <a:pt x="222030" y="1978970"/>
                </a:lnTo>
                <a:lnTo>
                  <a:pt x="222030" y="3540425"/>
                </a:lnTo>
                <a:lnTo>
                  <a:pt x="232352" y="3538285"/>
                </a:lnTo>
                <a:lnTo>
                  <a:pt x="232352" y="2849738"/>
                </a:lnTo>
                <a:lnTo>
                  <a:pt x="236661" y="2853339"/>
                </a:lnTo>
                <a:lnTo>
                  <a:pt x="721424" y="3340219"/>
                </a:lnTo>
                <a:cubicBezTo>
                  <a:pt x="788214" y="3300606"/>
                  <a:pt x="853568" y="3255952"/>
                  <a:pt x="915330" y="3207696"/>
                </a:cubicBezTo>
                <a:lnTo>
                  <a:pt x="232352" y="2522750"/>
                </a:lnTo>
                <a:lnTo>
                  <a:pt x="232352" y="2210166"/>
                </a:lnTo>
                <a:lnTo>
                  <a:pt x="447084" y="2210166"/>
                </a:lnTo>
                <a:lnTo>
                  <a:pt x="1183207" y="2949130"/>
                </a:lnTo>
                <a:lnTo>
                  <a:pt x="1232139" y="2882768"/>
                </a:lnTo>
                <a:lnTo>
                  <a:pt x="1281070" y="2949129"/>
                </a:lnTo>
                <a:lnTo>
                  <a:pt x="2017193" y="2210165"/>
                </a:lnTo>
                <a:lnTo>
                  <a:pt x="2231925" y="2210165"/>
                </a:lnTo>
                <a:lnTo>
                  <a:pt x="2231925" y="2522749"/>
                </a:lnTo>
                <a:lnTo>
                  <a:pt x="1548947" y="3207695"/>
                </a:lnTo>
                <a:cubicBezTo>
                  <a:pt x="1610709" y="3255951"/>
                  <a:pt x="1676063" y="3300605"/>
                  <a:pt x="1742853" y="3340218"/>
                </a:cubicBezTo>
                <a:lnTo>
                  <a:pt x="2227616" y="2853338"/>
                </a:lnTo>
                <a:lnTo>
                  <a:pt x="2231925" y="2849737"/>
                </a:lnTo>
                <a:lnTo>
                  <a:pt x="2231925" y="3538284"/>
                </a:lnTo>
                <a:cubicBezTo>
                  <a:pt x="2308769" y="3557010"/>
                  <a:pt x="2386331" y="3569974"/>
                  <a:pt x="2462457" y="3578617"/>
                </a:cubicBezTo>
                <a:lnTo>
                  <a:pt x="2462457" y="2210165"/>
                </a:lnTo>
                <a:lnTo>
                  <a:pt x="2840932" y="2210165"/>
                </a:lnTo>
                <a:lnTo>
                  <a:pt x="2840932" y="3577897"/>
                </a:lnTo>
                <a:cubicBezTo>
                  <a:pt x="2840932" y="3577897"/>
                  <a:pt x="2842368" y="3577897"/>
                  <a:pt x="2842368" y="3577897"/>
                </a:cubicBezTo>
                <a:cubicBezTo>
                  <a:pt x="2918494" y="3569974"/>
                  <a:pt x="2996056" y="3556290"/>
                  <a:pt x="3072900" y="3537564"/>
                </a:cubicBezTo>
                <a:lnTo>
                  <a:pt x="3075055" y="3537564"/>
                </a:lnTo>
                <a:lnTo>
                  <a:pt x="3075055" y="2294433"/>
                </a:lnTo>
                <a:cubicBezTo>
                  <a:pt x="3075683" y="1960423"/>
                  <a:pt x="3313846" y="1680453"/>
                  <a:pt x="3628849" y="1615680"/>
                </a:cubicBezTo>
                <a:lnTo>
                  <a:pt x="3768082" y="1601565"/>
                </a:lnTo>
                <a:lnTo>
                  <a:pt x="4373457" y="1601565"/>
                </a:lnTo>
                <a:cubicBezTo>
                  <a:pt x="4754805" y="1601565"/>
                  <a:pt x="5065772" y="1912707"/>
                  <a:pt x="5066490" y="2294433"/>
                </a:cubicBezTo>
                <a:lnTo>
                  <a:pt x="5066490" y="3537564"/>
                </a:lnTo>
                <a:lnTo>
                  <a:pt x="5068644" y="3537564"/>
                </a:lnTo>
                <a:cubicBezTo>
                  <a:pt x="5145488" y="3556290"/>
                  <a:pt x="5223051" y="3569974"/>
                  <a:pt x="5299176" y="3577897"/>
                </a:cubicBezTo>
                <a:cubicBezTo>
                  <a:pt x="5299176" y="3577897"/>
                  <a:pt x="5300613" y="3577897"/>
                  <a:pt x="5300613" y="3577897"/>
                </a:cubicBezTo>
                <a:lnTo>
                  <a:pt x="5300613" y="2210165"/>
                </a:lnTo>
                <a:lnTo>
                  <a:pt x="5679088" y="2210165"/>
                </a:lnTo>
                <a:lnTo>
                  <a:pt x="5679088" y="3578617"/>
                </a:lnTo>
                <a:cubicBezTo>
                  <a:pt x="5755213" y="3569974"/>
                  <a:pt x="5832776" y="3557010"/>
                  <a:pt x="5909620" y="3538284"/>
                </a:cubicBezTo>
                <a:lnTo>
                  <a:pt x="5909620" y="2849737"/>
                </a:lnTo>
                <a:lnTo>
                  <a:pt x="5913929" y="2853338"/>
                </a:lnTo>
                <a:lnTo>
                  <a:pt x="6398692" y="3340218"/>
                </a:lnTo>
                <a:cubicBezTo>
                  <a:pt x="6465482" y="3300605"/>
                  <a:pt x="6530836" y="3255951"/>
                  <a:pt x="6592598" y="3207695"/>
                </a:cubicBezTo>
                <a:lnTo>
                  <a:pt x="5909620" y="2522749"/>
                </a:lnTo>
                <a:lnTo>
                  <a:pt x="5909620" y="2210165"/>
                </a:lnTo>
                <a:lnTo>
                  <a:pt x="6124352" y="2210165"/>
                </a:lnTo>
                <a:lnTo>
                  <a:pt x="6698870" y="2786900"/>
                </a:lnTo>
                <a:lnTo>
                  <a:pt x="6818488" y="2949129"/>
                </a:lnTo>
                <a:lnTo>
                  <a:pt x="6839482" y="2928055"/>
                </a:lnTo>
                <a:lnTo>
                  <a:pt x="6860475" y="2949129"/>
                </a:lnTo>
                <a:lnTo>
                  <a:pt x="6980092" y="2786902"/>
                </a:lnTo>
                <a:lnTo>
                  <a:pt x="7554611" y="2210165"/>
                </a:lnTo>
                <a:lnTo>
                  <a:pt x="7769343" y="2210165"/>
                </a:lnTo>
                <a:lnTo>
                  <a:pt x="7769343" y="2522749"/>
                </a:lnTo>
                <a:lnTo>
                  <a:pt x="7086365" y="3207695"/>
                </a:lnTo>
                <a:cubicBezTo>
                  <a:pt x="7148127" y="3255951"/>
                  <a:pt x="7213481" y="3300605"/>
                  <a:pt x="7280270" y="3340218"/>
                </a:cubicBezTo>
                <a:lnTo>
                  <a:pt x="7765034" y="2853338"/>
                </a:lnTo>
                <a:lnTo>
                  <a:pt x="7769343" y="2849737"/>
                </a:lnTo>
                <a:lnTo>
                  <a:pt x="7769343" y="3538284"/>
                </a:lnTo>
                <a:cubicBezTo>
                  <a:pt x="7846187" y="3557010"/>
                  <a:pt x="7923749" y="3569974"/>
                  <a:pt x="7999875" y="3578617"/>
                </a:cubicBezTo>
                <a:lnTo>
                  <a:pt x="7999875" y="2210165"/>
                </a:lnTo>
                <a:lnTo>
                  <a:pt x="8378350" y="2210165"/>
                </a:lnTo>
                <a:lnTo>
                  <a:pt x="8378350" y="3577897"/>
                </a:lnTo>
                <a:cubicBezTo>
                  <a:pt x="8378350" y="3577897"/>
                  <a:pt x="8379786" y="3577897"/>
                  <a:pt x="8379786" y="3577897"/>
                </a:cubicBezTo>
                <a:cubicBezTo>
                  <a:pt x="8455912" y="3569974"/>
                  <a:pt x="8533474" y="3556290"/>
                  <a:pt x="8610318" y="3537564"/>
                </a:cubicBezTo>
                <a:lnTo>
                  <a:pt x="8612473" y="3537564"/>
                </a:lnTo>
                <a:lnTo>
                  <a:pt x="8612473" y="2294433"/>
                </a:lnTo>
                <a:cubicBezTo>
                  <a:pt x="8613191" y="1912707"/>
                  <a:pt x="8924158" y="1601565"/>
                  <a:pt x="9305506" y="1601565"/>
                </a:cubicBezTo>
                <a:lnTo>
                  <a:pt x="9896651" y="1601565"/>
                </a:lnTo>
                <a:lnTo>
                  <a:pt x="10035884" y="1615679"/>
                </a:lnTo>
                <a:cubicBezTo>
                  <a:pt x="10350887" y="1680453"/>
                  <a:pt x="10589050" y="1960423"/>
                  <a:pt x="10589678" y="2294433"/>
                </a:cubicBezTo>
                <a:lnTo>
                  <a:pt x="10589678" y="3537564"/>
                </a:lnTo>
                <a:lnTo>
                  <a:pt x="10591833" y="3537564"/>
                </a:lnTo>
                <a:cubicBezTo>
                  <a:pt x="10668677" y="3556290"/>
                  <a:pt x="10746239" y="3569974"/>
                  <a:pt x="10822365" y="3577897"/>
                </a:cubicBezTo>
                <a:cubicBezTo>
                  <a:pt x="10822365" y="3577897"/>
                  <a:pt x="10823801" y="3577897"/>
                  <a:pt x="10823801" y="3577897"/>
                </a:cubicBezTo>
                <a:lnTo>
                  <a:pt x="10823801" y="2210165"/>
                </a:lnTo>
                <a:lnTo>
                  <a:pt x="11202276" y="2210165"/>
                </a:lnTo>
                <a:lnTo>
                  <a:pt x="11202276" y="3578617"/>
                </a:lnTo>
                <a:cubicBezTo>
                  <a:pt x="11278402" y="3569974"/>
                  <a:pt x="11355964" y="3557010"/>
                  <a:pt x="11432808" y="3538284"/>
                </a:cubicBezTo>
                <a:lnTo>
                  <a:pt x="11432808" y="2849737"/>
                </a:lnTo>
                <a:lnTo>
                  <a:pt x="11437117" y="2853338"/>
                </a:lnTo>
                <a:lnTo>
                  <a:pt x="11921880" y="3340218"/>
                </a:lnTo>
                <a:cubicBezTo>
                  <a:pt x="11988670" y="3300605"/>
                  <a:pt x="12054023" y="3255951"/>
                  <a:pt x="12115786" y="3207695"/>
                </a:cubicBezTo>
                <a:lnTo>
                  <a:pt x="11432808" y="2522749"/>
                </a:lnTo>
                <a:lnTo>
                  <a:pt x="11432808" y="2210165"/>
                </a:lnTo>
                <a:lnTo>
                  <a:pt x="11647540" y="2210165"/>
                </a:lnTo>
                <a:lnTo>
                  <a:pt x="12383663" y="2949129"/>
                </a:lnTo>
                <a:cubicBezTo>
                  <a:pt x="12433935" y="2890070"/>
                  <a:pt x="12479897" y="2826689"/>
                  <a:pt x="12522269" y="2761147"/>
                </a:cubicBezTo>
                <a:lnTo>
                  <a:pt x="11973589" y="2210165"/>
                </a:lnTo>
                <a:lnTo>
                  <a:pt x="12757110" y="2210165"/>
                </a:lnTo>
                <a:cubicBezTo>
                  <a:pt x="12775783" y="2133100"/>
                  <a:pt x="12789428" y="2055314"/>
                  <a:pt x="12797328" y="1978969"/>
                </a:cubicBezTo>
                <a:lnTo>
                  <a:pt x="10823801" y="1978969"/>
                </a:lnTo>
                <a:close/>
                <a:moveTo>
                  <a:pt x="2464278" y="0"/>
                </a:moveTo>
                <a:cubicBezTo>
                  <a:pt x="2388886" y="7206"/>
                  <a:pt x="2311340" y="20898"/>
                  <a:pt x="2233794" y="39633"/>
                </a:cubicBezTo>
                <a:lnTo>
                  <a:pt x="2233794" y="756632"/>
                </a:lnTo>
                <a:lnTo>
                  <a:pt x="1851809" y="756632"/>
                </a:lnTo>
                <a:lnTo>
                  <a:pt x="1851809" y="177989"/>
                </a:lnTo>
                <a:cubicBezTo>
                  <a:pt x="1772827" y="217622"/>
                  <a:pt x="1695281" y="264461"/>
                  <a:pt x="1621325" y="316345"/>
                </a:cubicBezTo>
                <a:lnTo>
                  <a:pt x="1621325" y="756632"/>
                </a:lnTo>
                <a:lnTo>
                  <a:pt x="1280943" y="756632"/>
                </a:lnTo>
                <a:lnTo>
                  <a:pt x="1183335" y="756632"/>
                </a:lnTo>
                <a:lnTo>
                  <a:pt x="842953" y="756632"/>
                </a:lnTo>
                <a:lnTo>
                  <a:pt x="842953" y="316345"/>
                </a:lnTo>
                <a:cubicBezTo>
                  <a:pt x="768997" y="264461"/>
                  <a:pt x="691451" y="217622"/>
                  <a:pt x="612469" y="177989"/>
                </a:cubicBezTo>
                <a:lnTo>
                  <a:pt x="612469" y="756632"/>
                </a:lnTo>
                <a:lnTo>
                  <a:pt x="230484" y="756632"/>
                </a:lnTo>
                <a:lnTo>
                  <a:pt x="230484" y="39633"/>
                </a:lnTo>
                <a:cubicBezTo>
                  <a:pt x="152938" y="20898"/>
                  <a:pt x="75392" y="7206"/>
                  <a:pt x="0" y="0"/>
                </a:cubicBezTo>
                <a:lnTo>
                  <a:pt x="0" y="1600457"/>
                </a:lnTo>
                <a:lnTo>
                  <a:pt x="867407" y="1600457"/>
                </a:lnTo>
                <a:lnTo>
                  <a:pt x="1596871" y="1600457"/>
                </a:lnTo>
                <a:lnTo>
                  <a:pt x="2464278" y="1600457"/>
                </a:lnTo>
                <a:close/>
                <a:moveTo>
                  <a:pt x="8001696" y="0"/>
                </a:moveTo>
                <a:cubicBezTo>
                  <a:pt x="7926304" y="7206"/>
                  <a:pt x="7848759" y="20898"/>
                  <a:pt x="7771213" y="39633"/>
                </a:cubicBezTo>
                <a:lnTo>
                  <a:pt x="7771213" y="756632"/>
                </a:lnTo>
                <a:lnTo>
                  <a:pt x="7389227" y="756632"/>
                </a:lnTo>
                <a:lnTo>
                  <a:pt x="7389227" y="177989"/>
                </a:lnTo>
                <a:cubicBezTo>
                  <a:pt x="7310245" y="217622"/>
                  <a:pt x="7232699" y="264461"/>
                  <a:pt x="7158744" y="316345"/>
                </a:cubicBezTo>
                <a:lnTo>
                  <a:pt x="7158744" y="756632"/>
                </a:lnTo>
                <a:lnTo>
                  <a:pt x="6958209" y="756632"/>
                </a:lnTo>
                <a:lnTo>
                  <a:pt x="6720753" y="756632"/>
                </a:lnTo>
                <a:lnTo>
                  <a:pt x="6520219" y="756632"/>
                </a:lnTo>
                <a:lnTo>
                  <a:pt x="6520219" y="316345"/>
                </a:lnTo>
                <a:cubicBezTo>
                  <a:pt x="6446263" y="264461"/>
                  <a:pt x="6368717" y="217622"/>
                  <a:pt x="6289735" y="177989"/>
                </a:cubicBezTo>
                <a:lnTo>
                  <a:pt x="6289735" y="756632"/>
                </a:lnTo>
                <a:lnTo>
                  <a:pt x="5907750" y="756632"/>
                </a:lnTo>
                <a:lnTo>
                  <a:pt x="5907750" y="39633"/>
                </a:lnTo>
                <a:cubicBezTo>
                  <a:pt x="5830204" y="20898"/>
                  <a:pt x="5752658" y="7206"/>
                  <a:pt x="5677266" y="0"/>
                </a:cubicBezTo>
                <a:lnTo>
                  <a:pt x="5677266" y="1600457"/>
                </a:lnTo>
                <a:lnTo>
                  <a:pt x="6404825" y="1600457"/>
                </a:lnTo>
                <a:lnTo>
                  <a:pt x="7274137" y="1600457"/>
                </a:lnTo>
                <a:lnTo>
                  <a:pt x="8001696" y="1600457"/>
                </a:lnTo>
                <a:close/>
                <a:moveTo>
                  <a:pt x="11200455" y="0"/>
                </a:moveTo>
                <a:lnTo>
                  <a:pt x="11200455" y="1600457"/>
                </a:lnTo>
                <a:lnTo>
                  <a:pt x="12797326" y="1600457"/>
                </a:lnTo>
                <a:cubicBezTo>
                  <a:pt x="12789428" y="1524794"/>
                  <a:pt x="12775785" y="1446969"/>
                  <a:pt x="12757117" y="1369144"/>
                </a:cubicBezTo>
                <a:lnTo>
                  <a:pt x="11430939" y="1369144"/>
                </a:lnTo>
                <a:lnTo>
                  <a:pt x="11430939" y="987945"/>
                </a:lnTo>
                <a:lnTo>
                  <a:pt x="12619258" y="987945"/>
                </a:lnTo>
                <a:cubicBezTo>
                  <a:pt x="12579767" y="907958"/>
                  <a:pt x="12533095" y="830133"/>
                  <a:pt x="12481398" y="756632"/>
                </a:cubicBezTo>
                <a:lnTo>
                  <a:pt x="12043408" y="756632"/>
                </a:lnTo>
                <a:lnTo>
                  <a:pt x="12043408" y="316344"/>
                </a:lnTo>
                <a:cubicBezTo>
                  <a:pt x="11969452" y="264461"/>
                  <a:pt x="11891906" y="217622"/>
                  <a:pt x="11812924" y="177988"/>
                </a:cubicBezTo>
                <a:lnTo>
                  <a:pt x="11812924" y="756632"/>
                </a:lnTo>
                <a:lnTo>
                  <a:pt x="11430939" y="756632"/>
                </a:lnTo>
                <a:lnTo>
                  <a:pt x="11430939" y="39633"/>
                </a:lnTo>
                <a:cubicBezTo>
                  <a:pt x="11353393" y="20897"/>
                  <a:pt x="11275847" y="7206"/>
                  <a:pt x="11200455" y="0"/>
                </a:cubicBez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nl-NL"/>
          </a:p>
        </p:txBody>
      </p:sp>
      <p:sp>
        <p:nvSpPr>
          <p:cNvPr id="100" name="Achtergrond">
            <a:extLst>
              <a:ext uri="{FF2B5EF4-FFF2-40B4-BE49-F238E27FC236}">
                <a16:creationId xmlns:a16="http://schemas.microsoft.com/office/drawing/2014/main" id="{3CF35497-8488-4A72-9554-333846B56B4E}"/>
              </a:ext>
            </a:extLst>
          </p:cNvPr>
          <p:cNvSpPr/>
          <p:nvPr userDrawn="1"/>
        </p:nvSpPr>
        <p:spPr>
          <a:xfrm>
            <a:off x="-10752" y="10112"/>
            <a:ext cx="122027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5" name="Nederland">
            <a:extLst>
              <a:ext uri="{FF2B5EF4-FFF2-40B4-BE49-F238E27FC236}">
                <a16:creationId xmlns:a16="http://schemas.microsoft.com/office/drawing/2014/main" id="{EC709F85-2166-4912-8FBD-18D316688F16}"/>
              </a:ext>
            </a:extLst>
          </p:cNvPr>
          <p:cNvGrpSpPr/>
          <p:nvPr userDrawn="1"/>
        </p:nvGrpSpPr>
        <p:grpSpPr>
          <a:xfrm>
            <a:off x="5435759" y="3531343"/>
            <a:ext cx="3248078" cy="511995"/>
            <a:chOff x="5285831" y="3552118"/>
            <a:chExt cx="3941173" cy="621248"/>
          </a:xfrm>
        </p:grpSpPr>
        <p:sp>
          <p:nvSpPr>
            <p:cNvPr id="46" name="Freeform 17">
              <a:extLst>
                <a:ext uri="{FF2B5EF4-FFF2-40B4-BE49-F238E27FC236}">
                  <a16:creationId xmlns:a16="http://schemas.microsoft.com/office/drawing/2014/main" id="{0BE5F2EE-A43D-402A-A742-0E57E4C1B1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5831" y="3552118"/>
              <a:ext cx="484686" cy="610634"/>
            </a:xfrm>
            <a:custGeom>
              <a:avLst/>
              <a:gdLst>
                <a:gd name="T0" fmla="*/ 877 w 1140"/>
                <a:gd name="T1" fmla="*/ 482 h 1431"/>
                <a:gd name="T2" fmla="*/ 877 w 1140"/>
                <a:gd name="T3" fmla="*/ 482 h 1431"/>
                <a:gd name="T4" fmla="*/ 880 w 1140"/>
                <a:gd name="T5" fmla="*/ 887 h 1431"/>
                <a:gd name="T6" fmla="*/ 881 w 1140"/>
                <a:gd name="T7" fmla="*/ 963 h 1431"/>
                <a:gd name="T8" fmla="*/ 787 w 1140"/>
                <a:gd name="T9" fmla="*/ 813 h 1431"/>
                <a:gd name="T10" fmla="*/ 245 w 1140"/>
                <a:gd name="T11" fmla="*/ 0 h 1431"/>
                <a:gd name="T12" fmla="*/ 0 w 1140"/>
                <a:gd name="T13" fmla="*/ 0 h 1431"/>
                <a:gd name="T14" fmla="*/ 0 w 1140"/>
                <a:gd name="T15" fmla="*/ 1431 h 1431"/>
                <a:gd name="T16" fmla="*/ 264 w 1140"/>
                <a:gd name="T17" fmla="*/ 1431 h 1431"/>
                <a:gd name="T18" fmla="*/ 264 w 1140"/>
                <a:gd name="T19" fmla="*/ 951 h 1431"/>
                <a:gd name="T20" fmla="*/ 260 w 1140"/>
                <a:gd name="T21" fmla="*/ 453 h 1431"/>
                <a:gd name="T22" fmla="*/ 271 w 1140"/>
                <a:gd name="T23" fmla="*/ 472 h 1431"/>
                <a:gd name="T24" fmla="*/ 335 w 1140"/>
                <a:gd name="T25" fmla="*/ 576 h 1431"/>
                <a:gd name="T26" fmla="*/ 895 w 1140"/>
                <a:gd name="T27" fmla="*/ 1431 h 1431"/>
                <a:gd name="T28" fmla="*/ 1140 w 1140"/>
                <a:gd name="T29" fmla="*/ 1431 h 1431"/>
                <a:gd name="T30" fmla="*/ 1140 w 1140"/>
                <a:gd name="T31" fmla="*/ 0 h 1431"/>
                <a:gd name="T32" fmla="*/ 877 w 1140"/>
                <a:gd name="T33" fmla="*/ 0 h 1431"/>
                <a:gd name="T34" fmla="*/ 877 w 1140"/>
                <a:gd name="T35" fmla="*/ 482 h 1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40" h="1431">
                  <a:moveTo>
                    <a:pt x="877" y="482"/>
                  </a:moveTo>
                  <a:lnTo>
                    <a:pt x="877" y="482"/>
                  </a:lnTo>
                  <a:cubicBezTo>
                    <a:pt x="877" y="618"/>
                    <a:pt x="879" y="780"/>
                    <a:pt x="880" y="887"/>
                  </a:cubicBezTo>
                  <a:cubicBezTo>
                    <a:pt x="881" y="918"/>
                    <a:pt x="881" y="944"/>
                    <a:pt x="881" y="963"/>
                  </a:cubicBezTo>
                  <a:cubicBezTo>
                    <a:pt x="855" y="921"/>
                    <a:pt x="812" y="851"/>
                    <a:pt x="787" y="813"/>
                  </a:cubicBezTo>
                  <a:lnTo>
                    <a:pt x="245" y="0"/>
                  </a:lnTo>
                  <a:lnTo>
                    <a:pt x="0" y="0"/>
                  </a:lnTo>
                  <a:lnTo>
                    <a:pt x="0" y="1431"/>
                  </a:lnTo>
                  <a:lnTo>
                    <a:pt x="264" y="1431"/>
                  </a:lnTo>
                  <a:lnTo>
                    <a:pt x="264" y="951"/>
                  </a:lnTo>
                  <a:cubicBezTo>
                    <a:pt x="264" y="737"/>
                    <a:pt x="262" y="540"/>
                    <a:pt x="260" y="453"/>
                  </a:cubicBezTo>
                  <a:cubicBezTo>
                    <a:pt x="264" y="459"/>
                    <a:pt x="267" y="466"/>
                    <a:pt x="271" y="472"/>
                  </a:cubicBezTo>
                  <a:cubicBezTo>
                    <a:pt x="288" y="500"/>
                    <a:pt x="312" y="539"/>
                    <a:pt x="335" y="576"/>
                  </a:cubicBezTo>
                  <a:lnTo>
                    <a:pt x="895" y="1431"/>
                  </a:lnTo>
                  <a:lnTo>
                    <a:pt x="1140" y="1431"/>
                  </a:lnTo>
                  <a:lnTo>
                    <a:pt x="1140" y="0"/>
                  </a:lnTo>
                  <a:lnTo>
                    <a:pt x="877" y="0"/>
                  </a:lnTo>
                  <a:lnTo>
                    <a:pt x="877" y="482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7" name="Freeform 18">
              <a:extLst>
                <a:ext uri="{FF2B5EF4-FFF2-40B4-BE49-F238E27FC236}">
                  <a16:creationId xmlns:a16="http://schemas.microsoft.com/office/drawing/2014/main" id="{3E401B5D-A78D-4FB6-9B10-7F73FE0C469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55426" y="3724058"/>
              <a:ext cx="416052" cy="449308"/>
            </a:xfrm>
            <a:custGeom>
              <a:avLst/>
              <a:gdLst>
                <a:gd name="T0" fmla="*/ 253 w 978"/>
                <a:gd name="T1" fmla="*/ 406 h 1054"/>
                <a:gd name="T2" fmla="*/ 253 w 978"/>
                <a:gd name="T3" fmla="*/ 406 h 1054"/>
                <a:gd name="T4" fmla="*/ 495 w 978"/>
                <a:gd name="T5" fmla="*/ 205 h 1054"/>
                <a:gd name="T6" fmla="*/ 720 w 978"/>
                <a:gd name="T7" fmla="*/ 406 h 1054"/>
                <a:gd name="T8" fmla="*/ 253 w 978"/>
                <a:gd name="T9" fmla="*/ 406 h 1054"/>
                <a:gd name="T10" fmla="*/ 796 w 978"/>
                <a:gd name="T11" fmla="*/ 668 h 1054"/>
                <a:gd name="T12" fmla="*/ 796 w 978"/>
                <a:gd name="T13" fmla="*/ 668 h 1054"/>
                <a:gd name="T14" fmla="*/ 513 w 978"/>
                <a:gd name="T15" fmla="*/ 835 h 1054"/>
                <a:gd name="T16" fmla="*/ 247 w 978"/>
                <a:gd name="T17" fmla="*/ 598 h 1054"/>
                <a:gd name="T18" fmla="*/ 969 w 978"/>
                <a:gd name="T19" fmla="*/ 598 h 1054"/>
                <a:gd name="T20" fmla="*/ 969 w 978"/>
                <a:gd name="T21" fmla="*/ 590 h 1054"/>
                <a:gd name="T22" fmla="*/ 970 w 978"/>
                <a:gd name="T23" fmla="*/ 561 h 1054"/>
                <a:gd name="T24" fmla="*/ 971 w 978"/>
                <a:gd name="T25" fmla="*/ 530 h 1054"/>
                <a:gd name="T26" fmla="*/ 495 w 978"/>
                <a:gd name="T27" fmla="*/ 0 h 1054"/>
                <a:gd name="T28" fmla="*/ 0 w 978"/>
                <a:gd name="T29" fmla="*/ 518 h 1054"/>
                <a:gd name="T30" fmla="*/ 501 w 978"/>
                <a:gd name="T31" fmla="*/ 1054 h 1054"/>
                <a:gd name="T32" fmla="*/ 974 w 978"/>
                <a:gd name="T33" fmla="*/ 801 h 1054"/>
                <a:gd name="T34" fmla="*/ 978 w 978"/>
                <a:gd name="T35" fmla="*/ 795 h 1054"/>
                <a:gd name="T36" fmla="*/ 801 w 978"/>
                <a:gd name="T37" fmla="*/ 660 h 1054"/>
                <a:gd name="T38" fmla="*/ 796 w 978"/>
                <a:gd name="T39" fmla="*/ 668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78" h="1054">
                  <a:moveTo>
                    <a:pt x="253" y="406"/>
                  </a:moveTo>
                  <a:lnTo>
                    <a:pt x="253" y="406"/>
                  </a:lnTo>
                  <a:cubicBezTo>
                    <a:pt x="264" y="292"/>
                    <a:pt x="368" y="205"/>
                    <a:pt x="495" y="205"/>
                  </a:cubicBezTo>
                  <a:cubicBezTo>
                    <a:pt x="621" y="205"/>
                    <a:pt x="710" y="285"/>
                    <a:pt x="720" y="406"/>
                  </a:cubicBezTo>
                  <a:lnTo>
                    <a:pt x="253" y="406"/>
                  </a:lnTo>
                  <a:close/>
                  <a:moveTo>
                    <a:pt x="796" y="668"/>
                  </a:moveTo>
                  <a:lnTo>
                    <a:pt x="796" y="668"/>
                  </a:lnTo>
                  <a:cubicBezTo>
                    <a:pt x="768" y="713"/>
                    <a:pt x="692" y="835"/>
                    <a:pt x="513" y="835"/>
                  </a:cubicBezTo>
                  <a:cubicBezTo>
                    <a:pt x="308" y="835"/>
                    <a:pt x="259" y="676"/>
                    <a:pt x="247" y="598"/>
                  </a:cubicBezTo>
                  <a:lnTo>
                    <a:pt x="969" y="598"/>
                  </a:lnTo>
                  <a:lnTo>
                    <a:pt x="969" y="590"/>
                  </a:lnTo>
                  <a:cubicBezTo>
                    <a:pt x="969" y="582"/>
                    <a:pt x="969" y="571"/>
                    <a:pt x="970" y="561"/>
                  </a:cubicBezTo>
                  <a:cubicBezTo>
                    <a:pt x="970" y="549"/>
                    <a:pt x="971" y="538"/>
                    <a:pt x="971" y="530"/>
                  </a:cubicBezTo>
                  <a:cubicBezTo>
                    <a:pt x="971" y="198"/>
                    <a:pt x="793" y="0"/>
                    <a:pt x="495" y="0"/>
                  </a:cubicBezTo>
                  <a:cubicBezTo>
                    <a:pt x="208" y="0"/>
                    <a:pt x="0" y="218"/>
                    <a:pt x="0" y="518"/>
                  </a:cubicBezTo>
                  <a:cubicBezTo>
                    <a:pt x="0" y="838"/>
                    <a:pt x="201" y="1054"/>
                    <a:pt x="501" y="1054"/>
                  </a:cubicBezTo>
                  <a:cubicBezTo>
                    <a:pt x="772" y="1054"/>
                    <a:pt x="914" y="895"/>
                    <a:pt x="974" y="801"/>
                  </a:cubicBezTo>
                  <a:lnTo>
                    <a:pt x="978" y="795"/>
                  </a:lnTo>
                  <a:lnTo>
                    <a:pt x="801" y="660"/>
                  </a:lnTo>
                  <a:lnTo>
                    <a:pt x="796" y="668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8" name="Freeform 19">
              <a:extLst>
                <a:ext uri="{FF2B5EF4-FFF2-40B4-BE49-F238E27FC236}">
                  <a16:creationId xmlns:a16="http://schemas.microsoft.com/office/drawing/2014/main" id="{0FBCC542-BCAD-4430-BBF9-C98B1790242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35867" y="3552118"/>
              <a:ext cx="418175" cy="621248"/>
            </a:xfrm>
            <a:custGeom>
              <a:avLst/>
              <a:gdLst>
                <a:gd name="T0" fmla="*/ 497 w 984"/>
                <a:gd name="T1" fmla="*/ 1235 h 1456"/>
                <a:gd name="T2" fmla="*/ 497 w 984"/>
                <a:gd name="T3" fmla="*/ 1235 h 1456"/>
                <a:gd name="T4" fmla="*/ 253 w 984"/>
                <a:gd name="T5" fmla="*/ 928 h 1456"/>
                <a:gd name="T6" fmla="*/ 497 w 984"/>
                <a:gd name="T7" fmla="*/ 619 h 1456"/>
                <a:gd name="T8" fmla="*/ 742 w 984"/>
                <a:gd name="T9" fmla="*/ 928 h 1456"/>
                <a:gd name="T10" fmla="*/ 497 w 984"/>
                <a:gd name="T11" fmla="*/ 1235 h 1456"/>
                <a:gd name="T12" fmla="*/ 731 w 984"/>
                <a:gd name="T13" fmla="*/ 519 h 1456"/>
                <a:gd name="T14" fmla="*/ 731 w 984"/>
                <a:gd name="T15" fmla="*/ 519 h 1456"/>
                <a:gd name="T16" fmla="*/ 447 w 984"/>
                <a:gd name="T17" fmla="*/ 400 h 1456"/>
                <a:gd name="T18" fmla="*/ 0 w 984"/>
                <a:gd name="T19" fmla="*/ 932 h 1456"/>
                <a:gd name="T20" fmla="*/ 447 w 984"/>
                <a:gd name="T21" fmla="*/ 1456 h 1456"/>
                <a:gd name="T22" fmla="*/ 731 w 984"/>
                <a:gd name="T23" fmla="*/ 1340 h 1456"/>
                <a:gd name="T24" fmla="*/ 731 w 984"/>
                <a:gd name="T25" fmla="*/ 1431 h 1456"/>
                <a:gd name="T26" fmla="*/ 984 w 984"/>
                <a:gd name="T27" fmla="*/ 1431 h 1456"/>
                <a:gd name="T28" fmla="*/ 984 w 984"/>
                <a:gd name="T29" fmla="*/ 0 h 1456"/>
                <a:gd name="T30" fmla="*/ 731 w 984"/>
                <a:gd name="T31" fmla="*/ 0 h 1456"/>
                <a:gd name="T32" fmla="*/ 731 w 984"/>
                <a:gd name="T33" fmla="*/ 519 h 1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4" h="1456">
                  <a:moveTo>
                    <a:pt x="497" y="1235"/>
                  </a:moveTo>
                  <a:lnTo>
                    <a:pt x="497" y="1235"/>
                  </a:lnTo>
                  <a:cubicBezTo>
                    <a:pt x="347" y="1235"/>
                    <a:pt x="253" y="1117"/>
                    <a:pt x="253" y="928"/>
                  </a:cubicBezTo>
                  <a:cubicBezTo>
                    <a:pt x="253" y="737"/>
                    <a:pt x="347" y="619"/>
                    <a:pt x="497" y="619"/>
                  </a:cubicBezTo>
                  <a:cubicBezTo>
                    <a:pt x="643" y="619"/>
                    <a:pt x="742" y="743"/>
                    <a:pt x="742" y="928"/>
                  </a:cubicBezTo>
                  <a:cubicBezTo>
                    <a:pt x="742" y="1114"/>
                    <a:pt x="646" y="1235"/>
                    <a:pt x="497" y="1235"/>
                  </a:cubicBezTo>
                  <a:close/>
                  <a:moveTo>
                    <a:pt x="731" y="519"/>
                  </a:moveTo>
                  <a:lnTo>
                    <a:pt x="731" y="519"/>
                  </a:lnTo>
                  <a:cubicBezTo>
                    <a:pt x="678" y="461"/>
                    <a:pt x="578" y="400"/>
                    <a:pt x="447" y="400"/>
                  </a:cubicBezTo>
                  <a:cubicBezTo>
                    <a:pt x="180" y="400"/>
                    <a:pt x="0" y="614"/>
                    <a:pt x="0" y="932"/>
                  </a:cubicBezTo>
                  <a:cubicBezTo>
                    <a:pt x="0" y="1241"/>
                    <a:pt x="184" y="1456"/>
                    <a:pt x="447" y="1456"/>
                  </a:cubicBezTo>
                  <a:cubicBezTo>
                    <a:pt x="564" y="1456"/>
                    <a:pt x="662" y="1416"/>
                    <a:pt x="731" y="1340"/>
                  </a:cubicBezTo>
                  <a:lnTo>
                    <a:pt x="731" y="1431"/>
                  </a:lnTo>
                  <a:lnTo>
                    <a:pt x="984" y="1431"/>
                  </a:lnTo>
                  <a:lnTo>
                    <a:pt x="984" y="0"/>
                  </a:lnTo>
                  <a:lnTo>
                    <a:pt x="731" y="0"/>
                  </a:lnTo>
                  <a:lnTo>
                    <a:pt x="731" y="519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49" name="Freeform 20">
              <a:extLst>
                <a:ext uri="{FF2B5EF4-FFF2-40B4-BE49-F238E27FC236}">
                  <a16:creationId xmlns:a16="http://schemas.microsoft.com/office/drawing/2014/main" id="{7739F864-440B-46D6-BC2A-981173A0B3F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36120" y="3724058"/>
              <a:ext cx="415344" cy="449308"/>
            </a:xfrm>
            <a:custGeom>
              <a:avLst/>
              <a:gdLst>
                <a:gd name="T0" fmla="*/ 253 w 977"/>
                <a:gd name="T1" fmla="*/ 406 h 1054"/>
                <a:gd name="T2" fmla="*/ 253 w 977"/>
                <a:gd name="T3" fmla="*/ 406 h 1054"/>
                <a:gd name="T4" fmla="*/ 495 w 977"/>
                <a:gd name="T5" fmla="*/ 205 h 1054"/>
                <a:gd name="T6" fmla="*/ 720 w 977"/>
                <a:gd name="T7" fmla="*/ 406 h 1054"/>
                <a:gd name="T8" fmla="*/ 253 w 977"/>
                <a:gd name="T9" fmla="*/ 406 h 1054"/>
                <a:gd name="T10" fmla="*/ 796 w 977"/>
                <a:gd name="T11" fmla="*/ 668 h 1054"/>
                <a:gd name="T12" fmla="*/ 796 w 977"/>
                <a:gd name="T13" fmla="*/ 668 h 1054"/>
                <a:gd name="T14" fmla="*/ 513 w 977"/>
                <a:gd name="T15" fmla="*/ 835 h 1054"/>
                <a:gd name="T16" fmla="*/ 247 w 977"/>
                <a:gd name="T17" fmla="*/ 598 h 1054"/>
                <a:gd name="T18" fmla="*/ 969 w 977"/>
                <a:gd name="T19" fmla="*/ 598 h 1054"/>
                <a:gd name="T20" fmla="*/ 969 w 977"/>
                <a:gd name="T21" fmla="*/ 590 h 1054"/>
                <a:gd name="T22" fmla="*/ 970 w 977"/>
                <a:gd name="T23" fmla="*/ 561 h 1054"/>
                <a:gd name="T24" fmla="*/ 971 w 977"/>
                <a:gd name="T25" fmla="*/ 530 h 1054"/>
                <a:gd name="T26" fmla="*/ 495 w 977"/>
                <a:gd name="T27" fmla="*/ 0 h 1054"/>
                <a:gd name="T28" fmla="*/ 0 w 977"/>
                <a:gd name="T29" fmla="*/ 518 h 1054"/>
                <a:gd name="T30" fmla="*/ 501 w 977"/>
                <a:gd name="T31" fmla="*/ 1054 h 1054"/>
                <a:gd name="T32" fmla="*/ 974 w 977"/>
                <a:gd name="T33" fmla="*/ 801 h 1054"/>
                <a:gd name="T34" fmla="*/ 977 w 977"/>
                <a:gd name="T35" fmla="*/ 795 h 1054"/>
                <a:gd name="T36" fmla="*/ 801 w 977"/>
                <a:gd name="T37" fmla="*/ 660 h 1054"/>
                <a:gd name="T38" fmla="*/ 796 w 977"/>
                <a:gd name="T39" fmla="*/ 668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77" h="1054">
                  <a:moveTo>
                    <a:pt x="253" y="406"/>
                  </a:moveTo>
                  <a:lnTo>
                    <a:pt x="253" y="406"/>
                  </a:lnTo>
                  <a:cubicBezTo>
                    <a:pt x="264" y="292"/>
                    <a:pt x="368" y="205"/>
                    <a:pt x="495" y="205"/>
                  </a:cubicBezTo>
                  <a:cubicBezTo>
                    <a:pt x="621" y="205"/>
                    <a:pt x="710" y="285"/>
                    <a:pt x="720" y="406"/>
                  </a:cubicBezTo>
                  <a:lnTo>
                    <a:pt x="253" y="406"/>
                  </a:lnTo>
                  <a:close/>
                  <a:moveTo>
                    <a:pt x="796" y="668"/>
                  </a:moveTo>
                  <a:lnTo>
                    <a:pt x="796" y="668"/>
                  </a:lnTo>
                  <a:cubicBezTo>
                    <a:pt x="768" y="713"/>
                    <a:pt x="692" y="835"/>
                    <a:pt x="513" y="835"/>
                  </a:cubicBezTo>
                  <a:cubicBezTo>
                    <a:pt x="307" y="835"/>
                    <a:pt x="259" y="676"/>
                    <a:pt x="247" y="598"/>
                  </a:cubicBezTo>
                  <a:lnTo>
                    <a:pt x="969" y="598"/>
                  </a:lnTo>
                  <a:lnTo>
                    <a:pt x="969" y="590"/>
                  </a:lnTo>
                  <a:cubicBezTo>
                    <a:pt x="969" y="582"/>
                    <a:pt x="969" y="571"/>
                    <a:pt x="970" y="561"/>
                  </a:cubicBezTo>
                  <a:cubicBezTo>
                    <a:pt x="970" y="549"/>
                    <a:pt x="971" y="538"/>
                    <a:pt x="971" y="530"/>
                  </a:cubicBezTo>
                  <a:cubicBezTo>
                    <a:pt x="971" y="198"/>
                    <a:pt x="793" y="0"/>
                    <a:pt x="495" y="0"/>
                  </a:cubicBezTo>
                  <a:cubicBezTo>
                    <a:pt x="208" y="0"/>
                    <a:pt x="0" y="218"/>
                    <a:pt x="0" y="518"/>
                  </a:cubicBezTo>
                  <a:cubicBezTo>
                    <a:pt x="0" y="838"/>
                    <a:pt x="201" y="1054"/>
                    <a:pt x="501" y="1054"/>
                  </a:cubicBezTo>
                  <a:cubicBezTo>
                    <a:pt x="772" y="1054"/>
                    <a:pt x="913" y="895"/>
                    <a:pt x="974" y="801"/>
                  </a:cubicBezTo>
                  <a:lnTo>
                    <a:pt x="977" y="795"/>
                  </a:lnTo>
                  <a:lnTo>
                    <a:pt x="801" y="660"/>
                  </a:lnTo>
                  <a:lnTo>
                    <a:pt x="796" y="668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0" name="Freeform 21">
              <a:extLst>
                <a:ext uri="{FF2B5EF4-FFF2-40B4-BE49-F238E27FC236}">
                  <a16:creationId xmlns:a16="http://schemas.microsoft.com/office/drawing/2014/main" id="{EC2ED474-FA05-4D49-B004-338E543A6313}"/>
                </a:ext>
              </a:extLst>
            </p:cNvPr>
            <p:cNvSpPr>
              <a:spLocks/>
            </p:cNvSpPr>
            <p:nvPr/>
          </p:nvSpPr>
          <p:spPr bwMode="auto">
            <a:xfrm>
              <a:off x="7338496" y="3722643"/>
              <a:ext cx="246235" cy="440109"/>
            </a:xfrm>
            <a:custGeom>
              <a:avLst/>
              <a:gdLst>
                <a:gd name="T0" fmla="*/ 535 w 580"/>
                <a:gd name="T1" fmla="*/ 0 h 1031"/>
                <a:gd name="T2" fmla="*/ 535 w 580"/>
                <a:gd name="T3" fmla="*/ 0 h 1031"/>
                <a:gd name="T4" fmla="*/ 253 w 580"/>
                <a:gd name="T5" fmla="*/ 145 h 1031"/>
                <a:gd name="T6" fmla="*/ 253 w 580"/>
                <a:gd name="T7" fmla="*/ 25 h 1031"/>
                <a:gd name="T8" fmla="*/ 0 w 580"/>
                <a:gd name="T9" fmla="*/ 25 h 1031"/>
                <a:gd name="T10" fmla="*/ 0 w 580"/>
                <a:gd name="T11" fmla="*/ 1031 h 1031"/>
                <a:gd name="T12" fmla="*/ 253 w 580"/>
                <a:gd name="T13" fmla="*/ 1031 h 1031"/>
                <a:gd name="T14" fmla="*/ 253 w 580"/>
                <a:gd name="T15" fmla="*/ 578 h 1031"/>
                <a:gd name="T16" fmla="*/ 280 w 580"/>
                <a:gd name="T17" fmla="*/ 385 h 1031"/>
                <a:gd name="T18" fmla="*/ 506 w 580"/>
                <a:gd name="T19" fmla="*/ 255 h 1031"/>
                <a:gd name="T20" fmla="*/ 572 w 580"/>
                <a:gd name="T21" fmla="*/ 259 h 1031"/>
                <a:gd name="T22" fmla="*/ 580 w 580"/>
                <a:gd name="T23" fmla="*/ 259 h 1031"/>
                <a:gd name="T24" fmla="*/ 580 w 580"/>
                <a:gd name="T25" fmla="*/ 3 h 1031"/>
                <a:gd name="T26" fmla="*/ 573 w 580"/>
                <a:gd name="T27" fmla="*/ 2 h 1031"/>
                <a:gd name="T28" fmla="*/ 535 w 580"/>
                <a:gd name="T29" fmla="*/ 0 h 1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80" h="1031">
                  <a:moveTo>
                    <a:pt x="535" y="0"/>
                  </a:moveTo>
                  <a:lnTo>
                    <a:pt x="535" y="0"/>
                  </a:lnTo>
                  <a:cubicBezTo>
                    <a:pt x="379" y="0"/>
                    <a:pt x="291" y="80"/>
                    <a:pt x="253" y="145"/>
                  </a:cubicBezTo>
                  <a:lnTo>
                    <a:pt x="253" y="25"/>
                  </a:lnTo>
                  <a:lnTo>
                    <a:pt x="0" y="25"/>
                  </a:lnTo>
                  <a:lnTo>
                    <a:pt x="0" y="1031"/>
                  </a:lnTo>
                  <a:lnTo>
                    <a:pt x="253" y="1031"/>
                  </a:lnTo>
                  <a:lnTo>
                    <a:pt x="253" y="578"/>
                  </a:lnTo>
                  <a:cubicBezTo>
                    <a:pt x="253" y="492"/>
                    <a:pt x="261" y="434"/>
                    <a:pt x="280" y="385"/>
                  </a:cubicBezTo>
                  <a:cubicBezTo>
                    <a:pt x="315" y="296"/>
                    <a:pt x="387" y="255"/>
                    <a:pt x="506" y="255"/>
                  </a:cubicBezTo>
                  <a:cubicBezTo>
                    <a:pt x="526" y="255"/>
                    <a:pt x="549" y="257"/>
                    <a:pt x="572" y="259"/>
                  </a:cubicBezTo>
                  <a:lnTo>
                    <a:pt x="580" y="259"/>
                  </a:lnTo>
                  <a:lnTo>
                    <a:pt x="580" y="3"/>
                  </a:lnTo>
                  <a:lnTo>
                    <a:pt x="573" y="2"/>
                  </a:lnTo>
                  <a:cubicBezTo>
                    <a:pt x="552" y="0"/>
                    <a:pt x="548" y="0"/>
                    <a:pt x="535" y="0"/>
                  </a:cubicBez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1" name="Freeform 22">
              <a:extLst>
                <a:ext uri="{FF2B5EF4-FFF2-40B4-BE49-F238E27FC236}">
                  <a16:creationId xmlns:a16="http://schemas.microsoft.com/office/drawing/2014/main" id="{F8953393-B440-4376-9CC3-C5F020739B2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67517" y="3552118"/>
              <a:ext cx="106843" cy="610634"/>
            </a:xfrm>
            <a:custGeom>
              <a:avLst/>
              <a:gdLst>
                <a:gd name="T0" fmla="*/ 0 w 252"/>
                <a:gd name="T1" fmla="*/ 1431 h 1431"/>
                <a:gd name="T2" fmla="*/ 0 w 252"/>
                <a:gd name="T3" fmla="*/ 1431 h 1431"/>
                <a:gd name="T4" fmla="*/ 252 w 252"/>
                <a:gd name="T5" fmla="*/ 1431 h 1431"/>
                <a:gd name="T6" fmla="*/ 252 w 252"/>
                <a:gd name="T7" fmla="*/ 0 h 1431"/>
                <a:gd name="T8" fmla="*/ 0 w 252"/>
                <a:gd name="T9" fmla="*/ 0 h 1431"/>
                <a:gd name="T10" fmla="*/ 0 w 252"/>
                <a:gd name="T11" fmla="*/ 1431 h 1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2" h="1431">
                  <a:moveTo>
                    <a:pt x="0" y="1431"/>
                  </a:moveTo>
                  <a:lnTo>
                    <a:pt x="0" y="1431"/>
                  </a:lnTo>
                  <a:lnTo>
                    <a:pt x="252" y="1431"/>
                  </a:lnTo>
                  <a:lnTo>
                    <a:pt x="252" y="0"/>
                  </a:lnTo>
                  <a:lnTo>
                    <a:pt x="0" y="0"/>
                  </a:lnTo>
                  <a:lnTo>
                    <a:pt x="0" y="1431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2" name="Freeform 23">
              <a:extLst>
                <a:ext uri="{FF2B5EF4-FFF2-40B4-BE49-F238E27FC236}">
                  <a16:creationId xmlns:a16="http://schemas.microsoft.com/office/drawing/2014/main" id="{8832D6C8-9633-44A8-988E-6862174F5C1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862806" y="3724058"/>
              <a:ext cx="402608" cy="447185"/>
            </a:xfrm>
            <a:custGeom>
              <a:avLst/>
              <a:gdLst>
                <a:gd name="T0" fmla="*/ 628 w 947"/>
                <a:gd name="T1" fmla="*/ 554 h 1049"/>
                <a:gd name="T2" fmla="*/ 628 w 947"/>
                <a:gd name="T3" fmla="*/ 554 h 1049"/>
                <a:gd name="T4" fmla="*/ 628 w 947"/>
                <a:gd name="T5" fmla="*/ 664 h 1049"/>
                <a:gd name="T6" fmla="*/ 418 w 947"/>
                <a:gd name="T7" fmla="*/ 855 h 1049"/>
                <a:gd name="T8" fmla="*/ 256 w 947"/>
                <a:gd name="T9" fmla="*/ 728 h 1049"/>
                <a:gd name="T10" fmla="*/ 411 w 947"/>
                <a:gd name="T11" fmla="*/ 605 h 1049"/>
                <a:gd name="T12" fmla="*/ 503 w 947"/>
                <a:gd name="T13" fmla="*/ 586 h 1049"/>
                <a:gd name="T14" fmla="*/ 628 w 947"/>
                <a:gd name="T15" fmla="*/ 554 h 1049"/>
                <a:gd name="T16" fmla="*/ 870 w 947"/>
                <a:gd name="T17" fmla="*/ 788 h 1049"/>
                <a:gd name="T18" fmla="*/ 870 w 947"/>
                <a:gd name="T19" fmla="*/ 788 h 1049"/>
                <a:gd name="T20" fmla="*/ 870 w 947"/>
                <a:gd name="T21" fmla="*/ 298 h 1049"/>
                <a:gd name="T22" fmla="*/ 470 w 947"/>
                <a:gd name="T23" fmla="*/ 0 h 1049"/>
                <a:gd name="T24" fmla="*/ 115 w 947"/>
                <a:gd name="T25" fmla="*/ 118 h 1049"/>
                <a:gd name="T26" fmla="*/ 31 w 947"/>
                <a:gd name="T27" fmla="*/ 348 h 1049"/>
                <a:gd name="T28" fmla="*/ 31 w 947"/>
                <a:gd name="T29" fmla="*/ 355 h 1049"/>
                <a:gd name="T30" fmla="*/ 268 w 947"/>
                <a:gd name="T31" fmla="*/ 371 h 1049"/>
                <a:gd name="T32" fmla="*/ 268 w 947"/>
                <a:gd name="T33" fmla="*/ 362 h 1049"/>
                <a:gd name="T34" fmla="*/ 307 w 947"/>
                <a:gd name="T35" fmla="*/ 246 h 1049"/>
                <a:gd name="T36" fmla="*/ 460 w 947"/>
                <a:gd name="T37" fmla="*/ 198 h 1049"/>
                <a:gd name="T38" fmla="*/ 628 w 947"/>
                <a:gd name="T39" fmla="*/ 315 h 1049"/>
                <a:gd name="T40" fmla="*/ 628 w 947"/>
                <a:gd name="T41" fmla="*/ 331 h 1049"/>
                <a:gd name="T42" fmla="*/ 573 w 947"/>
                <a:gd name="T43" fmla="*/ 376 h 1049"/>
                <a:gd name="T44" fmla="*/ 355 w 947"/>
                <a:gd name="T45" fmla="*/ 413 h 1049"/>
                <a:gd name="T46" fmla="*/ 57 w 947"/>
                <a:gd name="T47" fmla="*/ 551 h 1049"/>
                <a:gd name="T48" fmla="*/ 0 w 947"/>
                <a:gd name="T49" fmla="*/ 730 h 1049"/>
                <a:gd name="T50" fmla="*/ 356 w 947"/>
                <a:gd name="T51" fmla="*/ 1049 h 1049"/>
                <a:gd name="T52" fmla="*/ 649 w 947"/>
                <a:gd name="T53" fmla="*/ 949 h 1049"/>
                <a:gd name="T54" fmla="*/ 827 w 947"/>
                <a:gd name="T55" fmla="*/ 1045 h 1049"/>
                <a:gd name="T56" fmla="*/ 934 w 947"/>
                <a:gd name="T57" fmla="*/ 1035 h 1049"/>
                <a:gd name="T58" fmla="*/ 947 w 947"/>
                <a:gd name="T59" fmla="*/ 1033 h 1049"/>
                <a:gd name="T60" fmla="*/ 947 w 947"/>
                <a:gd name="T61" fmla="*/ 863 h 1049"/>
                <a:gd name="T62" fmla="*/ 927 w 947"/>
                <a:gd name="T63" fmla="*/ 863 h 1049"/>
                <a:gd name="T64" fmla="*/ 870 w 947"/>
                <a:gd name="T65" fmla="*/ 788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47" h="1049">
                  <a:moveTo>
                    <a:pt x="628" y="554"/>
                  </a:moveTo>
                  <a:lnTo>
                    <a:pt x="628" y="554"/>
                  </a:lnTo>
                  <a:lnTo>
                    <a:pt x="628" y="664"/>
                  </a:lnTo>
                  <a:cubicBezTo>
                    <a:pt x="628" y="785"/>
                    <a:pt x="552" y="855"/>
                    <a:pt x="418" y="855"/>
                  </a:cubicBezTo>
                  <a:cubicBezTo>
                    <a:pt x="313" y="855"/>
                    <a:pt x="256" y="810"/>
                    <a:pt x="256" y="728"/>
                  </a:cubicBezTo>
                  <a:cubicBezTo>
                    <a:pt x="256" y="659"/>
                    <a:pt x="293" y="629"/>
                    <a:pt x="411" y="605"/>
                  </a:cubicBezTo>
                  <a:lnTo>
                    <a:pt x="503" y="586"/>
                  </a:lnTo>
                  <a:cubicBezTo>
                    <a:pt x="567" y="573"/>
                    <a:pt x="598" y="564"/>
                    <a:pt x="628" y="554"/>
                  </a:cubicBezTo>
                  <a:close/>
                  <a:moveTo>
                    <a:pt x="870" y="788"/>
                  </a:moveTo>
                  <a:lnTo>
                    <a:pt x="870" y="788"/>
                  </a:lnTo>
                  <a:lnTo>
                    <a:pt x="870" y="298"/>
                  </a:lnTo>
                  <a:cubicBezTo>
                    <a:pt x="870" y="100"/>
                    <a:pt x="736" y="0"/>
                    <a:pt x="470" y="0"/>
                  </a:cubicBezTo>
                  <a:cubicBezTo>
                    <a:pt x="361" y="0"/>
                    <a:pt x="211" y="20"/>
                    <a:pt x="115" y="118"/>
                  </a:cubicBezTo>
                  <a:cubicBezTo>
                    <a:pt x="57" y="176"/>
                    <a:pt x="29" y="254"/>
                    <a:pt x="31" y="348"/>
                  </a:cubicBezTo>
                  <a:lnTo>
                    <a:pt x="31" y="355"/>
                  </a:lnTo>
                  <a:lnTo>
                    <a:pt x="268" y="371"/>
                  </a:lnTo>
                  <a:lnTo>
                    <a:pt x="268" y="362"/>
                  </a:lnTo>
                  <a:cubicBezTo>
                    <a:pt x="267" y="312"/>
                    <a:pt x="280" y="273"/>
                    <a:pt x="307" y="246"/>
                  </a:cubicBezTo>
                  <a:cubicBezTo>
                    <a:pt x="338" y="214"/>
                    <a:pt x="389" y="198"/>
                    <a:pt x="460" y="198"/>
                  </a:cubicBezTo>
                  <a:cubicBezTo>
                    <a:pt x="575" y="198"/>
                    <a:pt x="628" y="235"/>
                    <a:pt x="628" y="315"/>
                  </a:cubicBezTo>
                  <a:lnTo>
                    <a:pt x="628" y="331"/>
                  </a:lnTo>
                  <a:cubicBezTo>
                    <a:pt x="628" y="362"/>
                    <a:pt x="625" y="365"/>
                    <a:pt x="573" y="376"/>
                  </a:cubicBezTo>
                  <a:lnTo>
                    <a:pt x="355" y="413"/>
                  </a:lnTo>
                  <a:cubicBezTo>
                    <a:pt x="208" y="439"/>
                    <a:pt x="114" y="483"/>
                    <a:pt x="57" y="551"/>
                  </a:cubicBezTo>
                  <a:cubicBezTo>
                    <a:pt x="18" y="599"/>
                    <a:pt x="0" y="657"/>
                    <a:pt x="0" y="730"/>
                  </a:cubicBezTo>
                  <a:cubicBezTo>
                    <a:pt x="0" y="927"/>
                    <a:pt x="136" y="1049"/>
                    <a:pt x="356" y="1049"/>
                  </a:cubicBezTo>
                  <a:cubicBezTo>
                    <a:pt x="488" y="1049"/>
                    <a:pt x="586" y="1015"/>
                    <a:pt x="649" y="949"/>
                  </a:cubicBezTo>
                  <a:cubicBezTo>
                    <a:pt x="670" y="1014"/>
                    <a:pt x="727" y="1045"/>
                    <a:pt x="827" y="1045"/>
                  </a:cubicBezTo>
                  <a:cubicBezTo>
                    <a:pt x="887" y="1045"/>
                    <a:pt x="919" y="1039"/>
                    <a:pt x="934" y="1035"/>
                  </a:cubicBezTo>
                  <a:lnTo>
                    <a:pt x="947" y="1033"/>
                  </a:lnTo>
                  <a:lnTo>
                    <a:pt x="947" y="863"/>
                  </a:lnTo>
                  <a:lnTo>
                    <a:pt x="927" y="863"/>
                  </a:lnTo>
                  <a:cubicBezTo>
                    <a:pt x="877" y="863"/>
                    <a:pt x="870" y="848"/>
                    <a:pt x="870" y="788"/>
                  </a:cubicBez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3" name="Freeform 24">
              <a:extLst>
                <a:ext uri="{FF2B5EF4-FFF2-40B4-BE49-F238E27FC236}">
                  <a16:creationId xmlns:a16="http://schemas.microsoft.com/office/drawing/2014/main" id="{49DA09A7-142E-4453-B173-D65EE283B1AC}"/>
                </a:ext>
              </a:extLst>
            </p:cNvPr>
            <p:cNvSpPr>
              <a:spLocks/>
            </p:cNvSpPr>
            <p:nvPr/>
          </p:nvSpPr>
          <p:spPr bwMode="auto">
            <a:xfrm>
              <a:off x="8348200" y="3722643"/>
              <a:ext cx="382796" cy="440109"/>
            </a:xfrm>
            <a:custGeom>
              <a:avLst/>
              <a:gdLst>
                <a:gd name="T0" fmla="*/ 553 w 900"/>
                <a:gd name="T1" fmla="*/ 0 h 1031"/>
                <a:gd name="T2" fmla="*/ 553 w 900"/>
                <a:gd name="T3" fmla="*/ 0 h 1031"/>
                <a:gd name="T4" fmla="*/ 253 w 900"/>
                <a:gd name="T5" fmla="*/ 132 h 1031"/>
                <a:gd name="T6" fmla="*/ 253 w 900"/>
                <a:gd name="T7" fmla="*/ 25 h 1031"/>
                <a:gd name="T8" fmla="*/ 0 w 900"/>
                <a:gd name="T9" fmla="*/ 25 h 1031"/>
                <a:gd name="T10" fmla="*/ 0 w 900"/>
                <a:gd name="T11" fmla="*/ 1031 h 1031"/>
                <a:gd name="T12" fmla="*/ 253 w 900"/>
                <a:gd name="T13" fmla="*/ 1031 h 1031"/>
                <a:gd name="T14" fmla="*/ 253 w 900"/>
                <a:gd name="T15" fmla="*/ 492 h 1031"/>
                <a:gd name="T16" fmla="*/ 464 w 900"/>
                <a:gd name="T17" fmla="*/ 225 h 1031"/>
                <a:gd name="T18" fmla="*/ 631 w 900"/>
                <a:gd name="T19" fmla="*/ 334 h 1031"/>
                <a:gd name="T20" fmla="*/ 648 w 900"/>
                <a:gd name="T21" fmla="*/ 522 h 1031"/>
                <a:gd name="T22" fmla="*/ 648 w 900"/>
                <a:gd name="T23" fmla="*/ 1031 h 1031"/>
                <a:gd name="T24" fmla="*/ 900 w 900"/>
                <a:gd name="T25" fmla="*/ 1031 h 1031"/>
                <a:gd name="T26" fmla="*/ 900 w 900"/>
                <a:gd name="T27" fmla="*/ 461 h 1031"/>
                <a:gd name="T28" fmla="*/ 832 w 900"/>
                <a:gd name="T29" fmla="*/ 126 h 1031"/>
                <a:gd name="T30" fmla="*/ 553 w 900"/>
                <a:gd name="T31" fmla="*/ 0 h 1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00" h="1031">
                  <a:moveTo>
                    <a:pt x="553" y="0"/>
                  </a:moveTo>
                  <a:lnTo>
                    <a:pt x="553" y="0"/>
                  </a:lnTo>
                  <a:cubicBezTo>
                    <a:pt x="422" y="0"/>
                    <a:pt x="310" y="50"/>
                    <a:pt x="253" y="132"/>
                  </a:cubicBezTo>
                  <a:lnTo>
                    <a:pt x="253" y="25"/>
                  </a:lnTo>
                  <a:lnTo>
                    <a:pt x="0" y="25"/>
                  </a:lnTo>
                  <a:lnTo>
                    <a:pt x="0" y="1031"/>
                  </a:lnTo>
                  <a:lnTo>
                    <a:pt x="253" y="1031"/>
                  </a:lnTo>
                  <a:lnTo>
                    <a:pt x="253" y="492"/>
                  </a:lnTo>
                  <a:cubicBezTo>
                    <a:pt x="253" y="323"/>
                    <a:pt x="330" y="225"/>
                    <a:pt x="464" y="225"/>
                  </a:cubicBezTo>
                  <a:cubicBezTo>
                    <a:pt x="555" y="225"/>
                    <a:pt x="610" y="261"/>
                    <a:pt x="631" y="334"/>
                  </a:cubicBezTo>
                  <a:cubicBezTo>
                    <a:pt x="645" y="381"/>
                    <a:pt x="648" y="441"/>
                    <a:pt x="648" y="522"/>
                  </a:cubicBezTo>
                  <a:lnTo>
                    <a:pt x="648" y="1031"/>
                  </a:lnTo>
                  <a:lnTo>
                    <a:pt x="900" y="1031"/>
                  </a:lnTo>
                  <a:lnTo>
                    <a:pt x="900" y="461"/>
                  </a:lnTo>
                  <a:cubicBezTo>
                    <a:pt x="900" y="260"/>
                    <a:pt x="876" y="188"/>
                    <a:pt x="832" y="126"/>
                  </a:cubicBezTo>
                  <a:cubicBezTo>
                    <a:pt x="769" y="41"/>
                    <a:pt x="678" y="0"/>
                    <a:pt x="553" y="0"/>
                  </a:cubicBez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4" name="Freeform 25">
              <a:extLst>
                <a:ext uri="{FF2B5EF4-FFF2-40B4-BE49-F238E27FC236}">
                  <a16:creationId xmlns:a16="http://schemas.microsoft.com/office/drawing/2014/main" id="{030F14CA-0F03-450D-A3A8-CF2460FAD9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808829" y="3552118"/>
              <a:ext cx="418175" cy="621248"/>
            </a:xfrm>
            <a:custGeom>
              <a:avLst/>
              <a:gdLst>
                <a:gd name="T0" fmla="*/ 497 w 984"/>
                <a:gd name="T1" fmla="*/ 1235 h 1456"/>
                <a:gd name="T2" fmla="*/ 497 w 984"/>
                <a:gd name="T3" fmla="*/ 1235 h 1456"/>
                <a:gd name="T4" fmla="*/ 253 w 984"/>
                <a:gd name="T5" fmla="*/ 928 h 1456"/>
                <a:gd name="T6" fmla="*/ 497 w 984"/>
                <a:gd name="T7" fmla="*/ 619 h 1456"/>
                <a:gd name="T8" fmla="*/ 741 w 984"/>
                <a:gd name="T9" fmla="*/ 928 h 1456"/>
                <a:gd name="T10" fmla="*/ 497 w 984"/>
                <a:gd name="T11" fmla="*/ 1235 h 1456"/>
                <a:gd name="T12" fmla="*/ 731 w 984"/>
                <a:gd name="T13" fmla="*/ 0 h 1456"/>
                <a:gd name="T14" fmla="*/ 731 w 984"/>
                <a:gd name="T15" fmla="*/ 0 h 1456"/>
                <a:gd name="T16" fmla="*/ 731 w 984"/>
                <a:gd name="T17" fmla="*/ 519 h 1456"/>
                <a:gd name="T18" fmla="*/ 447 w 984"/>
                <a:gd name="T19" fmla="*/ 400 h 1456"/>
                <a:gd name="T20" fmla="*/ 0 w 984"/>
                <a:gd name="T21" fmla="*/ 932 h 1456"/>
                <a:gd name="T22" fmla="*/ 447 w 984"/>
                <a:gd name="T23" fmla="*/ 1456 h 1456"/>
                <a:gd name="T24" fmla="*/ 731 w 984"/>
                <a:gd name="T25" fmla="*/ 1340 h 1456"/>
                <a:gd name="T26" fmla="*/ 731 w 984"/>
                <a:gd name="T27" fmla="*/ 1431 h 1456"/>
                <a:gd name="T28" fmla="*/ 984 w 984"/>
                <a:gd name="T29" fmla="*/ 1431 h 1456"/>
                <a:gd name="T30" fmla="*/ 984 w 984"/>
                <a:gd name="T31" fmla="*/ 0 h 1456"/>
                <a:gd name="T32" fmla="*/ 731 w 984"/>
                <a:gd name="T33" fmla="*/ 0 h 1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84" h="1456">
                  <a:moveTo>
                    <a:pt x="497" y="1235"/>
                  </a:moveTo>
                  <a:lnTo>
                    <a:pt x="497" y="1235"/>
                  </a:lnTo>
                  <a:cubicBezTo>
                    <a:pt x="347" y="1235"/>
                    <a:pt x="253" y="1117"/>
                    <a:pt x="253" y="928"/>
                  </a:cubicBezTo>
                  <a:cubicBezTo>
                    <a:pt x="253" y="737"/>
                    <a:pt x="347" y="619"/>
                    <a:pt x="497" y="619"/>
                  </a:cubicBezTo>
                  <a:cubicBezTo>
                    <a:pt x="643" y="619"/>
                    <a:pt x="741" y="743"/>
                    <a:pt x="741" y="928"/>
                  </a:cubicBezTo>
                  <a:cubicBezTo>
                    <a:pt x="741" y="1114"/>
                    <a:pt x="646" y="1235"/>
                    <a:pt x="497" y="1235"/>
                  </a:cubicBezTo>
                  <a:close/>
                  <a:moveTo>
                    <a:pt x="731" y="0"/>
                  </a:moveTo>
                  <a:lnTo>
                    <a:pt x="731" y="0"/>
                  </a:lnTo>
                  <a:lnTo>
                    <a:pt x="731" y="519"/>
                  </a:lnTo>
                  <a:cubicBezTo>
                    <a:pt x="678" y="461"/>
                    <a:pt x="578" y="400"/>
                    <a:pt x="447" y="400"/>
                  </a:cubicBezTo>
                  <a:cubicBezTo>
                    <a:pt x="180" y="400"/>
                    <a:pt x="0" y="614"/>
                    <a:pt x="0" y="932"/>
                  </a:cubicBezTo>
                  <a:cubicBezTo>
                    <a:pt x="0" y="1241"/>
                    <a:pt x="184" y="1456"/>
                    <a:pt x="447" y="1456"/>
                  </a:cubicBezTo>
                  <a:cubicBezTo>
                    <a:pt x="564" y="1456"/>
                    <a:pt x="662" y="1416"/>
                    <a:pt x="731" y="1340"/>
                  </a:cubicBezTo>
                  <a:lnTo>
                    <a:pt x="731" y="1431"/>
                  </a:lnTo>
                  <a:lnTo>
                    <a:pt x="984" y="1431"/>
                  </a:lnTo>
                  <a:lnTo>
                    <a:pt x="984" y="0"/>
                  </a:lnTo>
                  <a:lnTo>
                    <a:pt x="731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43" name="Achtergrond">
            <a:extLst>
              <a:ext uri="{FF2B5EF4-FFF2-40B4-BE49-F238E27FC236}">
                <a16:creationId xmlns:a16="http://schemas.microsoft.com/office/drawing/2014/main" id="{451086AB-8029-49F5-9755-22685647D1FF}"/>
              </a:ext>
            </a:extLst>
          </p:cNvPr>
          <p:cNvSpPr/>
          <p:nvPr userDrawn="1"/>
        </p:nvSpPr>
        <p:spPr>
          <a:xfrm>
            <a:off x="2177632" y="1"/>
            <a:ext cx="7448968" cy="34107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2" name="Achtergrond">
            <a:extLst>
              <a:ext uri="{FF2B5EF4-FFF2-40B4-BE49-F238E27FC236}">
                <a16:creationId xmlns:a16="http://schemas.microsoft.com/office/drawing/2014/main" id="{8EA0F95C-1614-498B-95FA-E94433998C80}"/>
              </a:ext>
            </a:extLst>
          </p:cNvPr>
          <p:cNvSpPr/>
          <p:nvPr userDrawn="1"/>
        </p:nvSpPr>
        <p:spPr>
          <a:xfrm>
            <a:off x="5361750" y="0"/>
            <a:ext cx="6863102" cy="228065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56" name="Techniek">
            <a:extLst>
              <a:ext uri="{FF2B5EF4-FFF2-40B4-BE49-F238E27FC236}">
                <a16:creationId xmlns:a16="http://schemas.microsoft.com/office/drawing/2014/main" id="{59A91974-C1BF-4752-A5DD-8563887E842B}"/>
              </a:ext>
            </a:extLst>
          </p:cNvPr>
          <p:cNvGrpSpPr/>
          <p:nvPr userDrawn="1"/>
        </p:nvGrpSpPr>
        <p:grpSpPr>
          <a:xfrm>
            <a:off x="5390857" y="2832743"/>
            <a:ext cx="2883033" cy="511412"/>
            <a:chOff x="5231348" y="2704447"/>
            <a:chExt cx="3498233" cy="620540"/>
          </a:xfrm>
        </p:grpSpPr>
        <p:sp>
          <p:nvSpPr>
            <p:cNvPr id="57" name="Freeform 8">
              <a:extLst>
                <a:ext uri="{FF2B5EF4-FFF2-40B4-BE49-F238E27FC236}">
                  <a16:creationId xmlns:a16="http://schemas.microsoft.com/office/drawing/2014/main" id="{E5902B00-147E-48A0-A615-9723C6FF2B6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1348" y="2704447"/>
              <a:ext cx="464167" cy="609927"/>
            </a:xfrm>
            <a:custGeom>
              <a:avLst/>
              <a:gdLst>
                <a:gd name="T0" fmla="*/ 415 w 1092"/>
                <a:gd name="T1" fmla="*/ 1431 h 1431"/>
                <a:gd name="T2" fmla="*/ 415 w 1092"/>
                <a:gd name="T3" fmla="*/ 1431 h 1431"/>
                <a:gd name="T4" fmla="*/ 680 w 1092"/>
                <a:gd name="T5" fmla="*/ 1431 h 1431"/>
                <a:gd name="T6" fmla="*/ 680 w 1092"/>
                <a:gd name="T7" fmla="*/ 238 h 1431"/>
                <a:gd name="T8" fmla="*/ 1092 w 1092"/>
                <a:gd name="T9" fmla="*/ 238 h 1431"/>
                <a:gd name="T10" fmla="*/ 1092 w 1092"/>
                <a:gd name="T11" fmla="*/ 0 h 1431"/>
                <a:gd name="T12" fmla="*/ 0 w 1092"/>
                <a:gd name="T13" fmla="*/ 0 h 1431"/>
                <a:gd name="T14" fmla="*/ 0 w 1092"/>
                <a:gd name="T15" fmla="*/ 238 h 1431"/>
                <a:gd name="T16" fmla="*/ 415 w 1092"/>
                <a:gd name="T17" fmla="*/ 238 h 1431"/>
                <a:gd name="T18" fmla="*/ 415 w 1092"/>
                <a:gd name="T19" fmla="*/ 1431 h 1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92" h="1431">
                  <a:moveTo>
                    <a:pt x="415" y="1431"/>
                  </a:moveTo>
                  <a:lnTo>
                    <a:pt x="415" y="1431"/>
                  </a:lnTo>
                  <a:lnTo>
                    <a:pt x="680" y="1431"/>
                  </a:lnTo>
                  <a:lnTo>
                    <a:pt x="680" y="238"/>
                  </a:lnTo>
                  <a:lnTo>
                    <a:pt x="1092" y="238"/>
                  </a:lnTo>
                  <a:lnTo>
                    <a:pt x="1092" y="0"/>
                  </a:lnTo>
                  <a:lnTo>
                    <a:pt x="0" y="0"/>
                  </a:lnTo>
                  <a:lnTo>
                    <a:pt x="0" y="238"/>
                  </a:lnTo>
                  <a:lnTo>
                    <a:pt x="415" y="238"/>
                  </a:lnTo>
                  <a:lnTo>
                    <a:pt x="415" y="1431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8" name="Freeform 9">
              <a:extLst>
                <a:ext uri="{FF2B5EF4-FFF2-40B4-BE49-F238E27FC236}">
                  <a16:creationId xmlns:a16="http://schemas.microsoft.com/office/drawing/2014/main" id="{77DB0094-F5CF-49CF-B9DE-F643B6CCC15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67920" y="2874972"/>
              <a:ext cx="415344" cy="450015"/>
            </a:xfrm>
            <a:custGeom>
              <a:avLst/>
              <a:gdLst>
                <a:gd name="T0" fmla="*/ 253 w 977"/>
                <a:gd name="T1" fmla="*/ 406 h 1055"/>
                <a:gd name="T2" fmla="*/ 253 w 977"/>
                <a:gd name="T3" fmla="*/ 406 h 1055"/>
                <a:gd name="T4" fmla="*/ 494 w 977"/>
                <a:gd name="T5" fmla="*/ 205 h 1055"/>
                <a:gd name="T6" fmla="*/ 720 w 977"/>
                <a:gd name="T7" fmla="*/ 406 h 1055"/>
                <a:gd name="T8" fmla="*/ 253 w 977"/>
                <a:gd name="T9" fmla="*/ 406 h 1055"/>
                <a:gd name="T10" fmla="*/ 501 w 977"/>
                <a:gd name="T11" fmla="*/ 1055 h 1055"/>
                <a:gd name="T12" fmla="*/ 501 w 977"/>
                <a:gd name="T13" fmla="*/ 1055 h 1055"/>
                <a:gd name="T14" fmla="*/ 974 w 977"/>
                <a:gd name="T15" fmla="*/ 801 h 1055"/>
                <a:gd name="T16" fmla="*/ 977 w 977"/>
                <a:gd name="T17" fmla="*/ 795 h 1055"/>
                <a:gd name="T18" fmla="*/ 801 w 977"/>
                <a:gd name="T19" fmla="*/ 661 h 1055"/>
                <a:gd name="T20" fmla="*/ 796 w 977"/>
                <a:gd name="T21" fmla="*/ 668 h 1055"/>
                <a:gd name="T22" fmla="*/ 513 w 977"/>
                <a:gd name="T23" fmla="*/ 835 h 1055"/>
                <a:gd name="T24" fmla="*/ 247 w 977"/>
                <a:gd name="T25" fmla="*/ 599 h 1055"/>
                <a:gd name="T26" fmla="*/ 969 w 977"/>
                <a:gd name="T27" fmla="*/ 599 h 1055"/>
                <a:gd name="T28" fmla="*/ 969 w 977"/>
                <a:gd name="T29" fmla="*/ 591 h 1055"/>
                <a:gd name="T30" fmla="*/ 970 w 977"/>
                <a:gd name="T31" fmla="*/ 561 h 1055"/>
                <a:gd name="T32" fmla="*/ 971 w 977"/>
                <a:gd name="T33" fmla="*/ 531 h 1055"/>
                <a:gd name="T34" fmla="*/ 494 w 977"/>
                <a:gd name="T35" fmla="*/ 0 h 1055"/>
                <a:gd name="T36" fmla="*/ 0 w 977"/>
                <a:gd name="T37" fmla="*/ 518 h 1055"/>
                <a:gd name="T38" fmla="*/ 501 w 977"/>
                <a:gd name="T39" fmla="*/ 1055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77" h="1055">
                  <a:moveTo>
                    <a:pt x="253" y="406"/>
                  </a:moveTo>
                  <a:lnTo>
                    <a:pt x="253" y="406"/>
                  </a:lnTo>
                  <a:cubicBezTo>
                    <a:pt x="263" y="293"/>
                    <a:pt x="368" y="205"/>
                    <a:pt x="494" y="205"/>
                  </a:cubicBezTo>
                  <a:cubicBezTo>
                    <a:pt x="621" y="205"/>
                    <a:pt x="710" y="286"/>
                    <a:pt x="720" y="406"/>
                  </a:cubicBezTo>
                  <a:lnTo>
                    <a:pt x="253" y="406"/>
                  </a:lnTo>
                  <a:close/>
                  <a:moveTo>
                    <a:pt x="501" y="1055"/>
                  </a:moveTo>
                  <a:lnTo>
                    <a:pt x="501" y="1055"/>
                  </a:lnTo>
                  <a:cubicBezTo>
                    <a:pt x="772" y="1055"/>
                    <a:pt x="913" y="896"/>
                    <a:pt x="974" y="801"/>
                  </a:cubicBezTo>
                  <a:lnTo>
                    <a:pt x="977" y="795"/>
                  </a:lnTo>
                  <a:lnTo>
                    <a:pt x="801" y="661"/>
                  </a:lnTo>
                  <a:lnTo>
                    <a:pt x="796" y="668"/>
                  </a:lnTo>
                  <a:cubicBezTo>
                    <a:pt x="768" y="714"/>
                    <a:pt x="692" y="835"/>
                    <a:pt x="513" y="835"/>
                  </a:cubicBezTo>
                  <a:cubicBezTo>
                    <a:pt x="307" y="835"/>
                    <a:pt x="259" y="676"/>
                    <a:pt x="247" y="599"/>
                  </a:cubicBezTo>
                  <a:lnTo>
                    <a:pt x="969" y="599"/>
                  </a:lnTo>
                  <a:lnTo>
                    <a:pt x="969" y="591"/>
                  </a:lnTo>
                  <a:cubicBezTo>
                    <a:pt x="969" y="583"/>
                    <a:pt x="969" y="572"/>
                    <a:pt x="970" y="561"/>
                  </a:cubicBezTo>
                  <a:cubicBezTo>
                    <a:pt x="970" y="550"/>
                    <a:pt x="971" y="539"/>
                    <a:pt x="971" y="531"/>
                  </a:cubicBezTo>
                  <a:cubicBezTo>
                    <a:pt x="971" y="199"/>
                    <a:pt x="793" y="0"/>
                    <a:pt x="494" y="0"/>
                  </a:cubicBezTo>
                  <a:cubicBezTo>
                    <a:pt x="208" y="0"/>
                    <a:pt x="0" y="218"/>
                    <a:pt x="0" y="518"/>
                  </a:cubicBezTo>
                  <a:cubicBezTo>
                    <a:pt x="0" y="839"/>
                    <a:pt x="201" y="1055"/>
                    <a:pt x="501" y="1055"/>
                  </a:cubicBez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59" name="Freeform 10">
              <a:extLst>
                <a:ext uri="{FF2B5EF4-FFF2-40B4-BE49-F238E27FC236}">
                  <a16:creationId xmlns:a16="http://schemas.microsoft.com/office/drawing/2014/main" id="{7CA2ACC6-8DD6-4C15-8310-23CE465BC250}"/>
                </a:ext>
              </a:extLst>
            </p:cNvPr>
            <p:cNvSpPr>
              <a:spLocks/>
            </p:cNvSpPr>
            <p:nvPr/>
          </p:nvSpPr>
          <p:spPr bwMode="auto">
            <a:xfrm>
              <a:off x="6148361" y="2874972"/>
              <a:ext cx="399070" cy="450015"/>
            </a:xfrm>
            <a:custGeom>
              <a:avLst/>
              <a:gdLst>
                <a:gd name="T0" fmla="*/ 494 w 939"/>
                <a:gd name="T1" fmla="*/ 1055 h 1055"/>
                <a:gd name="T2" fmla="*/ 494 w 939"/>
                <a:gd name="T3" fmla="*/ 1055 h 1055"/>
                <a:gd name="T4" fmla="*/ 937 w 939"/>
                <a:gd name="T5" fmla="*/ 777 h 1055"/>
                <a:gd name="T6" fmla="*/ 939 w 939"/>
                <a:gd name="T7" fmla="*/ 771 h 1055"/>
                <a:gd name="T8" fmla="*/ 734 w 939"/>
                <a:gd name="T9" fmla="*/ 661 h 1055"/>
                <a:gd name="T10" fmla="*/ 731 w 939"/>
                <a:gd name="T11" fmla="*/ 669 h 1055"/>
                <a:gd name="T12" fmla="*/ 501 w 939"/>
                <a:gd name="T13" fmla="*/ 833 h 1055"/>
                <a:gd name="T14" fmla="*/ 250 w 939"/>
                <a:gd name="T15" fmla="*/ 526 h 1055"/>
                <a:gd name="T16" fmla="*/ 501 w 939"/>
                <a:gd name="T17" fmla="*/ 220 h 1055"/>
                <a:gd name="T18" fmla="*/ 725 w 939"/>
                <a:gd name="T19" fmla="*/ 393 h 1055"/>
                <a:gd name="T20" fmla="*/ 727 w 939"/>
                <a:gd name="T21" fmla="*/ 402 h 1055"/>
                <a:gd name="T22" fmla="*/ 939 w 939"/>
                <a:gd name="T23" fmla="*/ 291 h 1055"/>
                <a:gd name="T24" fmla="*/ 937 w 939"/>
                <a:gd name="T25" fmla="*/ 284 h 1055"/>
                <a:gd name="T26" fmla="*/ 494 w 939"/>
                <a:gd name="T27" fmla="*/ 0 h 1055"/>
                <a:gd name="T28" fmla="*/ 0 w 939"/>
                <a:gd name="T29" fmla="*/ 531 h 1055"/>
                <a:gd name="T30" fmla="*/ 494 w 939"/>
                <a:gd name="T31" fmla="*/ 1055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39" h="1055">
                  <a:moveTo>
                    <a:pt x="494" y="1055"/>
                  </a:moveTo>
                  <a:lnTo>
                    <a:pt x="494" y="1055"/>
                  </a:lnTo>
                  <a:cubicBezTo>
                    <a:pt x="732" y="1055"/>
                    <a:pt x="881" y="905"/>
                    <a:pt x="937" y="777"/>
                  </a:cubicBezTo>
                  <a:lnTo>
                    <a:pt x="939" y="771"/>
                  </a:lnTo>
                  <a:lnTo>
                    <a:pt x="734" y="661"/>
                  </a:lnTo>
                  <a:lnTo>
                    <a:pt x="731" y="669"/>
                  </a:lnTo>
                  <a:cubicBezTo>
                    <a:pt x="687" y="780"/>
                    <a:pt x="612" y="833"/>
                    <a:pt x="501" y="833"/>
                  </a:cubicBezTo>
                  <a:cubicBezTo>
                    <a:pt x="346" y="833"/>
                    <a:pt x="250" y="716"/>
                    <a:pt x="250" y="526"/>
                  </a:cubicBezTo>
                  <a:cubicBezTo>
                    <a:pt x="250" y="334"/>
                    <a:pt x="344" y="220"/>
                    <a:pt x="501" y="220"/>
                  </a:cubicBezTo>
                  <a:cubicBezTo>
                    <a:pt x="638" y="220"/>
                    <a:pt x="698" y="314"/>
                    <a:pt x="725" y="393"/>
                  </a:cubicBezTo>
                  <a:lnTo>
                    <a:pt x="727" y="402"/>
                  </a:lnTo>
                  <a:lnTo>
                    <a:pt x="939" y="291"/>
                  </a:lnTo>
                  <a:lnTo>
                    <a:pt x="937" y="284"/>
                  </a:lnTo>
                  <a:cubicBezTo>
                    <a:pt x="867" y="104"/>
                    <a:pt x="706" y="0"/>
                    <a:pt x="494" y="0"/>
                  </a:cubicBezTo>
                  <a:cubicBezTo>
                    <a:pt x="198" y="0"/>
                    <a:pt x="0" y="213"/>
                    <a:pt x="0" y="531"/>
                  </a:cubicBezTo>
                  <a:cubicBezTo>
                    <a:pt x="0" y="854"/>
                    <a:pt x="189" y="1055"/>
                    <a:pt x="494" y="1055"/>
                  </a:cubicBez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0" name="Freeform 11">
              <a:extLst>
                <a:ext uri="{FF2B5EF4-FFF2-40B4-BE49-F238E27FC236}">
                  <a16:creationId xmlns:a16="http://schemas.microsoft.com/office/drawing/2014/main" id="{32ECB8CC-21A2-4F9E-B0F9-3ADB25F26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3141" y="2704447"/>
              <a:ext cx="382089" cy="609927"/>
            </a:xfrm>
            <a:custGeom>
              <a:avLst/>
              <a:gdLst>
                <a:gd name="T0" fmla="*/ 631 w 900"/>
                <a:gd name="T1" fmla="*/ 734 h 1431"/>
                <a:gd name="T2" fmla="*/ 631 w 900"/>
                <a:gd name="T3" fmla="*/ 734 h 1431"/>
                <a:gd name="T4" fmla="*/ 647 w 900"/>
                <a:gd name="T5" fmla="*/ 921 h 1431"/>
                <a:gd name="T6" fmla="*/ 647 w 900"/>
                <a:gd name="T7" fmla="*/ 1431 h 1431"/>
                <a:gd name="T8" fmla="*/ 900 w 900"/>
                <a:gd name="T9" fmla="*/ 1431 h 1431"/>
                <a:gd name="T10" fmla="*/ 900 w 900"/>
                <a:gd name="T11" fmla="*/ 861 h 1431"/>
                <a:gd name="T12" fmla="*/ 832 w 900"/>
                <a:gd name="T13" fmla="*/ 525 h 1431"/>
                <a:gd name="T14" fmla="*/ 553 w 900"/>
                <a:gd name="T15" fmla="*/ 399 h 1431"/>
                <a:gd name="T16" fmla="*/ 252 w 900"/>
                <a:gd name="T17" fmla="*/ 531 h 1431"/>
                <a:gd name="T18" fmla="*/ 252 w 900"/>
                <a:gd name="T19" fmla="*/ 0 h 1431"/>
                <a:gd name="T20" fmla="*/ 0 w 900"/>
                <a:gd name="T21" fmla="*/ 0 h 1431"/>
                <a:gd name="T22" fmla="*/ 0 w 900"/>
                <a:gd name="T23" fmla="*/ 1431 h 1431"/>
                <a:gd name="T24" fmla="*/ 252 w 900"/>
                <a:gd name="T25" fmla="*/ 1431 h 1431"/>
                <a:gd name="T26" fmla="*/ 252 w 900"/>
                <a:gd name="T27" fmla="*/ 892 h 1431"/>
                <a:gd name="T28" fmla="*/ 463 w 900"/>
                <a:gd name="T29" fmla="*/ 625 h 1431"/>
                <a:gd name="T30" fmla="*/ 631 w 900"/>
                <a:gd name="T31" fmla="*/ 734 h 1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00" h="1431">
                  <a:moveTo>
                    <a:pt x="631" y="734"/>
                  </a:moveTo>
                  <a:lnTo>
                    <a:pt x="631" y="734"/>
                  </a:lnTo>
                  <a:cubicBezTo>
                    <a:pt x="644" y="781"/>
                    <a:pt x="647" y="840"/>
                    <a:pt x="647" y="921"/>
                  </a:cubicBezTo>
                  <a:lnTo>
                    <a:pt x="647" y="1431"/>
                  </a:lnTo>
                  <a:lnTo>
                    <a:pt x="900" y="1431"/>
                  </a:lnTo>
                  <a:lnTo>
                    <a:pt x="900" y="861"/>
                  </a:lnTo>
                  <a:cubicBezTo>
                    <a:pt x="900" y="659"/>
                    <a:pt x="876" y="588"/>
                    <a:pt x="832" y="525"/>
                  </a:cubicBezTo>
                  <a:cubicBezTo>
                    <a:pt x="769" y="440"/>
                    <a:pt x="677" y="399"/>
                    <a:pt x="553" y="399"/>
                  </a:cubicBezTo>
                  <a:cubicBezTo>
                    <a:pt x="421" y="399"/>
                    <a:pt x="309" y="449"/>
                    <a:pt x="252" y="531"/>
                  </a:cubicBezTo>
                  <a:lnTo>
                    <a:pt x="252" y="0"/>
                  </a:lnTo>
                  <a:lnTo>
                    <a:pt x="0" y="0"/>
                  </a:lnTo>
                  <a:lnTo>
                    <a:pt x="0" y="1431"/>
                  </a:lnTo>
                  <a:lnTo>
                    <a:pt x="252" y="1431"/>
                  </a:lnTo>
                  <a:lnTo>
                    <a:pt x="252" y="892"/>
                  </a:lnTo>
                  <a:cubicBezTo>
                    <a:pt x="252" y="722"/>
                    <a:pt x="329" y="625"/>
                    <a:pt x="463" y="625"/>
                  </a:cubicBezTo>
                  <a:cubicBezTo>
                    <a:pt x="554" y="625"/>
                    <a:pt x="609" y="661"/>
                    <a:pt x="631" y="734"/>
                  </a:cubicBez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1" name="Freeform 12">
              <a:extLst>
                <a:ext uri="{FF2B5EF4-FFF2-40B4-BE49-F238E27FC236}">
                  <a16:creationId xmlns:a16="http://schemas.microsoft.com/office/drawing/2014/main" id="{2B57EA65-5D39-4AFD-9A47-C60E472D2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2073" y="2874264"/>
              <a:ext cx="383504" cy="440109"/>
            </a:xfrm>
            <a:custGeom>
              <a:avLst/>
              <a:gdLst>
                <a:gd name="T0" fmla="*/ 631 w 901"/>
                <a:gd name="T1" fmla="*/ 335 h 1032"/>
                <a:gd name="T2" fmla="*/ 631 w 901"/>
                <a:gd name="T3" fmla="*/ 335 h 1032"/>
                <a:gd name="T4" fmla="*/ 648 w 901"/>
                <a:gd name="T5" fmla="*/ 522 h 1032"/>
                <a:gd name="T6" fmla="*/ 648 w 901"/>
                <a:gd name="T7" fmla="*/ 1032 h 1032"/>
                <a:gd name="T8" fmla="*/ 901 w 901"/>
                <a:gd name="T9" fmla="*/ 1032 h 1032"/>
                <a:gd name="T10" fmla="*/ 901 w 901"/>
                <a:gd name="T11" fmla="*/ 462 h 1032"/>
                <a:gd name="T12" fmla="*/ 832 w 901"/>
                <a:gd name="T13" fmla="*/ 126 h 1032"/>
                <a:gd name="T14" fmla="*/ 553 w 901"/>
                <a:gd name="T15" fmla="*/ 0 h 1032"/>
                <a:gd name="T16" fmla="*/ 253 w 901"/>
                <a:gd name="T17" fmla="*/ 132 h 1032"/>
                <a:gd name="T18" fmla="*/ 253 w 901"/>
                <a:gd name="T19" fmla="*/ 25 h 1032"/>
                <a:gd name="T20" fmla="*/ 0 w 901"/>
                <a:gd name="T21" fmla="*/ 25 h 1032"/>
                <a:gd name="T22" fmla="*/ 0 w 901"/>
                <a:gd name="T23" fmla="*/ 1032 h 1032"/>
                <a:gd name="T24" fmla="*/ 253 w 901"/>
                <a:gd name="T25" fmla="*/ 1032 h 1032"/>
                <a:gd name="T26" fmla="*/ 253 w 901"/>
                <a:gd name="T27" fmla="*/ 493 h 1032"/>
                <a:gd name="T28" fmla="*/ 464 w 901"/>
                <a:gd name="T29" fmla="*/ 226 h 1032"/>
                <a:gd name="T30" fmla="*/ 631 w 901"/>
                <a:gd name="T31" fmla="*/ 335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901" h="1032">
                  <a:moveTo>
                    <a:pt x="631" y="335"/>
                  </a:moveTo>
                  <a:lnTo>
                    <a:pt x="631" y="335"/>
                  </a:lnTo>
                  <a:cubicBezTo>
                    <a:pt x="645" y="382"/>
                    <a:pt x="648" y="441"/>
                    <a:pt x="648" y="522"/>
                  </a:cubicBezTo>
                  <a:lnTo>
                    <a:pt x="648" y="1032"/>
                  </a:lnTo>
                  <a:lnTo>
                    <a:pt x="901" y="1032"/>
                  </a:lnTo>
                  <a:lnTo>
                    <a:pt x="901" y="462"/>
                  </a:lnTo>
                  <a:cubicBezTo>
                    <a:pt x="901" y="260"/>
                    <a:pt x="877" y="189"/>
                    <a:pt x="832" y="126"/>
                  </a:cubicBezTo>
                  <a:cubicBezTo>
                    <a:pt x="769" y="41"/>
                    <a:pt x="678" y="0"/>
                    <a:pt x="553" y="0"/>
                  </a:cubicBezTo>
                  <a:cubicBezTo>
                    <a:pt x="422" y="0"/>
                    <a:pt x="310" y="50"/>
                    <a:pt x="253" y="132"/>
                  </a:cubicBezTo>
                  <a:lnTo>
                    <a:pt x="253" y="25"/>
                  </a:lnTo>
                  <a:lnTo>
                    <a:pt x="0" y="25"/>
                  </a:lnTo>
                  <a:lnTo>
                    <a:pt x="0" y="1032"/>
                  </a:lnTo>
                  <a:lnTo>
                    <a:pt x="253" y="1032"/>
                  </a:lnTo>
                  <a:lnTo>
                    <a:pt x="253" y="493"/>
                  </a:lnTo>
                  <a:cubicBezTo>
                    <a:pt x="253" y="323"/>
                    <a:pt x="330" y="226"/>
                    <a:pt x="464" y="226"/>
                  </a:cubicBezTo>
                  <a:cubicBezTo>
                    <a:pt x="555" y="226"/>
                    <a:pt x="610" y="262"/>
                    <a:pt x="631" y="335"/>
                  </a:cubicBez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2" name="Freeform 13">
              <a:extLst>
                <a:ext uri="{FF2B5EF4-FFF2-40B4-BE49-F238E27FC236}">
                  <a16:creationId xmlns:a16="http://schemas.microsoft.com/office/drawing/2014/main" id="{290F3464-E0FC-465E-A874-F5D05C801BD8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1712" y="2704447"/>
              <a:ext cx="107551" cy="108966"/>
            </a:xfrm>
            <a:custGeom>
              <a:avLst/>
              <a:gdLst>
                <a:gd name="T0" fmla="*/ 0 w 253"/>
                <a:gd name="T1" fmla="*/ 256 h 256"/>
                <a:gd name="T2" fmla="*/ 0 w 253"/>
                <a:gd name="T3" fmla="*/ 256 h 256"/>
                <a:gd name="T4" fmla="*/ 253 w 253"/>
                <a:gd name="T5" fmla="*/ 256 h 256"/>
                <a:gd name="T6" fmla="*/ 253 w 253"/>
                <a:gd name="T7" fmla="*/ 0 h 256"/>
                <a:gd name="T8" fmla="*/ 0 w 253"/>
                <a:gd name="T9" fmla="*/ 0 h 256"/>
                <a:gd name="T10" fmla="*/ 0 w 253"/>
                <a:gd name="T11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3" h="256">
                  <a:moveTo>
                    <a:pt x="0" y="256"/>
                  </a:moveTo>
                  <a:lnTo>
                    <a:pt x="0" y="256"/>
                  </a:lnTo>
                  <a:lnTo>
                    <a:pt x="253" y="256"/>
                  </a:lnTo>
                  <a:lnTo>
                    <a:pt x="253" y="0"/>
                  </a:lnTo>
                  <a:lnTo>
                    <a:pt x="0" y="0"/>
                  </a:lnTo>
                  <a:lnTo>
                    <a:pt x="0" y="256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3" name="Freeform 14">
              <a:extLst>
                <a:ext uri="{FF2B5EF4-FFF2-40B4-BE49-F238E27FC236}">
                  <a16:creationId xmlns:a16="http://schemas.microsoft.com/office/drawing/2014/main" id="{E5A73043-F098-4955-A944-F43F9CC60EED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1712" y="2884878"/>
              <a:ext cx="107551" cy="429496"/>
            </a:xfrm>
            <a:custGeom>
              <a:avLst/>
              <a:gdLst>
                <a:gd name="T0" fmla="*/ 0 w 253"/>
                <a:gd name="T1" fmla="*/ 1007 h 1007"/>
                <a:gd name="T2" fmla="*/ 0 w 253"/>
                <a:gd name="T3" fmla="*/ 1007 h 1007"/>
                <a:gd name="T4" fmla="*/ 253 w 253"/>
                <a:gd name="T5" fmla="*/ 1007 h 1007"/>
                <a:gd name="T6" fmla="*/ 253 w 253"/>
                <a:gd name="T7" fmla="*/ 0 h 1007"/>
                <a:gd name="T8" fmla="*/ 0 w 253"/>
                <a:gd name="T9" fmla="*/ 0 h 1007"/>
                <a:gd name="T10" fmla="*/ 0 w 253"/>
                <a:gd name="T11" fmla="*/ 1007 h 10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3" h="1007">
                  <a:moveTo>
                    <a:pt x="0" y="1007"/>
                  </a:moveTo>
                  <a:lnTo>
                    <a:pt x="0" y="1007"/>
                  </a:lnTo>
                  <a:lnTo>
                    <a:pt x="253" y="1007"/>
                  </a:lnTo>
                  <a:lnTo>
                    <a:pt x="253" y="0"/>
                  </a:lnTo>
                  <a:lnTo>
                    <a:pt x="0" y="0"/>
                  </a:lnTo>
                  <a:lnTo>
                    <a:pt x="0" y="1007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4" name="Freeform 15">
              <a:extLst>
                <a:ext uri="{FF2B5EF4-FFF2-40B4-BE49-F238E27FC236}">
                  <a16:creationId xmlns:a16="http://schemas.microsoft.com/office/drawing/2014/main" id="{7B50896C-820E-47E7-8CBB-CE1147B533A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798417" y="2874972"/>
              <a:ext cx="415344" cy="450015"/>
            </a:xfrm>
            <a:custGeom>
              <a:avLst/>
              <a:gdLst>
                <a:gd name="T0" fmla="*/ 253 w 978"/>
                <a:gd name="T1" fmla="*/ 406 h 1055"/>
                <a:gd name="T2" fmla="*/ 253 w 978"/>
                <a:gd name="T3" fmla="*/ 406 h 1055"/>
                <a:gd name="T4" fmla="*/ 495 w 978"/>
                <a:gd name="T5" fmla="*/ 205 h 1055"/>
                <a:gd name="T6" fmla="*/ 720 w 978"/>
                <a:gd name="T7" fmla="*/ 406 h 1055"/>
                <a:gd name="T8" fmla="*/ 253 w 978"/>
                <a:gd name="T9" fmla="*/ 406 h 1055"/>
                <a:gd name="T10" fmla="*/ 974 w 978"/>
                <a:gd name="T11" fmla="*/ 801 h 1055"/>
                <a:gd name="T12" fmla="*/ 974 w 978"/>
                <a:gd name="T13" fmla="*/ 801 h 1055"/>
                <a:gd name="T14" fmla="*/ 978 w 978"/>
                <a:gd name="T15" fmla="*/ 795 h 1055"/>
                <a:gd name="T16" fmla="*/ 801 w 978"/>
                <a:gd name="T17" fmla="*/ 661 h 1055"/>
                <a:gd name="T18" fmla="*/ 797 w 978"/>
                <a:gd name="T19" fmla="*/ 668 h 1055"/>
                <a:gd name="T20" fmla="*/ 514 w 978"/>
                <a:gd name="T21" fmla="*/ 835 h 1055"/>
                <a:gd name="T22" fmla="*/ 248 w 978"/>
                <a:gd name="T23" fmla="*/ 599 h 1055"/>
                <a:gd name="T24" fmla="*/ 969 w 978"/>
                <a:gd name="T25" fmla="*/ 599 h 1055"/>
                <a:gd name="T26" fmla="*/ 969 w 978"/>
                <a:gd name="T27" fmla="*/ 591 h 1055"/>
                <a:gd name="T28" fmla="*/ 970 w 978"/>
                <a:gd name="T29" fmla="*/ 561 h 1055"/>
                <a:gd name="T30" fmla="*/ 971 w 978"/>
                <a:gd name="T31" fmla="*/ 531 h 1055"/>
                <a:gd name="T32" fmla="*/ 495 w 978"/>
                <a:gd name="T33" fmla="*/ 0 h 1055"/>
                <a:gd name="T34" fmla="*/ 0 w 978"/>
                <a:gd name="T35" fmla="*/ 518 h 1055"/>
                <a:gd name="T36" fmla="*/ 501 w 978"/>
                <a:gd name="T37" fmla="*/ 1055 h 1055"/>
                <a:gd name="T38" fmla="*/ 974 w 978"/>
                <a:gd name="T39" fmla="*/ 801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978" h="1055">
                  <a:moveTo>
                    <a:pt x="253" y="406"/>
                  </a:moveTo>
                  <a:lnTo>
                    <a:pt x="253" y="406"/>
                  </a:lnTo>
                  <a:cubicBezTo>
                    <a:pt x="264" y="293"/>
                    <a:pt x="368" y="205"/>
                    <a:pt x="495" y="205"/>
                  </a:cubicBezTo>
                  <a:cubicBezTo>
                    <a:pt x="621" y="205"/>
                    <a:pt x="710" y="286"/>
                    <a:pt x="720" y="406"/>
                  </a:cubicBezTo>
                  <a:lnTo>
                    <a:pt x="253" y="406"/>
                  </a:lnTo>
                  <a:close/>
                  <a:moveTo>
                    <a:pt x="974" y="801"/>
                  </a:moveTo>
                  <a:lnTo>
                    <a:pt x="974" y="801"/>
                  </a:lnTo>
                  <a:lnTo>
                    <a:pt x="978" y="795"/>
                  </a:lnTo>
                  <a:lnTo>
                    <a:pt x="801" y="661"/>
                  </a:lnTo>
                  <a:lnTo>
                    <a:pt x="797" y="668"/>
                  </a:lnTo>
                  <a:cubicBezTo>
                    <a:pt x="768" y="714"/>
                    <a:pt x="692" y="835"/>
                    <a:pt x="514" y="835"/>
                  </a:cubicBezTo>
                  <a:cubicBezTo>
                    <a:pt x="308" y="835"/>
                    <a:pt x="259" y="676"/>
                    <a:pt x="248" y="599"/>
                  </a:cubicBezTo>
                  <a:lnTo>
                    <a:pt x="969" y="599"/>
                  </a:lnTo>
                  <a:lnTo>
                    <a:pt x="969" y="591"/>
                  </a:lnTo>
                  <a:cubicBezTo>
                    <a:pt x="969" y="583"/>
                    <a:pt x="969" y="572"/>
                    <a:pt x="970" y="561"/>
                  </a:cubicBezTo>
                  <a:cubicBezTo>
                    <a:pt x="971" y="550"/>
                    <a:pt x="971" y="539"/>
                    <a:pt x="971" y="531"/>
                  </a:cubicBezTo>
                  <a:cubicBezTo>
                    <a:pt x="971" y="199"/>
                    <a:pt x="793" y="0"/>
                    <a:pt x="495" y="0"/>
                  </a:cubicBezTo>
                  <a:cubicBezTo>
                    <a:pt x="208" y="0"/>
                    <a:pt x="0" y="218"/>
                    <a:pt x="0" y="518"/>
                  </a:cubicBezTo>
                  <a:cubicBezTo>
                    <a:pt x="0" y="839"/>
                    <a:pt x="201" y="1055"/>
                    <a:pt x="501" y="1055"/>
                  </a:cubicBezTo>
                  <a:cubicBezTo>
                    <a:pt x="772" y="1055"/>
                    <a:pt x="914" y="896"/>
                    <a:pt x="974" y="801"/>
                  </a:cubicBez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5" name="Freeform 16">
              <a:extLst>
                <a:ext uri="{FF2B5EF4-FFF2-40B4-BE49-F238E27FC236}">
                  <a16:creationId xmlns:a16="http://schemas.microsoft.com/office/drawing/2014/main" id="{687ACB1E-4B37-45F9-862B-19B87A2EDB43}"/>
                </a:ext>
              </a:extLst>
            </p:cNvPr>
            <p:cNvSpPr>
              <a:spLocks/>
            </p:cNvSpPr>
            <p:nvPr/>
          </p:nvSpPr>
          <p:spPr bwMode="auto">
            <a:xfrm>
              <a:off x="8303623" y="2704447"/>
              <a:ext cx="425958" cy="609927"/>
            </a:xfrm>
            <a:custGeom>
              <a:avLst/>
              <a:gdLst>
                <a:gd name="T0" fmla="*/ 253 w 1001"/>
                <a:gd name="T1" fmla="*/ 1116 h 1431"/>
                <a:gd name="T2" fmla="*/ 253 w 1001"/>
                <a:gd name="T3" fmla="*/ 1116 h 1431"/>
                <a:gd name="T4" fmla="*/ 389 w 1001"/>
                <a:gd name="T5" fmla="*/ 991 h 1431"/>
                <a:gd name="T6" fmla="*/ 686 w 1001"/>
                <a:gd name="T7" fmla="*/ 1431 h 1431"/>
                <a:gd name="T8" fmla="*/ 1001 w 1001"/>
                <a:gd name="T9" fmla="*/ 1431 h 1431"/>
                <a:gd name="T10" fmla="*/ 569 w 1001"/>
                <a:gd name="T11" fmla="*/ 818 h 1431"/>
                <a:gd name="T12" fmla="*/ 969 w 1001"/>
                <a:gd name="T13" fmla="*/ 424 h 1431"/>
                <a:gd name="T14" fmla="*/ 641 w 1001"/>
                <a:gd name="T15" fmla="*/ 424 h 1431"/>
                <a:gd name="T16" fmla="*/ 253 w 1001"/>
                <a:gd name="T17" fmla="*/ 819 h 1431"/>
                <a:gd name="T18" fmla="*/ 253 w 1001"/>
                <a:gd name="T19" fmla="*/ 0 h 1431"/>
                <a:gd name="T20" fmla="*/ 0 w 1001"/>
                <a:gd name="T21" fmla="*/ 0 h 1431"/>
                <a:gd name="T22" fmla="*/ 0 w 1001"/>
                <a:gd name="T23" fmla="*/ 1431 h 1431"/>
                <a:gd name="T24" fmla="*/ 253 w 1001"/>
                <a:gd name="T25" fmla="*/ 1431 h 1431"/>
                <a:gd name="T26" fmla="*/ 253 w 1001"/>
                <a:gd name="T27" fmla="*/ 1116 h 1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01" h="1431">
                  <a:moveTo>
                    <a:pt x="253" y="1116"/>
                  </a:moveTo>
                  <a:lnTo>
                    <a:pt x="253" y="1116"/>
                  </a:lnTo>
                  <a:lnTo>
                    <a:pt x="389" y="991"/>
                  </a:lnTo>
                  <a:lnTo>
                    <a:pt x="686" y="1431"/>
                  </a:lnTo>
                  <a:lnTo>
                    <a:pt x="1001" y="1431"/>
                  </a:lnTo>
                  <a:lnTo>
                    <a:pt x="569" y="818"/>
                  </a:lnTo>
                  <a:lnTo>
                    <a:pt x="969" y="424"/>
                  </a:lnTo>
                  <a:lnTo>
                    <a:pt x="641" y="424"/>
                  </a:lnTo>
                  <a:lnTo>
                    <a:pt x="253" y="819"/>
                  </a:lnTo>
                  <a:lnTo>
                    <a:pt x="253" y="0"/>
                  </a:lnTo>
                  <a:lnTo>
                    <a:pt x="0" y="0"/>
                  </a:lnTo>
                  <a:lnTo>
                    <a:pt x="0" y="1431"/>
                  </a:lnTo>
                  <a:lnTo>
                    <a:pt x="253" y="1431"/>
                  </a:lnTo>
                  <a:lnTo>
                    <a:pt x="253" y="1116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sp>
        <p:nvSpPr>
          <p:cNvPr id="104" name="Tekstvak 103">
            <a:extLst>
              <a:ext uri="{FF2B5EF4-FFF2-40B4-BE49-F238E27FC236}">
                <a16:creationId xmlns:a16="http://schemas.microsoft.com/office/drawing/2014/main" id="{31E20DB1-589C-4A74-BB9C-4F75358A65AF}"/>
              </a:ext>
            </a:extLst>
          </p:cNvPr>
          <p:cNvSpPr txBox="1"/>
          <p:nvPr userDrawn="1"/>
        </p:nvSpPr>
        <p:spPr>
          <a:xfrm>
            <a:off x="16700" y="-557702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Afsluiting animatie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E089A615-959D-484B-A009-81526F925F89}"/>
              </a:ext>
            </a:extLst>
          </p:cNvPr>
          <p:cNvSpPr/>
          <p:nvPr userDrawn="1"/>
        </p:nvSpPr>
        <p:spPr>
          <a:xfrm>
            <a:off x="-1390650" y="3184357"/>
            <a:ext cx="1379898" cy="433285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105" name="Rechthoek 104">
            <a:extLst>
              <a:ext uri="{FF2B5EF4-FFF2-40B4-BE49-F238E27FC236}">
                <a16:creationId xmlns:a16="http://schemas.microsoft.com/office/drawing/2014/main" id="{A2938B1A-1B30-4A21-9DB0-6B11C49B3720}"/>
              </a:ext>
            </a:extLst>
          </p:cNvPr>
          <p:cNvSpPr/>
          <p:nvPr userDrawn="1"/>
        </p:nvSpPr>
        <p:spPr>
          <a:xfrm>
            <a:off x="12208657" y="3184357"/>
            <a:ext cx="1379898" cy="4332855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99" name="Rechthoek 98">
            <a:extLst>
              <a:ext uri="{FF2B5EF4-FFF2-40B4-BE49-F238E27FC236}">
                <a16:creationId xmlns:a16="http://schemas.microsoft.com/office/drawing/2014/main" id="{EA534961-5728-4A00-BFAD-5594C856CC68}"/>
              </a:ext>
            </a:extLst>
          </p:cNvPr>
          <p:cNvSpPr/>
          <p:nvPr userDrawn="1"/>
        </p:nvSpPr>
        <p:spPr>
          <a:xfrm>
            <a:off x="-383297" y="6868112"/>
            <a:ext cx="13064418" cy="1419972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41" name="Achtergrond">
            <a:extLst>
              <a:ext uri="{FF2B5EF4-FFF2-40B4-BE49-F238E27FC236}">
                <a16:creationId xmlns:a16="http://schemas.microsoft.com/office/drawing/2014/main" id="{04D4752B-DA1D-4AD4-8DD0-A17F07FB5AA5}"/>
              </a:ext>
            </a:extLst>
          </p:cNvPr>
          <p:cNvSpPr/>
          <p:nvPr userDrawn="1"/>
        </p:nvSpPr>
        <p:spPr>
          <a:xfrm>
            <a:off x="-27409" y="2046514"/>
            <a:ext cx="5335510" cy="229645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7" name="Beeldmerk">
            <a:extLst>
              <a:ext uri="{FF2B5EF4-FFF2-40B4-BE49-F238E27FC236}">
                <a16:creationId xmlns:a16="http://schemas.microsoft.com/office/drawing/2014/main" id="{9178F720-9AEE-45AD-922A-88699E172406}"/>
              </a:ext>
            </a:extLst>
          </p:cNvPr>
          <p:cNvGrpSpPr/>
          <p:nvPr userDrawn="1"/>
        </p:nvGrpSpPr>
        <p:grpSpPr>
          <a:xfrm>
            <a:off x="3523067" y="2556919"/>
            <a:ext cx="1740667" cy="1745915"/>
            <a:chOff x="2964997" y="2369766"/>
            <a:chExt cx="2112101" cy="2118469"/>
          </a:xfrm>
        </p:grpSpPr>
        <p:sp>
          <p:nvSpPr>
            <p:cNvPr id="68" name="Freeform 5">
              <a:extLst>
                <a:ext uri="{FF2B5EF4-FFF2-40B4-BE49-F238E27FC236}">
                  <a16:creationId xmlns:a16="http://schemas.microsoft.com/office/drawing/2014/main" id="{265AFB15-0A58-42D7-A8B0-1C1DA0EA02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1782" y="2369766"/>
              <a:ext cx="945315" cy="947438"/>
            </a:xfrm>
            <a:custGeom>
              <a:avLst/>
              <a:gdLst>
                <a:gd name="T0" fmla="*/ 321 w 2224"/>
                <a:gd name="T1" fmla="*/ 1900 h 2221"/>
                <a:gd name="T2" fmla="*/ 321 w 2224"/>
                <a:gd name="T3" fmla="*/ 1900 h 2221"/>
                <a:gd name="T4" fmla="*/ 321 w 2224"/>
                <a:gd name="T5" fmla="*/ 1371 h 2221"/>
                <a:gd name="T6" fmla="*/ 1976 w 2224"/>
                <a:gd name="T7" fmla="*/ 1371 h 2221"/>
                <a:gd name="T8" fmla="*/ 1784 w 2224"/>
                <a:gd name="T9" fmla="*/ 1050 h 2221"/>
                <a:gd name="T10" fmla="*/ 1174 w 2224"/>
                <a:gd name="T11" fmla="*/ 1050 h 2221"/>
                <a:gd name="T12" fmla="*/ 1174 w 2224"/>
                <a:gd name="T13" fmla="*/ 439 h 2221"/>
                <a:gd name="T14" fmla="*/ 853 w 2224"/>
                <a:gd name="T15" fmla="*/ 247 h 2221"/>
                <a:gd name="T16" fmla="*/ 853 w 2224"/>
                <a:gd name="T17" fmla="*/ 1050 h 2221"/>
                <a:gd name="T18" fmla="*/ 321 w 2224"/>
                <a:gd name="T19" fmla="*/ 1050 h 2221"/>
                <a:gd name="T20" fmla="*/ 321 w 2224"/>
                <a:gd name="T21" fmla="*/ 55 h 2221"/>
                <a:gd name="T22" fmla="*/ 0 w 2224"/>
                <a:gd name="T23" fmla="*/ 0 h 2221"/>
                <a:gd name="T24" fmla="*/ 0 w 2224"/>
                <a:gd name="T25" fmla="*/ 2221 h 2221"/>
                <a:gd name="T26" fmla="*/ 2224 w 2224"/>
                <a:gd name="T27" fmla="*/ 2221 h 2221"/>
                <a:gd name="T28" fmla="*/ 2168 w 2224"/>
                <a:gd name="T29" fmla="*/ 1900 h 2221"/>
                <a:gd name="T30" fmla="*/ 321 w 2224"/>
                <a:gd name="T31" fmla="*/ 1900 h 2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224" h="2221">
                  <a:moveTo>
                    <a:pt x="321" y="1900"/>
                  </a:moveTo>
                  <a:lnTo>
                    <a:pt x="321" y="1900"/>
                  </a:lnTo>
                  <a:lnTo>
                    <a:pt x="321" y="1371"/>
                  </a:lnTo>
                  <a:lnTo>
                    <a:pt x="1976" y="1371"/>
                  </a:lnTo>
                  <a:cubicBezTo>
                    <a:pt x="1921" y="1260"/>
                    <a:pt x="1856" y="1152"/>
                    <a:pt x="1784" y="1050"/>
                  </a:cubicBezTo>
                  <a:lnTo>
                    <a:pt x="1174" y="1050"/>
                  </a:lnTo>
                  <a:lnTo>
                    <a:pt x="1174" y="439"/>
                  </a:lnTo>
                  <a:cubicBezTo>
                    <a:pt x="1071" y="367"/>
                    <a:pt x="963" y="302"/>
                    <a:pt x="853" y="247"/>
                  </a:cubicBezTo>
                  <a:lnTo>
                    <a:pt x="853" y="1050"/>
                  </a:lnTo>
                  <a:lnTo>
                    <a:pt x="321" y="1050"/>
                  </a:lnTo>
                  <a:lnTo>
                    <a:pt x="321" y="55"/>
                  </a:lnTo>
                  <a:cubicBezTo>
                    <a:pt x="213" y="29"/>
                    <a:pt x="105" y="10"/>
                    <a:pt x="0" y="0"/>
                  </a:cubicBezTo>
                  <a:lnTo>
                    <a:pt x="0" y="2221"/>
                  </a:lnTo>
                  <a:lnTo>
                    <a:pt x="2224" y="2221"/>
                  </a:lnTo>
                  <a:cubicBezTo>
                    <a:pt x="2213" y="2116"/>
                    <a:pt x="2194" y="2008"/>
                    <a:pt x="2168" y="1900"/>
                  </a:cubicBezTo>
                  <a:lnTo>
                    <a:pt x="321" y="190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69" name="Freeform 6">
              <a:extLst>
                <a:ext uri="{FF2B5EF4-FFF2-40B4-BE49-F238E27FC236}">
                  <a16:creationId xmlns:a16="http://schemas.microsoft.com/office/drawing/2014/main" id="{A9D7B425-DA75-4A0C-87EF-85DDCC7E61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4997" y="2370474"/>
              <a:ext cx="2112101" cy="2117761"/>
            </a:xfrm>
            <a:custGeom>
              <a:avLst/>
              <a:gdLst>
                <a:gd name="T0" fmla="*/ 2220 w 4968"/>
                <a:gd name="T1" fmla="*/ 0 h 4967"/>
                <a:gd name="T2" fmla="*/ 2220 w 4968"/>
                <a:gd name="T3" fmla="*/ 0 h 4967"/>
                <a:gd name="T4" fmla="*/ 1899 w 4968"/>
                <a:gd name="T5" fmla="*/ 54 h 4967"/>
                <a:gd name="T6" fmla="*/ 1899 w 4968"/>
                <a:gd name="T7" fmla="*/ 1146 h 4967"/>
                <a:gd name="T8" fmla="*/ 1894 w 4968"/>
                <a:gd name="T9" fmla="*/ 1141 h 4967"/>
                <a:gd name="T10" fmla="*/ 1135 w 4968"/>
                <a:gd name="T11" fmla="*/ 381 h 4967"/>
                <a:gd name="T12" fmla="*/ 873 w 4968"/>
                <a:gd name="T13" fmla="*/ 574 h 4967"/>
                <a:gd name="T14" fmla="*/ 1895 w 4968"/>
                <a:gd name="T15" fmla="*/ 1596 h 4967"/>
                <a:gd name="T16" fmla="*/ 1899 w 4968"/>
                <a:gd name="T17" fmla="*/ 1592 h 4967"/>
                <a:gd name="T18" fmla="*/ 1899 w 4968"/>
                <a:gd name="T19" fmla="*/ 2332 h 4967"/>
                <a:gd name="T20" fmla="*/ 1894 w 4968"/>
                <a:gd name="T21" fmla="*/ 2327 h 4967"/>
                <a:gd name="T22" fmla="*/ 515 w 4968"/>
                <a:gd name="T23" fmla="*/ 947 h 4967"/>
                <a:gd name="T24" fmla="*/ 331 w 4968"/>
                <a:gd name="T25" fmla="*/ 1217 h 4967"/>
                <a:gd name="T26" fmla="*/ 1018 w 4968"/>
                <a:gd name="T27" fmla="*/ 1904 h 4967"/>
                <a:gd name="T28" fmla="*/ 1010 w 4968"/>
                <a:gd name="T29" fmla="*/ 1904 h 4967"/>
                <a:gd name="T30" fmla="*/ 929 w 4968"/>
                <a:gd name="T31" fmla="*/ 1901 h 4967"/>
                <a:gd name="T32" fmla="*/ 55 w 4968"/>
                <a:gd name="T33" fmla="*/ 1901 h 4967"/>
                <a:gd name="T34" fmla="*/ 0 w 4968"/>
                <a:gd name="T35" fmla="*/ 2222 h 4967"/>
                <a:gd name="T36" fmla="*/ 929 w 4968"/>
                <a:gd name="T37" fmla="*/ 2222 h 4967"/>
                <a:gd name="T38" fmla="*/ 1894 w 4968"/>
                <a:gd name="T39" fmla="*/ 3184 h 4967"/>
                <a:gd name="T40" fmla="*/ 1894 w 4968"/>
                <a:gd name="T41" fmla="*/ 4910 h 4967"/>
                <a:gd name="T42" fmla="*/ 1897 w 4968"/>
                <a:gd name="T43" fmla="*/ 4910 h 4967"/>
                <a:gd name="T44" fmla="*/ 2218 w 4968"/>
                <a:gd name="T45" fmla="*/ 4966 h 4967"/>
                <a:gd name="T46" fmla="*/ 2220 w 4968"/>
                <a:gd name="T47" fmla="*/ 4966 h 4967"/>
                <a:gd name="T48" fmla="*/ 2220 w 4968"/>
                <a:gd name="T49" fmla="*/ 3067 h 4967"/>
                <a:gd name="T50" fmla="*/ 2747 w 4968"/>
                <a:gd name="T51" fmla="*/ 3067 h 4967"/>
                <a:gd name="T52" fmla="*/ 2747 w 4968"/>
                <a:gd name="T53" fmla="*/ 4967 h 4967"/>
                <a:gd name="T54" fmla="*/ 3068 w 4968"/>
                <a:gd name="T55" fmla="*/ 4911 h 4967"/>
                <a:gd name="T56" fmla="*/ 3068 w 4968"/>
                <a:gd name="T57" fmla="*/ 3955 h 4967"/>
                <a:gd name="T58" fmla="*/ 3074 w 4968"/>
                <a:gd name="T59" fmla="*/ 3960 h 4967"/>
                <a:gd name="T60" fmla="*/ 3749 w 4968"/>
                <a:gd name="T61" fmla="*/ 4636 h 4967"/>
                <a:gd name="T62" fmla="*/ 4019 w 4968"/>
                <a:gd name="T63" fmla="*/ 4452 h 4967"/>
                <a:gd name="T64" fmla="*/ 3068 w 4968"/>
                <a:gd name="T65" fmla="*/ 3501 h 4967"/>
                <a:gd name="T66" fmla="*/ 3068 w 4968"/>
                <a:gd name="T67" fmla="*/ 3067 h 4967"/>
                <a:gd name="T68" fmla="*/ 3367 w 4968"/>
                <a:gd name="T69" fmla="*/ 3067 h 4967"/>
                <a:gd name="T70" fmla="*/ 4392 w 4968"/>
                <a:gd name="T71" fmla="*/ 4093 h 4967"/>
                <a:gd name="T72" fmla="*/ 4585 w 4968"/>
                <a:gd name="T73" fmla="*/ 3832 h 4967"/>
                <a:gd name="T74" fmla="*/ 3821 w 4968"/>
                <a:gd name="T75" fmla="*/ 3067 h 4967"/>
                <a:gd name="T76" fmla="*/ 4912 w 4968"/>
                <a:gd name="T77" fmla="*/ 3067 h 4967"/>
                <a:gd name="T78" fmla="*/ 4968 w 4968"/>
                <a:gd name="T79" fmla="*/ 2746 h 4967"/>
                <a:gd name="T80" fmla="*/ 2220 w 4968"/>
                <a:gd name="T81" fmla="*/ 2746 h 4967"/>
                <a:gd name="T82" fmla="*/ 2220 w 4968"/>
                <a:gd name="T83" fmla="*/ 0 h 49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968" h="4967">
                  <a:moveTo>
                    <a:pt x="2220" y="0"/>
                  </a:moveTo>
                  <a:lnTo>
                    <a:pt x="2220" y="0"/>
                  </a:lnTo>
                  <a:cubicBezTo>
                    <a:pt x="2115" y="10"/>
                    <a:pt x="2007" y="28"/>
                    <a:pt x="1899" y="54"/>
                  </a:cubicBezTo>
                  <a:lnTo>
                    <a:pt x="1899" y="1146"/>
                  </a:lnTo>
                  <a:lnTo>
                    <a:pt x="1894" y="1141"/>
                  </a:lnTo>
                  <a:lnTo>
                    <a:pt x="1135" y="381"/>
                  </a:lnTo>
                  <a:cubicBezTo>
                    <a:pt x="1043" y="440"/>
                    <a:pt x="955" y="505"/>
                    <a:pt x="873" y="574"/>
                  </a:cubicBezTo>
                  <a:lnTo>
                    <a:pt x="1895" y="1596"/>
                  </a:lnTo>
                  <a:lnTo>
                    <a:pt x="1899" y="1592"/>
                  </a:lnTo>
                  <a:lnTo>
                    <a:pt x="1899" y="2332"/>
                  </a:lnTo>
                  <a:lnTo>
                    <a:pt x="1894" y="2327"/>
                  </a:lnTo>
                  <a:lnTo>
                    <a:pt x="515" y="947"/>
                  </a:lnTo>
                  <a:cubicBezTo>
                    <a:pt x="447" y="1033"/>
                    <a:pt x="385" y="1124"/>
                    <a:pt x="331" y="1217"/>
                  </a:cubicBezTo>
                  <a:lnTo>
                    <a:pt x="1018" y="1904"/>
                  </a:lnTo>
                  <a:lnTo>
                    <a:pt x="1010" y="1904"/>
                  </a:lnTo>
                  <a:cubicBezTo>
                    <a:pt x="980" y="1902"/>
                    <a:pt x="953" y="1901"/>
                    <a:pt x="929" y="1901"/>
                  </a:cubicBezTo>
                  <a:lnTo>
                    <a:pt x="55" y="1901"/>
                  </a:lnTo>
                  <a:cubicBezTo>
                    <a:pt x="29" y="2009"/>
                    <a:pt x="10" y="2117"/>
                    <a:pt x="0" y="2222"/>
                  </a:cubicBezTo>
                  <a:lnTo>
                    <a:pt x="929" y="2222"/>
                  </a:lnTo>
                  <a:cubicBezTo>
                    <a:pt x="1460" y="2222"/>
                    <a:pt x="1893" y="2654"/>
                    <a:pt x="1894" y="3184"/>
                  </a:cubicBezTo>
                  <a:lnTo>
                    <a:pt x="1894" y="4910"/>
                  </a:lnTo>
                  <a:lnTo>
                    <a:pt x="1897" y="4910"/>
                  </a:lnTo>
                  <a:cubicBezTo>
                    <a:pt x="2004" y="4936"/>
                    <a:pt x="2112" y="4955"/>
                    <a:pt x="2218" y="4966"/>
                  </a:cubicBezTo>
                  <a:cubicBezTo>
                    <a:pt x="2218" y="4966"/>
                    <a:pt x="2220" y="4966"/>
                    <a:pt x="2220" y="4966"/>
                  </a:cubicBezTo>
                  <a:lnTo>
                    <a:pt x="2220" y="3067"/>
                  </a:lnTo>
                  <a:lnTo>
                    <a:pt x="2747" y="3067"/>
                  </a:lnTo>
                  <a:lnTo>
                    <a:pt x="2747" y="4967"/>
                  </a:lnTo>
                  <a:cubicBezTo>
                    <a:pt x="2853" y="4955"/>
                    <a:pt x="2961" y="4937"/>
                    <a:pt x="3068" y="4911"/>
                  </a:cubicBezTo>
                  <a:lnTo>
                    <a:pt x="3068" y="3955"/>
                  </a:lnTo>
                  <a:lnTo>
                    <a:pt x="3074" y="3960"/>
                  </a:lnTo>
                  <a:lnTo>
                    <a:pt x="3749" y="4636"/>
                  </a:lnTo>
                  <a:cubicBezTo>
                    <a:pt x="3842" y="4581"/>
                    <a:pt x="3933" y="4519"/>
                    <a:pt x="4019" y="4452"/>
                  </a:cubicBezTo>
                  <a:lnTo>
                    <a:pt x="3068" y="3501"/>
                  </a:lnTo>
                  <a:lnTo>
                    <a:pt x="3068" y="3067"/>
                  </a:lnTo>
                  <a:lnTo>
                    <a:pt x="3367" y="3067"/>
                  </a:lnTo>
                  <a:lnTo>
                    <a:pt x="4392" y="4093"/>
                  </a:lnTo>
                  <a:cubicBezTo>
                    <a:pt x="4462" y="4011"/>
                    <a:pt x="4526" y="3923"/>
                    <a:pt x="4585" y="3832"/>
                  </a:cubicBezTo>
                  <a:lnTo>
                    <a:pt x="3821" y="3067"/>
                  </a:lnTo>
                  <a:lnTo>
                    <a:pt x="4912" y="3067"/>
                  </a:lnTo>
                  <a:cubicBezTo>
                    <a:pt x="4938" y="2960"/>
                    <a:pt x="4957" y="2852"/>
                    <a:pt x="4968" y="2746"/>
                  </a:cubicBezTo>
                  <a:lnTo>
                    <a:pt x="2220" y="2746"/>
                  </a:lnTo>
                  <a:lnTo>
                    <a:pt x="222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70" name="Freeform 7">
              <a:extLst>
                <a:ext uri="{FF2B5EF4-FFF2-40B4-BE49-F238E27FC236}">
                  <a16:creationId xmlns:a16="http://schemas.microsoft.com/office/drawing/2014/main" id="{63826BE8-F148-40ED-998E-D7876D3E24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4997" y="3541504"/>
              <a:ext cx="581624" cy="840595"/>
            </a:xfrm>
            <a:custGeom>
              <a:avLst/>
              <a:gdLst>
                <a:gd name="T0" fmla="*/ 902 w 1369"/>
                <a:gd name="T1" fmla="*/ 0 h 1972"/>
                <a:gd name="T2" fmla="*/ 902 w 1369"/>
                <a:gd name="T3" fmla="*/ 0 h 1972"/>
                <a:gd name="T4" fmla="*/ 0 w 1369"/>
                <a:gd name="T5" fmla="*/ 0 h 1972"/>
                <a:gd name="T6" fmla="*/ 55 w 1369"/>
                <a:gd name="T7" fmla="*/ 321 h 1972"/>
                <a:gd name="T8" fmla="*/ 902 w 1369"/>
                <a:gd name="T9" fmla="*/ 321 h 1972"/>
                <a:gd name="T10" fmla="*/ 1048 w 1369"/>
                <a:gd name="T11" fmla="*/ 466 h 1972"/>
                <a:gd name="T12" fmla="*/ 1048 w 1369"/>
                <a:gd name="T13" fmla="*/ 850 h 1972"/>
                <a:gd name="T14" fmla="*/ 248 w 1369"/>
                <a:gd name="T15" fmla="*/ 850 h 1972"/>
                <a:gd name="T16" fmla="*/ 440 w 1369"/>
                <a:gd name="T17" fmla="*/ 1171 h 1972"/>
                <a:gd name="T18" fmla="*/ 1048 w 1369"/>
                <a:gd name="T19" fmla="*/ 1171 h 1972"/>
                <a:gd name="T20" fmla="*/ 1048 w 1369"/>
                <a:gd name="T21" fmla="*/ 1779 h 1972"/>
                <a:gd name="T22" fmla="*/ 1369 w 1369"/>
                <a:gd name="T23" fmla="*/ 1972 h 1972"/>
                <a:gd name="T24" fmla="*/ 1369 w 1369"/>
                <a:gd name="T25" fmla="*/ 466 h 1972"/>
                <a:gd name="T26" fmla="*/ 902 w 1369"/>
                <a:gd name="T27" fmla="*/ 0 h 19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69" h="1972">
                  <a:moveTo>
                    <a:pt x="902" y="0"/>
                  </a:moveTo>
                  <a:lnTo>
                    <a:pt x="902" y="0"/>
                  </a:lnTo>
                  <a:lnTo>
                    <a:pt x="0" y="0"/>
                  </a:lnTo>
                  <a:cubicBezTo>
                    <a:pt x="11" y="106"/>
                    <a:pt x="30" y="214"/>
                    <a:pt x="55" y="321"/>
                  </a:cubicBezTo>
                  <a:lnTo>
                    <a:pt x="902" y="321"/>
                  </a:lnTo>
                  <a:cubicBezTo>
                    <a:pt x="982" y="321"/>
                    <a:pt x="1048" y="386"/>
                    <a:pt x="1048" y="466"/>
                  </a:cubicBezTo>
                  <a:lnTo>
                    <a:pt x="1048" y="850"/>
                  </a:lnTo>
                  <a:lnTo>
                    <a:pt x="248" y="850"/>
                  </a:lnTo>
                  <a:cubicBezTo>
                    <a:pt x="303" y="961"/>
                    <a:pt x="368" y="1069"/>
                    <a:pt x="440" y="1171"/>
                  </a:cubicBezTo>
                  <a:lnTo>
                    <a:pt x="1048" y="1171"/>
                  </a:lnTo>
                  <a:lnTo>
                    <a:pt x="1048" y="1779"/>
                  </a:lnTo>
                  <a:cubicBezTo>
                    <a:pt x="1150" y="1852"/>
                    <a:pt x="1258" y="1916"/>
                    <a:pt x="1369" y="1972"/>
                  </a:cubicBezTo>
                  <a:lnTo>
                    <a:pt x="1369" y="466"/>
                  </a:lnTo>
                  <a:cubicBezTo>
                    <a:pt x="1369" y="209"/>
                    <a:pt x="1159" y="0"/>
                    <a:pt x="902" y="0"/>
                  </a:cubicBez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736160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8" decel="10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decel="10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2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25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" grpId="0" animBg="1"/>
      <p:bldP spid="100" grpId="0" animBg="1"/>
      <p:bldP spid="43" grpId="0" animBg="1"/>
      <p:bldP spid="41" grpId="0" animBg="1"/>
    </p:bld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lui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chtergrond">
            <a:extLst>
              <a:ext uri="{FF2B5EF4-FFF2-40B4-BE49-F238E27FC236}">
                <a16:creationId xmlns:a16="http://schemas.microsoft.com/office/drawing/2014/main" id="{D50C7B7A-AB95-451D-A7BA-979932555D98}"/>
              </a:ext>
            </a:extLst>
          </p:cNvPr>
          <p:cNvSpPr/>
          <p:nvPr userDrawn="1"/>
        </p:nvSpPr>
        <p:spPr>
          <a:xfrm>
            <a:off x="-10750" y="0"/>
            <a:ext cx="122027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4" name="Tekstvak 103">
            <a:extLst>
              <a:ext uri="{FF2B5EF4-FFF2-40B4-BE49-F238E27FC236}">
                <a16:creationId xmlns:a16="http://schemas.microsoft.com/office/drawing/2014/main" id="{31E20DB1-589C-4A74-BB9C-4F75358A65AF}"/>
              </a:ext>
            </a:extLst>
          </p:cNvPr>
          <p:cNvSpPr txBox="1"/>
          <p:nvPr userDrawn="1"/>
        </p:nvSpPr>
        <p:spPr>
          <a:xfrm>
            <a:off x="16700" y="-557702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Afsluiting</a:t>
            </a:r>
          </a:p>
        </p:txBody>
      </p:sp>
      <p:grpSp>
        <p:nvGrpSpPr>
          <p:cNvPr id="3" name="Groep 2">
            <a:extLst>
              <a:ext uri="{FF2B5EF4-FFF2-40B4-BE49-F238E27FC236}">
                <a16:creationId xmlns:a16="http://schemas.microsoft.com/office/drawing/2014/main" id="{E933A778-87FB-44E9-913F-FA31D5906615}"/>
              </a:ext>
            </a:extLst>
          </p:cNvPr>
          <p:cNvGrpSpPr/>
          <p:nvPr userDrawn="1"/>
        </p:nvGrpSpPr>
        <p:grpSpPr>
          <a:xfrm>
            <a:off x="3515615" y="2556043"/>
            <a:ext cx="5160770" cy="1745915"/>
            <a:chOff x="436967" y="2468019"/>
            <a:chExt cx="5160770" cy="1745915"/>
          </a:xfrm>
        </p:grpSpPr>
        <p:grpSp>
          <p:nvGrpSpPr>
            <p:cNvPr id="45" name="Nederland">
              <a:extLst>
                <a:ext uri="{FF2B5EF4-FFF2-40B4-BE49-F238E27FC236}">
                  <a16:creationId xmlns:a16="http://schemas.microsoft.com/office/drawing/2014/main" id="{EC709F85-2166-4912-8FBD-18D316688F16}"/>
                </a:ext>
              </a:extLst>
            </p:cNvPr>
            <p:cNvGrpSpPr/>
            <p:nvPr userDrawn="1"/>
          </p:nvGrpSpPr>
          <p:grpSpPr>
            <a:xfrm>
              <a:off x="2349659" y="3442443"/>
              <a:ext cx="3248078" cy="511995"/>
              <a:chOff x="5285831" y="3552118"/>
              <a:chExt cx="3941173" cy="621248"/>
            </a:xfrm>
          </p:grpSpPr>
          <p:sp>
            <p:nvSpPr>
              <p:cNvPr id="46" name="Freeform 17">
                <a:extLst>
                  <a:ext uri="{FF2B5EF4-FFF2-40B4-BE49-F238E27FC236}">
                    <a16:creationId xmlns:a16="http://schemas.microsoft.com/office/drawing/2014/main" id="{0BE5F2EE-A43D-402A-A742-0E57E4C1B1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5831" y="3552118"/>
                <a:ext cx="484686" cy="610634"/>
              </a:xfrm>
              <a:custGeom>
                <a:avLst/>
                <a:gdLst>
                  <a:gd name="T0" fmla="*/ 877 w 1140"/>
                  <a:gd name="T1" fmla="*/ 482 h 1431"/>
                  <a:gd name="T2" fmla="*/ 877 w 1140"/>
                  <a:gd name="T3" fmla="*/ 482 h 1431"/>
                  <a:gd name="T4" fmla="*/ 880 w 1140"/>
                  <a:gd name="T5" fmla="*/ 887 h 1431"/>
                  <a:gd name="T6" fmla="*/ 881 w 1140"/>
                  <a:gd name="T7" fmla="*/ 963 h 1431"/>
                  <a:gd name="T8" fmla="*/ 787 w 1140"/>
                  <a:gd name="T9" fmla="*/ 813 h 1431"/>
                  <a:gd name="T10" fmla="*/ 245 w 1140"/>
                  <a:gd name="T11" fmla="*/ 0 h 1431"/>
                  <a:gd name="T12" fmla="*/ 0 w 1140"/>
                  <a:gd name="T13" fmla="*/ 0 h 1431"/>
                  <a:gd name="T14" fmla="*/ 0 w 1140"/>
                  <a:gd name="T15" fmla="*/ 1431 h 1431"/>
                  <a:gd name="T16" fmla="*/ 264 w 1140"/>
                  <a:gd name="T17" fmla="*/ 1431 h 1431"/>
                  <a:gd name="T18" fmla="*/ 264 w 1140"/>
                  <a:gd name="T19" fmla="*/ 951 h 1431"/>
                  <a:gd name="T20" fmla="*/ 260 w 1140"/>
                  <a:gd name="T21" fmla="*/ 453 h 1431"/>
                  <a:gd name="T22" fmla="*/ 271 w 1140"/>
                  <a:gd name="T23" fmla="*/ 472 h 1431"/>
                  <a:gd name="T24" fmla="*/ 335 w 1140"/>
                  <a:gd name="T25" fmla="*/ 576 h 1431"/>
                  <a:gd name="T26" fmla="*/ 895 w 1140"/>
                  <a:gd name="T27" fmla="*/ 1431 h 1431"/>
                  <a:gd name="T28" fmla="*/ 1140 w 1140"/>
                  <a:gd name="T29" fmla="*/ 1431 h 1431"/>
                  <a:gd name="T30" fmla="*/ 1140 w 1140"/>
                  <a:gd name="T31" fmla="*/ 0 h 1431"/>
                  <a:gd name="T32" fmla="*/ 877 w 1140"/>
                  <a:gd name="T33" fmla="*/ 0 h 1431"/>
                  <a:gd name="T34" fmla="*/ 877 w 1140"/>
                  <a:gd name="T35" fmla="*/ 482 h 1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1140" h="1431">
                    <a:moveTo>
                      <a:pt x="877" y="482"/>
                    </a:moveTo>
                    <a:lnTo>
                      <a:pt x="877" y="482"/>
                    </a:lnTo>
                    <a:cubicBezTo>
                      <a:pt x="877" y="618"/>
                      <a:pt x="879" y="780"/>
                      <a:pt x="880" y="887"/>
                    </a:cubicBezTo>
                    <a:cubicBezTo>
                      <a:pt x="881" y="918"/>
                      <a:pt x="881" y="944"/>
                      <a:pt x="881" y="963"/>
                    </a:cubicBezTo>
                    <a:cubicBezTo>
                      <a:pt x="855" y="921"/>
                      <a:pt x="812" y="851"/>
                      <a:pt x="787" y="813"/>
                    </a:cubicBezTo>
                    <a:lnTo>
                      <a:pt x="245" y="0"/>
                    </a:lnTo>
                    <a:lnTo>
                      <a:pt x="0" y="0"/>
                    </a:lnTo>
                    <a:lnTo>
                      <a:pt x="0" y="1431"/>
                    </a:lnTo>
                    <a:lnTo>
                      <a:pt x="264" y="1431"/>
                    </a:lnTo>
                    <a:lnTo>
                      <a:pt x="264" y="951"/>
                    </a:lnTo>
                    <a:cubicBezTo>
                      <a:pt x="264" y="737"/>
                      <a:pt x="262" y="540"/>
                      <a:pt x="260" y="453"/>
                    </a:cubicBezTo>
                    <a:cubicBezTo>
                      <a:pt x="264" y="459"/>
                      <a:pt x="267" y="466"/>
                      <a:pt x="271" y="472"/>
                    </a:cubicBezTo>
                    <a:cubicBezTo>
                      <a:pt x="288" y="500"/>
                      <a:pt x="312" y="539"/>
                      <a:pt x="335" y="576"/>
                    </a:cubicBezTo>
                    <a:lnTo>
                      <a:pt x="895" y="1431"/>
                    </a:lnTo>
                    <a:lnTo>
                      <a:pt x="1140" y="1431"/>
                    </a:lnTo>
                    <a:lnTo>
                      <a:pt x="1140" y="0"/>
                    </a:lnTo>
                    <a:lnTo>
                      <a:pt x="877" y="0"/>
                    </a:lnTo>
                    <a:lnTo>
                      <a:pt x="877" y="482"/>
                    </a:lnTo>
                    <a:close/>
                  </a:path>
                </a:pathLst>
              </a:custGeom>
              <a:solidFill>
                <a:schemeClr val="bg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47" name="Freeform 18">
                <a:extLst>
                  <a:ext uri="{FF2B5EF4-FFF2-40B4-BE49-F238E27FC236}">
                    <a16:creationId xmlns:a16="http://schemas.microsoft.com/office/drawing/2014/main" id="{3E401B5D-A78D-4FB6-9B10-7F73FE0C469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855426" y="3724058"/>
                <a:ext cx="416052" cy="449308"/>
              </a:xfrm>
              <a:custGeom>
                <a:avLst/>
                <a:gdLst>
                  <a:gd name="T0" fmla="*/ 253 w 978"/>
                  <a:gd name="T1" fmla="*/ 406 h 1054"/>
                  <a:gd name="T2" fmla="*/ 253 w 978"/>
                  <a:gd name="T3" fmla="*/ 406 h 1054"/>
                  <a:gd name="T4" fmla="*/ 495 w 978"/>
                  <a:gd name="T5" fmla="*/ 205 h 1054"/>
                  <a:gd name="T6" fmla="*/ 720 w 978"/>
                  <a:gd name="T7" fmla="*/ 406 h 1054"/>
                  <a:gd name="T8" fmla="*/ 253 w 978"/>
                  <a:gd name="T9" fmla="*/ 406 h 1054"/>
                  <a:gd name="T10" fmla="*/ 796 w 978"/>
                  <a:gd name="T11" fmla="*/ 668 h 1054"/>
                  <a:gd name="T12" fmla="*/ 796 w 978"/>
                  <a:gd name="T13" fmla="*/ 668 h 1054"/>
                  <a:gd name="T14" fmla="*/ 513 w 978"/>
                  <a:gd name="T15" fmla="*/ 835 h 1054"/>
                  <a:gd name="T16" fmla="*/ 247 w 978"/>
                  <a:gd name="T17" fmla="*/ 598 h 1054"/>
                  <a:gd name="T18" fmla="*/ 969 w 978"/>
                  <a:gd name="T19" fmla="*/ 598 h 1054"/>
                  <a:gd name="T20" fmla="*/ 969 w 978"/>
                  <a:gd name="T21" fmla="*/ 590 h 1054"/>
                  <a:gd name="T22" fmla="*/ 970 w 978"/>
                  <a:gd name="T23" fmla="*/ 561 h 1054"/>
                  <a:gd name="T24" fmla="*/ 971 w 978"/>
                  <a:gd name="T25" fmla="*/ 530 h 1054"/>
                  <a:gd name="T26" fmla="*/ 495 w 978"/>
                  <a:gd name="T27" fmla="*/ 0 h 1054"/>
                  <a:gd name="T28" fmla="*/ 0 w 978"/>
                  <a:gd name="T29" fmla="*/ 518 h 1054"/>
                  <a:gd name="T30" fmla="*/ 501 w 978"/>
                  <a:gd name="T31" fmla="*/ 1054 h 1054"/>
                  <a:gd name="T32" fmla="*/ 974 w 978"/>
                  <a:gd name="T33" fmla="*/ 801 h 1054"/>
                  <a:gd name="T34" fmla="*/ 978 w 978"/>
                  <a:gd name="T35" fmla="*/ 795 h 1054"/>
                  <a:gd name="T36" fmla="*/ 801 w 978"/>
                  <a:gd name="T37" fmla="*/ 660 h 1054"/>
                  <a:gd name="T38" fmla="*/ 796 w 978"/>
                  <a:gd name="T39" fmla="*/ 668 h 10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978" h="1054">
                    <a:moveTo>
                      <a:pt x="253" y="406"/>
                    </a:moveTo>
                    <a:lnTo>
                      <a:pt x="253" y="406"/>
                    </a:lnTo>
                    <a:cubicBezTo>
                      <a:pt x="264" y="292"/>
                      <a:pt x="368" y="205"/>
                      <a:pt x="495" y="205"/>
                    </a:cubicBezTo>
                    <a:cubicBezTo>
                      <a:pt x="621" y="205"/>
                      <a:pt x="710" y="285"/>
                      <a:pt x="720" y="406"/>
                    </a:cubicBezTo>
                    <a:lnTo>
                      <a:pt x="253" y="406"/>
                    </a:lnTo>
                    <a:close/>
                    <a:moveTo>
                      <a:pt x="796" y="668"/>
                    </a:moveTo>
                    <a:lnTo>
                      <a:pt x="796" y="668"/>
                    </a:lnTo>
                    <a:cubicBezTo>
                      <a:pt x="768" y="713"/>
                      <a:pt x="692" y="835"/>
                      <a:pt x="513" y="835"/>
                    </a:cubicBezTo>
                    <a:cubicBezTo>
                      <a:pt x="308" y="835"/>
                      <a:pt x="259" y="676"/>
                      <a:pt x="247" y="598"/>
                    </a:cubicBezTo>
                    <a:lnTo>
                      <a:pt x="969" y="598"/>
                    </a:lnTo>
                    <a:lnTo>
                      <a:pt x="969" y="590"/>
                    </a:lnTo>
                    <a:cubicBezTo>
                      <a:pt x="969" y="582"/>
                      <a:pt x="969" y="571"/>
                      <a:pt x="970" y="561"/>
                    </a:cubicBezTo>
                    <a:cubicBezTo>
                      <a:pt x="970" y="549"/>
                      <a:pt x="971" y="538"/>
                      <a:pt x="971" y="530"/>
                    </a:cubicBezTo>
                    <a:cubicBezTo>
                      <a:pt x="971" y="198"/>
                      <a:pt x="793" y="0"/>
                      <a:pt x="495" y="0"/>
                    </a:cubicBezTo>
                    <a:cubicBezTo>
                      <a:pt x="208" y="0"/>
                      <a:pt x="0" y="218"/>
                      <a:pt x="0" y="518"/>
                    </a:cubicBezTo>
                    <a:cubicBezTo>
                      <a:pt x="0" y="838"/>
                      <a:pt x="201" y="1054"/>
                      <a:pt x="501" y="1054"/>
                    </a:cubicBezTo>
                    <a:cubicBezTo>
                      <a:pt x="772" y="1054"/>
                      <a:pt x="914" y="895"/>
                      <a:pt x="974" y="801"/>
                    </a:cubicBezTo>
                    <a:lnTo>
                      <a:pt x="978" y="795"/>
                    </a:lnTo>
                    <a:lnTo>
                      <a:pt x="801" y="660"/>
                    </a:lnTo>
                    <a:lnTo>
                      <a:pt x="796" y="668"/>
                    </a:lnTo>
                    <a:close/>
                  </a:path>
                </a:pathLst>
              </a:custGeom>
              <a:solidFill>
                <a:schemeClr val="bg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48" name="Freeform 19">
                <a:extLst>
                  <a:ext uri="{FF2B5EF4-FFF2-40B4-BE49-F238E27FC236}">
                    <a16:creationId xmlns:a16="http://schemas.microsoft.com/office/drawing/2014/main" id="{0FBCC542-BCAD-4430-BBF9-C98B1790242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335867" y="3552118"/>
                <a:ext cx="418175" cy="621248"/>
              </a:xfrm>
              <a:custGeom>
                <a:avLst/>
                <a:gdLst>
                  <a:gd name="T0" fmla="*/ 497 w 984"/>
                  <a:gd name="T1" fmla="*/ 1235 h 1456"/>
                  <a:gd name="T2" fmla="*/ 497 w 984"/>
                  <a:gd name="T3" fmla="*/ 1235 h 1456"/>
                  <a:gd name="T4" fmla="*/ 253 w 984"/>
                  <a:gd name="T5" fmla="*/ 928 h 1456"/>
                  <a:gd name="T6" fmla="*/ 497 w 984"/>
                  <a:gd name="T7" fmla="*/ 619 h 1456"/>
                  <a:gd name="T8" fmla="*/ 742 w 984"/>
                  <a:gd name="T9" fmla="*/ 928 h 1456"/>
                  <a:gd name="T10" fmla="*/ 497 w 984"/>
                  <a:gd name="T11" fmla="*/ 1235 h 1456"/>
                  <a:gd name="T12" fmla="*/ 731 w 984"/>
                  <a:gd name="T13" fmla="*/ 519 h 1456"/>
                  <a:gd name="T14" fmla="*/ 731 w 984"/>
                  <a:gd name="T15" fmla="*/ 519 h 1456"/>
                  <a:gd name="T16" fmla="*/ 447 w 984"/>
                  <a:gd name="T17" fmla="*/ 400 h 1456"/>
                  <a:gd name="T18" fmla="*/ 0 w 984"/>
                  <a:gd name="T19" fmla="*/ 932 h 1456"/>
                  <a:gd name="T20" fmla="*/ 447 w 984"/>
                  <a:gd name="T21" fmla="*/ 1456 h 1456"/>
                  <a:gd name="T22" fmla="*/ 731 w 984"/>
                  <a:gd name="T23" fmla="*/ 1340 h 1456"/>
                  <a:gd name="T24" fmla="*/ 731 w 984"/>
                  <a:gd name="T25" fmla="*/ 1431 h 1456"/>
                  <a:gd name="T26" fmla="*/ 984 w 984"/>
                  <a:gd name="T27" fmla="*/ 1431 h 1456"/>
                  <a:gd name="T28" fmla="*/ 984 w 984"/>
                  <a:gd name="T29" fmla="*/ 0 h 1456"/>
                  <a:gd name="T30" fmla="*/ 731 w 984"/>
                  <a:gd name="T31" fmla="*/ 0 h 1456"/>
                  <a:gd name="T32" fmla="*/ 731 w 984"/>
                  <a:gd name="T33" fmla="*/ 519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84" h="1456">
                    <a:moveTo>
                      <a:pt x="497" y="1235"/>
                    </a:moveTo>
                    <a:lnTo>
                      <a:pt x="497" y="1235"/>
                    </a:lnTo>
                    <a:cubicBezTo>
                      <a:pt x="347" y="1235"/>
                      <a:pt x="253" y="1117"/>
                      <a:pt x="253" y="928"/>
                    </a:cubicBezTo>
                    <a:cubicBezTo>
                      <a:pt x="253" y="737"/>
                      <a:pt x="347" y="619"/>
                      <a:pt x="497" y="619"/>
                    </a:cubicBezTo>
                    <a:cubicBezTo>
                      <a:pt x="643" y="619"/>
                      <a:pt x="742" y="743"/>
                      <a:pt x="742" y="928"/>
                    </a:cubicBezTo>
                    <a:cubicBezTo>
                      <a:pt x="742" y="1114"/>
                      <a:pt x="646" y="1235"/>
                      <a:pt x="497" y="1235"/>
                    </a:cubicBezTo>
                    <a:close/>
                    <a:moveTo>
                      <a:pt x="731" y="519"/>
                    </a:moveTo>
                    <a:lnTo>
                      <a:pt x="731" y="519"/>
                    </a:lnTo>
                    <a:cubicBezTo>
                      <a:pt x="678" y="461"/>
                      <a:pt x="578" y="400"/>
                      <a:pt x="447" y="400"/>
                    </a:cubicBezTo>
                    <a:cubicBezTo>
                      <a:pt x="180" y="400"/>
                      <a:pt x="0" y="614"/>
                      <a:pt x="0" y="932"/>
                    </a:cubicBezTo>
                    <a:cubicBezTo>
                      <a:pt x="0" y="1241"/>
                      <a:pt x="184" y="1456"/>
                      <a:pt x="447" y="1456"/>
                    </a:cubicBezTo>
                    <a:cubicBezTo>
                      <a:pt x="564" y="1456"/>
                      <a:pt x="662" y="1416"/>
                      <a:pt x="731" y="1340"/>
                    </a:cubicBezTo>
                    <a:lnTo>
                      <a:pt x="731" y="1431"/>
                    </a:lnTo>
                    <a:lnTo>
                      <a:pt x="984" y="1431"/>
                    </a:lnTo>
                    <a:lnTo>
                      <a:pt x="984" y="0"/>
                    </a:lnTo>
                    <a:lnTo>
                      <a:pt x="731" y="0"/>
                    </a:lnTo>
                    <a:lnTo>
                      <a:pt x="731" y="519"/>
                    </a:lnTo>
                    <a:close/>
                  </a:path>
                </a:pathLst>
              </a:custGeom>
              <a:solidFill>
                <a:schemeClr val="bg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49" name="Freeform 20">
                <a:extLst>
                  <a:ext uri="{FF2B5EF4-FFF2-40B4-BE49-F238E27FC236}">
                    <a16:creationId xmlns:a16="http://schemas.microsoft.com/office/drawing/2014/main" id="{7739F864-440B-46D6-BC2A-981173A0B3F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6836120" y="3724058"/>
                <a:ext cx="415344" cy="449308"/>
              </a:xfrm>
              <a:custGeom>
                <a:avLst/>
                <a:gdLst>
                  <a:gd name="T0" fmla="*/ 253 w 977"/>
                  <a:gd name="T1" fmla="*/ 406 h 1054"/>
                  <a:gd name="T2" fmla="*/ 253 w 977"/>
                  <a:gd name="T3" fmla="*/ 406 h 1054"/>
                  <a:gd name="T4" fmla="*/ 495 w 977"/>
                  <a:gd name="T5" fmla="*/ 205 h 1054"/>
                  <a:gd name="T6" fmla="*/ 720 w 977"/>
                  <a:gd name="T7" fmla="*/ 406 h 1054"/>
                  <a:gd name="T8" fmla="*/ 253 w 977"/>
                  <a:gd name="T9" fmla="*/ 406 h 1054"/>
                  <a:gd name="T10" fmla="*/ 796 w 977"/>
                  <a:gd name="T11" fmla="*/ 668 h 1054"/>
                  <a:gd name="T12" fmla="*/ 796 w 977"/>
                  <a:gd name="T13" fmla="*/ 668 h 1054"/>
                  <a:gd name="T14" fmla="*/ 513 w 977"/>
                  <a:gd name="T15" fmla="*/ 835 h 1054"/>
                  <a:gd name="T16" fmla="*/ 247 w 977"/>
                  <a:gd name="T17" fmla="*/ 598 h 1054"/>
                  <a:gd name="T18" fmla="*/ 969 w 977"/>
                  <a:gd name="T19" fmla="*/ 598 h 1054"/>
                  <a:gd name="T20" fmla="*/ 969 w 977"/>
                  <a:gd name="T21" fmla="*/ 590 h 1054"/>
                  <a:gd name="T22" fmla="*/ 970 w 977"/>
                  <a:gd name="T23" fmla="*/ 561 h 1054"/>
                  <a:gd name="T24" fmla="*/ 971 w 977"/>
                  <a:gd name="T25" fmla="*/ 530 h 1054"/>
                  <a:gd name="T26" fmla="*/ 495 w 977"/>
                  <a:gd name="T27" fmla="*/ 0 h 1054"/>
                  <a:gd name="T28" fmla="*/ 0 w 977"/>
                  <a:gd name="T29" fmla="*/ 518 h 1054"/>
                  <a:gd name="T30" fmla="*/ 501 w 977"/>
                  <a:gd name="T31" fmla="*/ 1054 h 1054"/>
                  <a:gd name="T32" fmla="*/ 974 w 977"/>
                  <a:gd name="T33" fmla="*/ 801 h 1054"/>
                  <a:gd name="T34" fmla="*/ 977 w 977"/>
                  <a:gd name="T35" fmla="*/ 795 h 1054"/>
                  <a:gd name="T36" fmla="*/ 801 w 977"/>
                  <a:gd name="T37" fmla="*/ 660 h 1054"/>
                  <a:gd name="T38" fmla="*/ 796 w 977"/>
                  <a:gd name="T39" fmla="*/ 668 h 10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977" h="1054">
                    <a:moveTo>
                      <a:pt x="253" y="406"/>
                    </a:moveTo>
                    <a:lnTo>
                      <a:pt x="253" y="406"/>
                    </a:lnTo>
                    <a:cubicBezTo>
                      <a:pt x="264" y="292"/>
                      <a:pt x="368" y="205"/>
                      <a:pt x="495" y="205"/>
                    </a:cubicBezTo>
                    <a:cubicBezTo>
                      <a:pt x="621" y="205"/>
                      <a:pt x="710" y="285"/>
                      <a:pt x="720" y="406"/>
                    </a:cubicBezTo>
                    <a:lnTo>
                      <a:pt x="253" y="406"/>
                    </a:lnTo>
                    <a:close/>
                    <a:moveTo>
                      <a:pt x="796" y="668"/>
                    </a:moveTo>
                    <a:lnTo>
                      <a:pt x="796" y="668"/>
                    </a:lnTo>
                    <a:cubicBezTo>
                      <a:pt x="768" y="713"/>
                      <a:pt x="692" y="835"/>
                      <a:pt x="513" y="835"/>
                    </a:cubicBezTo>
                    <a:cubicBezTo>
                      <a:pt x="307" y="835"/>
                      <a:pt x="259" y="676"/>
                      <a:pt x="247" y="598"/>
                    </a:cubicBezTo>
                    <a:lnTo>
                      <a:pt x="969" y="598"/>
                    </a:lnTo>
                    <a:lnTo>
                      <a:pt x="969" y="590"/>
                    </a:lnTo>
                    <a:cubicBezTo>
                      <a:pt x="969" y="582"/>
                      <a:pt x="969" y="571"/>
                      <a:pt x="970" y="561"/>
                    </a:cubicBezTo>
                    <a:cubicBezTo>
                      <a:pt x="970" y="549"/>
                      <a:pt x="971" y="538"/>
                      <a:pt x="971" y="530"/>
                    </a:cubicBezTo>
                    <a:cubicBezTo>
                      <a:pt x="971" y="198"/>
                      <a:pt x="793" y="0"/>
                      <a:pt x="495" y="0"/>
                    </a:cubicBezTo>
                    <a:cubicBezTo>
                      <a:pt x="208" y="0"/>
                      <a:pt x="0" y="218"/>
                      <a:pt x="0" y="518"/>
                    </a:cubicBezTo>
                    <a:cubicBezTo>
                      <a:pt x="0" y="838"/>
                      <a:pt x="201" y="1054"/>
                      <a:pt x="501" y="1054"/>
                    </a:cubicBezTo>
                    <a:cubicBezTo>
                      <a:pt x="772" y="1054"/>
                      <a:pt x="913" y="895"/>
                      <a:pt x="974" y="801"/>
                    </a:cubicBezTo>
                    <a:lnTo>
                      <a:pt x="977" y="795"/>
                    </a:lnTo>
                    <a:lnTo>
                      <a:pt x="801" y="660"/>
                    </a:lnTo>
                    <a:lnTo>
                      <a:pt x="796" y="668"/>
                    </a:lnTo>
                    <a:close/>
                  </a:path>
                </a:pathLst>
              </a:custGeom>
              <a:solidFill>
                <a:schemeClr val="bg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50" name="Freeform 21">
                <a:extLst>
                  <a:ext uri="{FF2B5EF4-FFF2-40B4-BE49-F238E27FC236}">
                    <a16:creationId xmlns:a16="http://schemas.microsoft.com/office/drawing/2014/main" id="{EC2ED474-FA05-4D49-B004-338E543A63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338496" y="3722643"/>
                <a:ext cx="246235" cy="440109"/>
              </a:xfrm>
              <a:custGeom>
                <a:avLst/>
                <a:gdLst>
                  <a:gd name="T0" fmla="*/ 535 w 580"/>
                  <a:gd name="T1" fmla="*/ 0 h 1031"/>
                  <a:gd name="T2" fmla="*/ 535 w 580"/>
                  <a:gd name="T3" fmla="*/ 0 h 1031"/>
                  <a:gd name="T4" fmla="*/ 253 w 580"/>
                  <a:gd name="T5" fmla="*/ 145 h 1031"/>
                  <a:gd name="T6" fmla="*/ 253 w 580"/>
                  <a:gd name="T7" fmla="*/ 25 h 1031"/>
                  <a:gd name="T8" fmla="*/ 0 w 580"/>
                  <a:gd name="T9" fmla="*/ 25 h 1031"/>
                  <a:gd name="T10" fmla="*/ 0 w 580"/>
                  <a:gd name="T11" fmla="*/ 1031 h 1031"/>
                  <a:gd name="T12" fmla="*/ 253 w 580"/>
                  <a:gd name="T13" fmla="*/ 1031 h 1031"/>
                  <a:gd name="T14" fmla="*/ 253 w 580"/>
                  <a:gd name="T15" fmla="*/ 578 h 1031"/>
                  <a:gd name="T16" fmla="*/ 280 w 580"/>
                  <a:gd name="T17" fmla="*/ 385 h 1031"/>
                  <a:gd name="T18" fmla="*/ 506 w 580"/>
                  <a:gd name="T19" fmla="*/ 255 h 1031"/>
                  <a:gd name="T20" fmla="*/ 572 w 580"/>
                  <a:gd name="T21" fmla="*/ 259 h 1031"/>
                  <a:gd name="T22" fmla="*/ 580 w 580"/>
                  <a:gd name="T23" fmla="*/ 259 h 1031"/>
                  <a:gd name="T24" fmla="*/ 580 w 580"/>
                  <a:gd name="T25" fmla="*/ 3 h 1031"/>
                  <a:gd name="T26" fmla="*/ 573 w 580"/>
                  <a:gd name="T27" fmla="*/ 2 h 1031"/>
                  <a:gd name="T28" fmla="*/ 535 w 580"/>
                  <a:gd name="T29" fmla="*/ 0 h 10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580" h="1031">
                    <a:moveTo>
                      <a:pt x="535" y="0"/>
                    </a:moveTo>
                    <a:lnTo>
                      <a:pt x="535" y="0"/>
                    </a:lnTo>
                    <a:cubicBezTo>
                      <a:pt x="379" y="0"/>
                      <a:pt x="291" y="80"/>
                      <a:pt x="253" y="145"/>
                    </a:cubicBezTo>
                    <a:lnTo>
                      <a:pt x="253" y="25"/>
                    </a:lnTo>
                    <a:lnTo>
                      <a:pt x="0" y="25"/>
                    </a:lnTo>
                    <a:lnTo>
                      <a:pt x="0" y="1031"/>
                    </a:lnTo>
                    <a:lnTo>
                      <a:pt x="253" y="1031"/>
                    </a:lnTo>
                    <a:lnTo>
                      <a:pt x="253" y="578"/>
                    </a:lnTo>
                    <a:cubicBezTo>
                      <a:pt x="253" y="492"/>
                      <a:pt x="261" y="434"/>
                      <a:pt x="280" y="385"/>
                    </a:cubicBezTo>
                    <a:cubicBezTo>
                      <a:pt x="315" y="296"/>
                      <a:pt x="387" y="255"/>
                      <a:pt x="506" y="255"/>
                    </a:cubicBezTo>
                    <a:cubicBezTo>
                      <a:pt x="526" y="255"/>
                      <a:pt x="549" y="257"/>
                      <a:pt x="572" y="259"/>
                    </a:cubicBezTo>
                    <a:lnTo>
                      <a:pt x="580" y="259"/>
                    </a:lnTo>
                    <a:lnTo>
                      <a:pt x="580" y="3"/>
                    </a:lnTo>
                    <a:lnTo>
                      <a:pt x="573" y="2"/>
                    </a:lnTo>
                    <a:cubicBezTo>
                      <a:pt x="552" y="0"/>
                      <a:pt x="548" y="0"/>
                      <a:pt x="535" y="0"/>
                    </a:cubicBezTo>
                    <a:close/>
                  </a:path>
                </a:pathLst>
              </a:custGeom>
              <a:solidFill>
                <a:schemeClr val="bg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51" name="Freeform 22">
                <a:extLst>
                  <a:ext uri="{FF2B5EF4-FFF2-40B4-BE49-F238E27FC236}">
                    <a16:creationId xmlns:a16="http://schemas.microsoft.com/office/drawing/2014/main" id="{F8953393-B440-4376-9CC3-C5F020739B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67517" y="3552118"/>
                <a:ext cx="106843" cy="610634"/>
              </a:xfrm>
              <a:custGeom>
                <a:avLst/>
                <a:gdLst>
                  <a:gd name="T0" fmla="*/ 0 w 252"/>
                  <a:gd name="T1" fmla="*/ 1431 h 1431"/>
                  <a:gd name="T2" fmla="*/ 0 w 252"/>
                  <a:gd name="T3" fmla="*/ 1431 h 1431"/>
                  <a:gd name="T4" fmla="*/ 252 w 252"/>
                  <a:gd name="T5" fmla="*/ 1431 h 1431"/>
                  <a:gd name="T6" fmla="*/ 252 w 252"/>
                  <a:gd name="T7" fmla="*/ 0 h 1431"/>
                  <a:gd name="T8" fmla="*/ 0 w 252"/>
                  <a:gd name="T9" fmla="*/ 0 h 1431"/>
                  <a:gd name="T10" fmla="*/ 0 w 252"/>
                  <a:gd name="T11" fmla="*/ 1431 h 1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2" h="1431">
                    <a:moveTo>
                      <a:pt x="0" y="1431"/>
                    </a:moveTo>
                    <a:lnTo>
                      <a:pt x="0" y="1431"/>
                    </a:lnTo>
                    <a:lnTo>
                      <a:pt x="252" y="1431"/>
                    </a:lnTo>
                    <a:lnTo>
                      <a:pt x="252" y="0"/>
                    </a:lnTo>
                    <a:lnTo>
                      <a:pt x="0" y="0"/>
                    </a:lnTo>
                    <a:lnTo>
                      <a:pt x="0" y="1431"/>
                    </a:lnTo>
                    <a:close/>
                  </a:path>
                </a:pathLst>
              </a:custGeom>
              <a:solidFill>
                <a:schemeClr val="bg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52" name="Freeform 23">
                <a:extLst>
                  <a:ext uri="{FF2B5EF4-FFF2-40B4-BE49-F238E27FC236}">
                    <a16:creationId xmlns:a16="http://schemas.microsoft.com/office/drawing/2014/main" id="{8832D6C8-9633-44A8-988E-6862174F5C1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862806" y="3724058"/>
                <a:ext cx="402608" cy="447185"/>
              </a:xfrm>
              <a:custGeom>
                <a:avLst/>
                <a:gdLst>
                  <a:gd name="T0" fmla="*/ 628 w 947"/>
                  <a:gd name="T1" fmla="*/ 554 h 1049"/>
                  <a:gd name="T2" fmla="*/ 628 w 947"/>
                  <a:gd name="T3" fmla="*/ 554 h 1049"/>
                  <a:gd name="T4" fmla="*/ 628 w 947"/>
                  <a:gd name="T5" fmla="*/ 664 h 1049"/>
                  <a:gd name="T6" fmla="*/ 418 w 947"/>
                  <a:gd name="T7" fmla="*/ 855 h 1049"/>
                  <a:gd name="T8" fmla="*/ 256 w 947"/>
                  <a:gd name="T9" fmla="*/ 728 h 1049"/>
                  <a:gd name="T10" fmla="*/ 411 w 947"/>
                  <a:gd name="T11" fmla="*/ 605 h 1049"/>
                  <a:gd name="T12" fmla="*/ 503 w 947"/>
                  <a:gd name="T13" fmla="*/ 586 h 1049"/>
                  <a:gd name="T14" fmla="*/ 628 w 947"/>
                  <a:gd name="T15" fmla="*/ 554 h 1049"/>
                  <a:gd name="T16" fmla="*/ 870 w 947"/>
                  <a:gd name="T17" fmla="*/ 788 h 1049"/>
                  <a:gd name="T18" fmla="*/ 870 w 947"/>
                  <a:gd name="T19" fmla="*/ 788 h 1049"/>
                  <a:gd name="T20" fmla="*/ 870 w 947"/>
                  <a:gd name="T21" fmla="*/ 298 h 1049"/>
                  <a:gd name="T22" fmla="*/ 470 w 947"/>
                  <a:gd name="T23" fmla="*/ 0 h 1049"/>
                  <a:gd name="T24" fmla="*/ 115 w 947"/>
                  <a:gd name="T25" fmla="*/ 118 h 1049"/>
                  <a:gd name="T26" fmla="*/ 31 w 947"/>
                  <a:gd name="T27" fmla="*/ 348 h 1049"/>
                  <a:gd name="T28" fmla="*/ 31 w 947"/>
                  <a:gd name="T29" fmla="*/ 355 h 1049"/>
                  <a:gd name="T30" fmla="*/ 268 w 947"/>
                  <a:gd name="T31" fmla="*/ 371 h 1049"/>
                  <a:gd name="T32" fmla="*/ 268 w 947"/>
                  <a:gd name="T33" fmla="*/ 362 h 1049"/>
                  <a:gd name="T34" fmla="*/ 307 w 947"/>
                  <a:gd name="T35" fmla="*/ 246 h 1049"/>
                  <a:gd name="T36" fmla="*/ 460 w 947"/>
                  <a:gd name="T37" fmla="*/ 198 h 1049"/>
                  <a:gd name="T38" fmla="*/ 628 w 947"/>
                  <a:gd name="T39" fmla="*/ 315 h 1049"/>
                  <a:gd name="T40" fmla="*/ 628 w 947"/>
                  <a:gd name="T41" fmla="*/ 331 h 1049"/>
                  <a:gd name="T42" fmla="*/ 573 w 947"/>
                  <a:gd name="T43" fmla="*/ 376 h 1049"/>
                  <a:gd name="T44" fmla="*/ 355 w 947"/>
                  <a:gd name="T45" fmla="*/ 413 h 1049"/>
                  <a:gd name="T46" fmla="*/ 57 w 947"/>
                  <a:gd name="T47" fmla="*/ 551 h 1049"/>
                  <a:gd name="T48" fmla="*/ 0 w 947"/>
                  <a:gd name="T49" fmla="*/ 730 h 1049"/>
                  <a:gd name="T50" fmla="*/ 356 w 947"/>
                  <a:gd name="T51" fmla="*/ 1049 h 1049"/>
                  <a:gd name="T52" fmla="*/ 649 w 947"/>
                  <a:gd name="T53" fmla="*/ 949 h 1049"/>
                  <a:gd name="T54" fmla="*/ 827 w 947"/>
                  <a:gd name="T55" fmla="*/ 1045 h 1049"/>
                  <a:gd name="T56" fmla="*/ 934 w 947"/>
                  <a:gd name="T57" fmla="*/ 1035 h 1049"/>
                  <a:gd name="T58" fmla="*/ 947 w 947"/>
                  <a:gd name="T59" fmla="*/ 1033 h 1049"/>
                  <a:gd name="T60" fmla="*/ 947 w 947"/>
                  <a:gd name="T61" fmla="*/ 863 h 1049"/>
                  <a:gd name="T62" fmla="*/ 927 w 947"/>
                  <a:gd name="T63" fmla="*/ 863 h 1049"/>
                  <a:gd name="T64" fmla="*/ 870 w 947"/>
                  <a:gd name="T65" fmla="*/ 788 h 10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947" h="1049">
                    <a:moveTo>
                      <a:pt x="628" y="554"/>
                    </a:moveTo>
                    <a:lnTo>
                      <a:pt x="628" y="554"/>
                    </a:lnTo>
                    <a:lnTo>
                      <a:pt x="628" y="664"/>
                    </a:lnTo>
                    <a:cubicBezTo>
                      <a:pt x="628" y="785"/>
                      <a:pt x="552" y="855"/>
                      <a:pt x="418" y="855"/>
                    </a:cubicBezTo>
                    <a:cubicBezTo>
                      <a:pt x="313" y="855"/>
                      <a:pt x="256" y="810"/>
                      <a:pt x="256" y="728"/>
                    </a:cubicBezTo>
                    <a:cubicBezTo>
                      <a:pt x="256" y="659"/>
                      <a:pt x="293" y="629"/>
                      <a:pt x="411" y="605"/>
                    </a:cubicBezTo>
                    <a:lnTo>
                      <a:pt x="503" y="586"/>
                    </a:lnTo>
                    <a:cubicBezTo>
                      <a:pt x="567" y="573"/>
                      <a:pt x="598" y="564"/>
                      <a:pt x="628" y="554"/>
                    </a:cubicBezTo>
                    <a:close/>
                    <a:moveTo>
                      <a:pt x="870" y="788"/>
                    </a:moveTo>
                    <a:lnTo>
                      <a:pt x="870" y="788"/>
                    </a:lnTo>
                    <a:lnTo>
                      <a:pt x="870" y="298"/>
                    </a:lnTo>
                    <a:cubicBezTo>
                      <a:pt x="870" y="100"/>
                      <a:pt x="736" y="0"/>
                      <a:pt x="470" y="0"/>
                    </a:cubicBezTo>
                    <a:cubicBezTo>
                      <a:pt x="361" y="0"/>
                      <a:pt x="211" y="20"/>
                      <a:pt x="115" y="118"/>
                    </a:cubicBezTo>
                    <a:cubicBezTo>
                      <a:pt x="57" y="176"/>
                      <a:pt x="29" y="254"/>
                      <a:pt x="31" y="348"/>
                    </a:cubicBezTo>
                    <a:lnTo>
                      <a:pt x="31" y="355"/>
                    </a:lnTo>
                    <a:lnTo>
                      <a:pt x="268" y="371"/>
                    </a:lnTo>
                    <a:lnTo>
                      <a:pt x="268" y="362"/>
                    </a:lnTo>
                    <a:cubicBezTo>
                      <a:pt x="267" y="312"/>
                      <a:pt x="280" y="273"/>
                      <a:pt x="307" y="246"/>
                    </a:cubicBezTo>
                    <a:cubicBezTo>
                      <a:pt x="338" y="214"/>
                      <a:pt x="389" y="198"/>
                      <a:pt x="460" y="198"/>
                    </a:cubicBezTo>
                    <a:cubicBezTo>
                      <a:pt x="575" y="198"/>
                      <a:pt x="628" y="235"/>
                      <a:pt x="628" y="315"/>
                    </a:cubicBezTo>
                    <a:lnTo>
                      <a:pt x="628" y="331"/>
                    </a:lnTo>
                    <a:cubicBezTo>
                      <a:pt x="628" y="362"/>
                      <a:pt x="625" y="365"/>
                      <a:pt x="573" y="376"/>
                    </a:cubicBezTo>
                    <a:lnTo>
                      <a:pt x="355" y="413"/>
                    </a:lnTo>
                    <a:cubicBezTo>
                      <a:pt x="208" y="439"/>
                      <a:pt x="114" y="483"/>
                      <a:pt x="57" y="551"/>
                    </a:cubicBezTo>
                    <a:cubicBezTo>
                      <a:pt x="18" y="599"/>
                      <a:pt x="0" y="657"/>
                      <a:pt x="0" y="730"/>
                    </a:cubicBezTo>
                    <a:cubicBezTo>
                      <a:pt x="0" y="927"/>
                      <a:pt x="136" y="1049"/>
                      <a:pt x="356" y="1049"/>
                    </a:cubicBezTo>
                    <a:cubicBezTo>
                      <a:pt x="488" y="1049"/>
                      <a:pt x="586" y="1015"/>
                      <a:pt x="649" y="949"/>
                    </a:cubicBezTo>
                    <a:cubicBezTo>
                      <a:pt x="670" y="1014"/>
                      <a:pt x="727" y="1045"/>
                      <a:pt x="827" y="1045"/>
                    </a:cubicBezTo>
                    <a:cubicBezTo>
                      <a:pt x="887" y="1045"/>
                      <a:pt x="919" y="1039"/>
                      <a:pt x="934" y="1035"/>
                    </a:cubicBezTo>
                    <a:lnTo>
                      <a:pt x="947" y="1033"/>
                    </a:lnTo>
                    <a:lnTo>
                      <a:pt x="947" y="863"/>
                    </a:lnTo>
                    <a:lnTo>
                      <a:pt x="927" y="863"/>
                    </a:lnTo>
                    <a:cubicBezTo>
                      <a:pt x="877" y="863"/>
                      <a:pt x="870" y="848"/>
                      <a:pt x="870" y="788"/>
                    </a:cubicBezTo>
                    <a:close/>
                  </a:path>
                </a:pathLst>
              </a:custGeom>
              <a:solidFill>
                <a:schemeClr val="bg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53" name="Freeform 24">
                <a:extLst>
                  <a:ext uri="{FF2B5EF4-FFF2-40B4-BE49-F238E27FC236}">
                    <a16:creationId xmlns:a16="http://schemas.microsoft.com/office/drawing/2014/main" id="{49DA09A7-142E-4453-B173-D65EE283B1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48200" y="3722643"/>
                <a:ext cx="382796" cy="440109"/>
              </a:xfrm>
              <a:custGeom>
                <a:avLst/>
                <a:gdLst>
                  <a:gd name="T0" fmla="*/ 553 w 900"/>
                  <a:gd name="T1" fmla="*/ 0 h 1031"/>
                  <a:gd name="T2" fmla="*/ 553 w 900"/>
                  <a:gd name="T3" fmla="*/ 0 h 1031"/>
                  <a:gd name="T4" fmla="*/ 253 w 900"/>
                  <a:gd name="T5" fmla="*/ 132 h 1031"/>
                  <a:gd name="T6" fmla="*/ 253 w 900"/>
                  <a:gd name="T7" fmla="*/ 25 h 1031"/>
                  <a:gd name="T8" fmla="*/ 0 w 900"/>
                  <a:gd name="T9" fmla="*/ 25 h 1031"/>
                  <a:gd name="T10" fmla="*/ 0 w 900"/>
                  <a:gd name="T11" fmla="*/ 1031 h 1031"/>
                  <a:gd name="T12" fmla="*/ 253 w 900"/>
                  <a:gd name="T13" fmla="*/ 1031 h 1031"/>
                  <a:gd name="T14" fmla="*/ 253 w 900"/>
                  <a:gd name="T15" fmla="*/ 492 h 1031"/>
                  <a:gd name="T16" fmla="*/ 464 w 900"/>
                  <a:gd name="T17" fmla="*/ 225 h 1031"/>
                  <a:gd name="T18" fmla="*/ 631 w 900"/>
                  <a:gd name="T19" fmla="*/ 334 h 1031"/>
                  <a:gd name="T20" fmla="*/ 648 w 900"/>
                  <a:gd name="T21" fmla="*/ 522 h 1031"/>
                  <a:gd name="T22" fmla="*/ 648 w 900"/>
                  <a:gd name="T23" fmla="*/ 1031 h 1031"/>
                  <a:gd name="T24" fmla="*/ 900 w 900"/>
                  <a:gd name="T25" fmla="*/ 1031 h 1031"/>
                  <a:gd name="T26" fmla="*/ 900 w 900"/>
                  <a:gd name="T27" fmla="*/ 461 h 1031"/>
                  <a:gd name="T28" fmla="*/ 832 w 900"/>
                  <a:gd name="T29" fmla="*/ 126 h 1031"/>
                  <a:gd name="T30" fmla="*/ 553 w 900"/>
                  <a:gd name="T31" fmla="*/ 0 h 10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00" h="1031">
                    <a:moveTo>
                      <a:pt x="553" y="0"/>
                    </a:moveTo>
                    <a:lnTo>
                      <a:pt x="553" y="0"/>
                    </a:lnTo>
                    <a:cubicBezTo>
                      <a:pt x="422" y="0"/>
                      <a:pt x="310" y="50"/>
                      <a:pt x="253" y="132"/>
                    </a:cubicBezTo>
                    <a:lnTo>
                      <a:pt x="253" y="25"/>
                    </a:lnTo>
                    <a:lnTo>
                      <a:pt x="0" y="25"/>
                    </a:lnTo>
                    <a:lnTo>
                      <a:pt x="0" y="1031"/>
                    </a:lnTo>
                    <a:lnTo>
                      <a:pt x="253" y="1031"/>
                    </a:lnTo>
                    <a:lnTo>
                      <a:pt x="253" y="492"/>
                    </a:lnTo>
                    <a:cubicBezTo>
                      <a:pt x="253" y="323"/>
                      <a:pt x="330" y="225"/>
                      <a:pt x="464" y="225"/>
                    </a:cubicBezTo>
                    <a:cubicBezTo>
                      <a:pt x="555" y="225"/>
                      <a:pt x="610" y="261"/>
                      <a:pt x="631" y="334"/>
                    </a:cubicBezTo>
                    <a:cubicBezTo>
                      <a:pt x="645" y="381"/>
                      <a:pt x="648" y="441"/>
                      <a:pt x="648" y="522"/>
                    </a:cubicBezTo>
                    <a:lnTo>
                      <a:pt x="648" y="1031"/>
                    </a:lnTo>
                    <a:lnTo>
                      <a:pt x="900" y="1031"/>
                    </a:lnTo>
                    <a:lnTo>
                      <a:pt x="900" y="461"/>
                    </a:lnTo>
                    <a:cubicBezTo>
                      <a:pt x="900" y="260"/>
                      <a:pt x="876" y="188"/>
                      <a:pt x="832" y="126"/>
                    </a:cubicBezTo>
                    <a:cubicBezTo>
                      <a:pt x="769" y="41"/>
                      <a:pt x="678" y="0"/>
                      <a:pt x="553" y="0"/>
                    </a:cubicBezTo>
                    <a:close/>
                  </a:path>
                </a:pathLst>
              </a:custGeom>
              <a:solidFill>
                <a:schemeClr val="bg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54" name="Freeform 25">
                <a:extLst>
                  <a:ext uri="{FF2B5EF4-FFF2-40B4-BE49-F238E27FC236}">
                    <a16:creationId xmlns:a16="http://schemas.microsoft.com/office/drawing/2014/main" id="{030F14CA-0F03-450D-A3A8-CF2460FAD9B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808829" y="3552118"/>
                <a:ext cx="418175" cy="621248"/>
              </a:xfrm>
              <a:custGeom>
                <a:avLst/>
                <a:gdLst>
                  <a:gd name="T0" fmla="*/ 497 w 984"/>
                  <a:gd name="T1" fmla="*/ 1235 h 1456"/>
                  <a:gd name="T2" fmla="*/ 497 w 984"/>
                  <a:gd name="T3" fmla="*/ 1235 h 1456"/>
                  <a:gd name="T4" fmla="*/ 253 w 984"/>
                  <a:gd name="T5" fmla="*/ 928 h 1456"/>
                  <a:gd name="T6" fmla="*/ 497 w 984"/>
                  <a:gd name="T7" fmla="*/ 619 h 1456"/>
                  <a:gd name="T8" fmla="*/ 741 w 984"/>
                  <a:gd name="T9" fmla="*/ 928 h 1456"/>
                  <a:gd name="T10" fmla="*/ 497 w 984"/>
                  <a:gd name="T11" fmla="*/ 1235 h 1456"/>
                  <a:gd name="T12" fmla="*/ 731 w 984"/>
                  <a:gd name="T13" fmla="*/ 0 h 1456"/>
                  <a:gd name="T14" fmla="*/ 731 w 984"/>
                  <a:gd name="T15" fmla="*/ 0 h 1456"/>
                  <a:gd name="T16" fmla="*/ 731 w 984"/>
                  <a:gd name="T17" fmla="*/ 519 h 1456"/>
                  <a:gd name="T18" fmla="*/ 447 w 984"/>
                  <a:gd name="T19" fmla="*/ 400 h 1456"/>
                  <a:gd name="T20" fmla="*/ 0 w 984"/>
                  <a:gd name="T21" fmla="*/ 932 h 1456"/>
                  <a:gd name="T22" fmla="*/ 447 w 984"/>
                  <a:gd name="T23" fmla="*/ 1456 h 1456"/>
                  <a:gd name="T24" fmla="*/ 731 w 984"/>
                  <a:gd name="T25" fmla="*/ 1340 h 1456"/>
                  <a:gd name="T26" fmla="*/ 731 w 984"/>
                  <a:gd name="T27" fmla="*/ 1431 h 1456"/>
                  <a:gd name="T28" fmla="*/ 984 w 984"/>
                  <a:gd name="T29" fmla="*/ 1431 h 1456"/>
                  <a:gd name="T30" fmla="*/ 984 w 984"/>
                  <a:gd name="T31" fmla="*/ 0 h 1456"/>
                  <a:gd name="T32" fmla="*/ 731 w 984"/>
                  <a:gd name="T33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84" h="1456">
                    <a:moveTo>
                      <a:pt x="497" y="1235"/>
                    </a:moveTo>
                    <a:lnTo>
                      <a:pt x="497" y="1235"/>
                    </a:lnTo>
                    <a:cubicBezTo>
                      <a:pt x="347" y="1235"/>
                      <a:pt x="253" y="1117"/>
                      <a:pt x="253" y="928"/>
                    </a:cubicBezTo>
                    <a:cubicBezTo>
                      <a:pt x="253" y="737"/>
                      <a:pt x="347" y="619"/>
                      <a:pt x="497" y="619"/>
                    </a:cubicBezTo>
                    <a:cubicBezTo>
                      <a:pt x="643" y="619"/>
                      <a:pt x="741" y="743"/>
                      <a:pt x="741" y="928"/>
                    </a:cubicBezTo>
                    <a:cubicBezTo>
                      <a:pt x="741" y="1114"/>
                      <a:pt x="646" y="1235"/>
                      <a:pt x="497" y="1235"/>
                    </a:cubicBezTo>
                    <a:close/>
                    <a:moveTo>
                      <a:pt x="731" y="0"/>
                    </a:moveTo>
                    <a:lnTo>
                      <a:pt x="731" y="0"/>
                    </a:lnTo>
                    <a:lnTo>
                      <a:pt x="731" y="519"/>
                    </a:lnTo>
                    <a:cubicBezTo>
                      <a:pt x="678" y="461"/>
                      <a:pt x="578" y="400"/>
                      <a:pt x="447" y="400"/>
                    </a:cubicBezTo>
                    <a:cubicBezTo>
                      <a:pt x="180" y="400"/>
                      <a:pt x="0" y="614"/>
                      <a:pt x="0" y="932"/>
                    </a:cubicBezTo>
                    <a:cubicBezTo>
                      <a:pt x="0" y="1241"/>
                      <a:pt x="184" y="1456"/>
                      <a:pt x="447" y="1456"/>
                    </a:cubicBezTo>
                    <a:cubicBezTo>
                      <a:pt x="564" y="1456"/>
                      <a:pt x="662" y="1416"/>
                      <a:pt x="731" y="1340"/>
                    </a:cubicBezTo>
                    <a:lnTo>
                      <a:pt x="731" y="1431"/>
                    </a:lnTo>
                    <a:lnTo>
                      <a:pt x="984" y="1431"/>
                    </a:lnTo>
                    <a:lnTo>
                      <a:pt x="984" y="0"/>
                    </a:lnTo>
                    <a:lnTo>
                      <a:pt x="731" y="0"/>
                    </a:lnTo>
                    <a:close/>
                  </a:path>
                </a:pathLst>
              </a:custGeom>
              <a:solidFill>
                <a:schemeClr val="bg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grpSp>
          <p:nvGrpSpPr>
            <p:cNvPr id="56" name="Techniek">
              <a:extLst>
                <a:ext uri="{FF2B5EF4-FFF2-40B4-BE49-F238E27FC236}">
                  <a16:creationId xmlns:a16="http://schemas.microsoft.com/office/drawing/2014/main" id="{59A91974-C1BF-4752-A5DD-8563887E842B}"/>
                </a:ext>
              </a:extLst>
            </p:cNvPr>
            <p:cNvGrpSpPr/>
            <p:nvPr userDrawn="1"/>
          </p:nvGrpSpPr>
          <p:grpSpPr>
            <a:xfrm>
              <a:off x="2304757" y="2743843"/>
              <a:ext cx="2883033" cy="511412"/>
              <a:chOff x="5231348" y="2704447"/>
              <a:chExt cx="3498233" cy="620540"/>
            </a:xfrm>
          </p:grpSpPr>
          <p:sp>
            <p:nvSpPr>
              <p:cNvPr id="57" name="Freeform 8">
                <a:extLst>
                  <a:ext uri="{FF2B5EF4-FFF2-40B4-BE49-F238E27FC236}">
                    <a16:creationId xmlns:a16="http://schemas.microsoft.com/office/drawing/2014/main" id="{E5902B00-147E-48A0-A615-9723C6FF2B6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31348" y="2704447"/>
                <a:ext cx="464167" cy="609927"/>
              </a:xfrm>
              <a:custGeom>
                <a:avLst/>
                <a:gdLst>
                  <a:gd name="T0" fmla="*/ 415 w 1092"/>
                  <a:gd name="T1" fmla="*/ 1431 h 1431"/>
                  <a:gd name="T2" fmla="*/ 415 w 1092"/>
                  <a:gd name="T3" fmla="*/ 1431 h 1431"/>
                  <a:gd name="T4" fmla="*/ 680 w 1092"/>
                  <a:gd name="T5" fmla="*/ 1431 h 1431"/>
                  <a:gd name="T6" fmla="*/ 680 w 1092"/>
                  <a:gd name="T7" fmla="*/ 238 h 1431"/>
                  <a:gd name="T8" fmla="*/ 1092 w 1092"/>
                  <a:gd name="T9" fmla="*/ 238 h 1431"/>
                  <a:gd name="T10" fmla="*/ 1092 w 1092"/>
                  <a:gd name="T11" fmla="*/ 0 h 1431"/>
                  <a:gd name="T12" fmla="*/ 0 w 1092"/>
                  <a:gd name="T13" fmla="*/ 0 h 1431"/>
                  <a:gd name="T14" fmla="*/ 0 w 1092"/>
                  <a:gd name="T15" fmla="*/ 238 h 1431"/>
                  <a:gd name="T16" fmla="*/ 415 w 1092"/>
                  <a:gd name="T17" fmla="*/ 238 h 1431"/>
                  <a:gd name="T18" fmla="*/ 415 w 1092"/>
                  <a:gd name="T19" fmla="*/ 1431 h 1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092" h="1431">
                    <a:moveTo>
                      <a:pt x="415" y="1431"/>
                    </a:moveTo>
                    <a:lnTo>
                      <a:pt x="415" y="1431"/>
                    </a:lnTo>
                    <a:lnTo>
                      <a:pt x="680" y="1431"/>
                    </a:lnTo>
                    <a:lnTo>
                      <a:pt x="680" y="238"/>
                    </a:lnTo>
                    <a:lnTo>
                      <a:pt x="1092" y="238"/>
                    </a:lnTo>
                    <a:lnTo>
                      <a:pt x="1092" y="0"/>
                    </a:lnTo>
                    <a:lnTo>
                      <a:pt x="0" y="0"/>
                    </a:lnTo>
                    <a:lnTo>
                      <a:pt x="0" y="238"/>
                    </a:lnTo>
                    <a:lnTo>
                      <a:pt x="415" y="238"/>
                    </a:lnTo>
                    <a:lnTo>
                      <a:pt x="415" y="1431"/>
                    </a:lnTo>
                    <a:close/>
                  </a:path>
                </a:pathLst>
              </a:custGeom>
              <a:solidFill>
                <a:schemeClr val="bg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58" name="Freeform 9">
                <a:extLst>
                  <a:ext uri="{FF2B5EF4-FFF2-40B4-BE49-F238E27FC236}">
                    <a16:creationId xmlns:a16="http://schemas.microsoft.com/office/drawing/2014/main" id="{77DB0094-F5CF-49CF-B9DE-F643B6CCC15E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667920" y="2874972"/>
                <a:ext cx="415344" cy="450015"/>
              </a:xfrm>
              <a:custGeom>
                <a:avLst/>
                <a:gdLst>
                  <a:gd name="T0" fmla="*/ 253 w 977"/>
                  <a:gd name="T1" fmla="*/ 406 h 1055"/>
                  <a:gd name="T2" fmla="*/ 253 w 977"/>
                  <a:gd name="T3" fmla="*/ 406 h 1055"/>
                  <a:gd name="T4" fmla="*/ 494 w 977"/>
                  <a:gd name="T5" fmla="*/ 205 h 1055"/>
                  <a:gd name="T6" fmla="*/ 720 w 977"/>
                  <a:gd name="T7" fmla="*/ 406 h 1055"/>
                  <a:gd name="T8" fmla="*/ 253 w 977"/>
                  <a:gd name="T9" fmla="*/ 406 h 1055"/>
                  <a:gd name="T10" fmla="*/ 501 w 977"/>
                  <a:gd name="T11" fmla="*/ 1055 h 1055"/>
                  <a:gd name="T12" fmla="*/ 501 w 977"/>
                  <a:gd name="T13" fmla="*/ 1055 h 1055"/>
                  <a:gd name="T14" fmla="*/ 974 w 977"/>
                  <a:gd name="T15" fmla="*/ 801 h 1055"/>
                  <a:gd name="T16" fmla="*/ 977 w 977"/>
                  <a:gd name="T17" fmla="*/ 795 h 1055"/>
                  <a:gd name="T18" fmla="*/ 801 w 977"/>
                  <a:gd name="T19" fmla="*/ 661 h 1055"/>
                  <a:gd name="T20" fmla="*/ 796 w 977"/>
                  <a:gd name="T21" fmla="*/ 668 h 1055"/>
                  <a:gd name="T22" fmla="*/ 513 w 977"/>
                  <a:gd name="T23" fmla="*/ 835 h 1055"/>
                  <a:gd name="T24" fmla="*/ 247 w 977"/>
                  <a:gd name="T25" fmla="*/ 599 h 1055"/>
                  <a:gd name="T26" fmla="*/ 969 w 977"/>
                  <a:gd name="T27" fmla="*/ 599 h 1055"/>
                  <a:gd name="T28" fmla="*/ 969 w 977"/>
                  <a:gd name="T29" fmla="*/ 591 h 1055"/>
                  <a:gd name="T30" fmla="*/ 970 w 977"/>
                  <a:gd name="T31" fmla="*/ 561 h 1055"/>
                  <a:gd name="T32" fmla="*/ 971 w 977"/>
                  <a:gd name="T33" fmla="*/ 531 h 1055"/>
                  <a:gd name="T34" fmla="*/ 494 w 977"/>
                  <a:gd name="T35" fmla="*/ 0 h 1055"/>
                  <a:gd name="T36" fmla="*/ 0 w 977"/>
                  <a:gd name="T37" fmla="*/ 518 h 1055"/>
                  <a:gd name="T38" fmla="*/ 501 w 977"/>
                  <a:gd name="T39" fmla="*/ 1055 h 10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977" h="1055">
                    <a:moveTo>
                      <a:pt x="253" y="406"/>
                    </a:moveTo>
                    <a:lnTo>
                      <a:pt x="253" y="406"/>
                    </a:lnTo>
                    <a:cubicBezTo>
                      <a:pt x="263" y="293"/>
                      <a:pt x="368" y="205"/>
                      <a:pt x="494" y="205"/>
                    </a:cubicBezTo>
                    <a:cubicBezTo>
                      <a:pt x="621" y="205"/>
                      <a:pt x="710" y="286"/>
                      <a:pt x="720" y="406"/>
                    </a:cubicBezTo>
                    <a:lnTo>
                      <a:pt x="253" y="406"/>
                    </a:lnTo>
                    <a:close/>
                    <a:moveTo>
                      <a:pt x="501" y="1055"/>
                    </a:moveTo>
                    <a:lnTo>
                      <a:pt x="501" y="1055"/>
                    </a:lnTo>
                    <a:cubicBezTo>
                      <a:pt x="772" y="1055"/>
                      <a:pt x="913" y="896"/>
                      <a:pt x="974" y="801"/>
                    </a:cubicBezTo>
                    <a:lnTo>
                      <a:pt x="977" y="795"/>
                    </a:lnTo>
                    <a:lnTo>
                      <a:pt x="801" y="661"/>
                    </a:lnTo>
                    <a:lnTo>
                      <a:pt x="796" y="668"/>
                    </a:lnTo>
                    <a:cubicBezTo>
                      <a:pt x="768" y="714"/>
                      <a:pt x="692" y="835"/>
                      <a:pt x="513" y="835"/>
                    </a:cubicBezTo>
                    <a:cubicBezTo>
                      <a:pt x="307" y="835"/>
                      <a:pt x="259" y="676"/>
                      <a:pt x="247" y="599"/>
                    </a:cubicBezTo>
                    <a:lnTo>
                      <a:pt x="969" y="599"/>
                    </a:lnTo>
                    <a:lnTo>
                      <a:pt x="969" y="591"/>
                    </a:lnTo>
                    <a:cubicBezTo>
                      <a:pt x="969" y="583"/>
                      <a:pt x="969" y="572"/>
                      <a:pt x="970" y="561"/>
                    </a:cubicBezTo>
                    <a:cubicBezTo>
                      <a:pt x="970" y="550"/>
                      <a:pt x="971" y="539"/>
                      <a:pt x="971" y="531"/>
                    </a:cubicBezTo>
                    <a:cubicBezTo>
                      <a:pt x="971" y="199"/>
                      <a:pt x="793" y="0"/>
                      <a:pt x="494" y="0"/>
                    </a:cubicBezTo>
                    <a:cubicBezTo>
                      <a:pt x="208" y="0"/>
                      <a:pt x="0" y="218"/>
                      <a:pt x="0" y="518"/>
                    </a:cubicBezTo>
                    <a:cubicBezTo>
                      <a:pt x="0" y="839"/>
                      <a:pt x="201" y="1055"/>
                      <a:pt x="501" y="1055"/>
                    </a:cubicBezTo>
                    <a:close/>
                  </a:path>
                </a:pathLst>
              </a:custGeom>
              <a:solidFill>
                <a:schemeClr val="bg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59" name="Freeform 10">
                <a:extLst>
                  <a:ext uri="{FF2B5EF4-FFF2-40B4-BE49-F238E27FC236}">
                    <a16:creationId xmlns:a16="http://schemas.microsoft.com/office/drawing/2014/main" id="{7CA2ACC6-8DD6-4C15-8310-23CE465BC2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8361" y="2874972"/>
                <a:ext cx="399070" cy="450015"/>
              </a:xfrm>
              <a:custGeom>
                <a:avLst/>
                <a:gdLst>
                  <a:gd name="T0" fmla="*/ 494 w 939"/>
                  <a:gd name="T1" fmla="*/ 1055 h 1055"/>
                  <a:gd name="T2" fmla="*/ 494 w 939"/>
                  <a:gd name="T3" fmla="*/ 1055 h 1055"/>
                  <a:gd name="T4" fmla="*/ 937 w 939"/>
                  <a:gd name="T5" fmla="*/ 777 h 1055"/>
                  <a:gd name="T6" fmla="*/ 939 w 939"/>
                  <a:gd name="T7" fmla="*/ 771 h 1055"/>
                  <a:gd name="T8" fmla="*/ 734 w 939"/>
                  <a:gd name="T9" fmla="*/ 661 h 1055"/>
                  <a:gd name="T10" fmla="*/ 731 w 939"/>
                  <a:gd name="T11" fmla="*/ 669 h 1055"/>
                  <a:gd name="T12" fmla="*/ 501 w 939"/>
                  <a:gd name="T13" fmla="*/ 833 h 1055"/>
                  <a:gd name="T14" fmla="*/ 250 w 939"/>
                  <a:gd name="T15" fmla="*/ 526 h 1055"/>
                  <a:gd name="T16" fmla="*/ 501 w 939"/>
                  <a:gd name="T17" fmla="*/ 220 h 1055"/>
                  <a:gd name="T18" fmla="*/ 725 w 939"/>
                  <a:gd name="T19" fmla="*/ 393 h 1055"/>
                  <a:gd name="T20" fmla="*/ 727 w 939"/>
                  <a:gd name="T21" fmla="*/ 402 h 1055"/>
                  <a:gd name="T22" fmla="*/ 939 w 939"/>
                  <a:gd name="T23" fmla="*/ 291 h 1055"/>
                  <a:gd name="T24" fmla="*/ 937 w 939"/>
                  <a:gd name="T25" fmla="*/ 284 h 1055"/>
                  <a:gd name="T26" fmla="*/ 494 w 939"/>
                  <a:gd name="T27" fmla="*/ 0 h 1055"/>
                  <a:gd name="T28" fmla="*/ 0 w 939"/>
                  <a:gd name="T29" fmla="*/ 531 h 1055"/>
                  <a:gd name="T30" fmla="*/ 494 w 939"/>
                  <a:gd name="T31" fmla="*/ 1055 h 10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39" h="1055">
                    <a:moveTo>
                      <a:pt x="494" y="1055"/>
                    </a:moveTo>
                    <a:lnTo>
                      <a:pt x="494" y="1055"/>
                    </a:lnTo>
                    <a:cubicBezTo>
                      <a:pt x="732" y="1055"/>
                      <a:pt x="881" y="905"/>
                      <a:pt x="937" y="777"/>
                    </a:cubicBezTo>
                    <a:lnTo>
                      <a:pt x="939" y="771"/>
                    </a:lnTo>
                    <a:lnTo>
                      <a:pt x="734" y="661"/>
                    </a:lnTo>
                    <a:lnTo>
                      <a:pt x="731" y="669"/>
                    </a:lnTo>
                    <a:cubicBezTo>
                      <a:pt x="687" y="780"/>
                      <a:pt x="612" y="833"/>
                      <a:pt x="501" y="833"/>
                    </a:cubicBezTo>
                    <a:cubicBezTo>
                      <a:pt x="346" y="833"/>
                      <a:pt x="250" y="716"/>
                      <a:pt x="250" y="526"/>
                    </a:cubicBezTo>
                    <a:cubicBezTo>
                      <a:pt x="250" y="334"/>
                      <a:pt x="344" y="220"/>
                      <a:pt x="501" y="220"/>
                    </a:cubicBezTo>
                    <a:cubicBezTo>
                      <a:pt x="638" y="220"/>
                      <a:pt x="698" y="314"/>
                      <a:pt x="725" y="393"/>
                    </a:cubicBezTo>
                    <a:lnTo>
                      <a:pt x="727" y="402"/>
                    </a:lnTo>
                    <a:lnTo>
                      <a:pt x="939" y="291"/>
                    </a:lnTo>
                    <a:lnTo>
                      <a:pt x="937" y="284"/>
                    </a:lnTo>
                    <a:cubicBezTo>
                      <a:pt x="867" y="104"/>
                      <a:pt x="706" y="0"/>
                      <a:pt x="494" y="0"/>
                    </a:cubicBezTo>
                    <a:cubicBezTo>
                      <a:pt x="198" y="0"/>
                      <a:pt x="0" y="213"/>
                      <a:pt x="0" y="531"/>
                    </a:cubicBezTo>
                    <a:cubicBezTo>
                      <a:pt x="0" y="854"/>
                      <a:pt x="189" y="1055"/>
                      <a:pt x="494" y="1055"/>
                    </a:cubicBezTo>
                    <a:close/>
                  </a:path>
                </a:pathLst>
              </a:custGeom>
              <a:solidFill>
                <a:schemeClr val="bg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60" name="Freeform 11">
                <a:extLst>
                  <a:ext uri="{FF2B5EF4-FFF2-40B4-BE49-F238E27FC236}">
                    <a16:creationId xmlns:a16="http://schemas.microsoft.com/office/drawing/2014/main" id="{32ECB8CC-21A2-4F9E-B0F9-3ADB25F268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23141" y="2704447"/>
                <a:ext cx="382089" cy="609927"/>
              </a:xfrm>
              <a:custGeom>
                <a:avLst/>
                <a:gdLst>
                  <a:gd name="T0" fmla="*/ 631 w 900"/>
                  <a:gd name="T1" fmla="*/ 734 h 1431"/>
                  <a:gd name="T2" fmla="*/ 631 w 900"/>
                  <a:gd name="T3" fmla="*/ 734 h 1431"/>
                  <a:gd name="T4" fmla="*/ 647 w 900"/>
                  <a:gd name="T5" fmla="*/ 921 h 1431"/>
                  <a:gd name="T6" fmla="*/ 647 w 900"/>
                  <a:gd name="T7" fmla="*/ 1431 h 1431"/>
                  <a:gd name="T8" fmla="*/ 900 w 900"/>
                  <a:gd name="T9" fmla="*/ 1431 h 1431"/>
                  <a:gd name="T10" fmla="*/ 900 w 900"/>
                  <a:gd name="T11" fmla="*/ 861 h 1431"/>
                  <a:gd name="T12" fmla="*/ 832 w 900"/>
                  <a:gd name="T13" fmla="*/ 525 h 1431"/>
                  <a:gd name="T14" fmla="*/ 553 w 900"/>
                  <a:gd name="T15" fmla="*/ 399 h 1431"/>
                  <a:gd name="T16" fmla="*/ 252 w 900"/>
                  <a:gd name="T17" fmla="*/ 531 h 1431"/>
                  <a:gd name="T18" fmla="*/ 252 w 900"/>
                  <a:gd name="T19" fmla="*/ 0 h 1431"/>
                  <a:gd name="T20" fmla="*/ 0 w 900"/>
                  <a:gd name="T21" fmla="*/ 0 h 1431"/>
                  <a:gd name="T22" fmla="*/ 0 w 900"/>
                  <a:gd name="T23" fmla="*/ 1431 h 1431"/>
                  <a:gd name="T24" fmla="*/ 252 w 900"/>
                  <a:gd name="T25" fmla="*/ 1431 h 1431"/>
                  <a:gd name="T26" fmla="*/ 252 w 900"/>
                  <a:gd name="T27" fmla="*/ 892 h 1431"/>
                  <a:gd name="T28" fmla="*/ 463 w 900"/>
                  <a:gd name="T29" fmla="*/ 625 h 1431"/>
                  <a:gd name="T30" fmla="*/ 631 w 900"/>
                  <a:gd name="T31" fmla="*/ 734 h 1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00" h="1431">
                    <a:moveTo>
                      <a:pt x="631" y="734"/>
                    </a:moveTo>
                    <a:lnTo>
                      <a:pt x="631" y="734"/>
                    </a:lnTo>
                    <a:cubicBezTo>
                      <a:pt x="644" y="781"/>
                      <a:pt x="647" y="840"/>
                      <a:pt x="647" y="921"/>
                    </a:cubicBezTo>
                    <a:lnTo>
                      <a:pt x="647" y="1431"/>
                    </a:lnTo>
                    <a:lnTo>
                      <a:pt x="900" y="1431"/>
                    </a:lnTo>
                    <a:lnTo>
                      <a:pt x="900" y="861"/>
                    </a:lnTo>
                    <a:cubicBezTo>
                      <a:pt x="900" y="659"/>
                      <a:pt x="876" y="588"/>
                      <a:pt x="832" y="525"/>
                    </a:cubicBezTo>
                    <a:cubicBezTo>
                      <a:pt x="769" y="440"/>
                      <a:pt x="677" y="399"/>
                      <a:pt x="553" y="399"/>
                    </a:cubicBezTo>
                    <a:cubicBezTo>
                      <a:pt x="421" y="399"/>
                      <a:pt x="309" y="449"/>
                      <a:pt x="252" y="531"/>
                    </a:cubicBezTo>
                    <a:lnTo>
                      <a:pt x="252" y="0"/>
                    </a:lnTo>
                    <a:lnTo>
                      <a:pt x="0" y="0"/>
                    </a:lnTo>
                    <a:lnTo>
                      <a:pt x="0" y="1431"/>
                    </a:lnTo>
                    <a:lnTo>
                      <a:pt x="252" y="1431"/>
                    </a:lnTo>
                    <a:lnTo>
                      <a:pt x="252" y="892"/>
                    </a:lnTo>
                    <a:cubicBezTo>
                      <a:pt x="252" y="722"/>
                      <a:pt x="329" y="625"/>
                      <a:pt x="463" y="625"/>
                    </a:cubicBezTo>
                    <a:cubicBezTo>
                      <a:pt x="554" y="625"/>
                      <a:pt x="609" y="661"/>
                      <a:pt x="631" y="734"/>
                    </a:cubicBezTo>
                    <a:close/>
                  </a:path>
                </a:pathLst>
              </a:custGeom>
              <a:solidFill>
                <a:schemeClr val="bg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61" name="Freeform 12">
                <a:extLst>
                  <a:ext uri="{FF2B5EF4-FFF2-40B4-BE49-F238E27FC236}">
                    <a16:creationId xmlns:a16="http://schemas.microsoft.com/office/drawing/2014/main" id="{2B57EA65-5D39-4AFD-9A47-C60E472D2B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2073" y="2874264"/>
                <a:ext cx="383504" cy="440109"/>
              </a:xfrm>
              <a:custGeom>
                <a:avLst/>
                <a:gdLst>
                  <a:gd name="T0" fmla="*/ 631 w 901"/>
                  <a:gd name="T1" fmla="*/ 335 h 1032"/>
                  <a:gd name="T2" fmla="*/ 631 w 901"/>
                  <a:gd name="T3" fmla="*/ 335 h 1032"/>
                  <a:gd name="T4" fmla="*/ 648 w 901"/>
                  <a:gd name="T5" fmla="*/ 522 h 1032"/>
                  <a:gd name="T6" fmla="*/ 648 w 901"/>
                  <a:gd name="T7" fmla="*/ 1032 h 1032"/>
                  <a:gd name="T8" fmla="*/ 901 w 901"/>
                  <a:gd name="T9" fmla="*/ 1032 h 1032"/>
                  <a:gd name="T10" fmla="*/ 901 w 901"/>
                  <a:gd name="T11" fmla="*/ 462 h 1032"/>
                  <a:gd name="T12" fmla="*/ 832 w 901"/>
                  <a:gd name="T13" fmla="*/ 126 h 1032"/>
                  <a:gd name="T14" fmla="*/ 553 w 901"/>
                  <a:gd name="T15" fmla="*/ 0 h 1032"/>
                  <a:gd name="T16" fmla="*/ 253 w 901"/>
                  <a:gd name="T17" fmla="*/ 132 h 1032"/>
                  <a:gd name="T18" fmla="*/ 253 w 901"/>
                  <a:gd name="T19" fmla="*/ 25 h 1032"/>
                  <a:gd name="T20" fmla="*/ 0 w 901"/>
                  <a:gd name="T21" fmla="*/ 25 h 1032"/>
                  <a:gd name="T22" fmla="*/ 0 w 901"/>
                  <a:gd name="T23" fmla="*/ 1032 h 1032"/>
                  <a:gd name="T24" fmla="*/ 253 w 901"/>
                  <a:gd name="T25" fmla="*/ 1032 h 1032"/>
                  <a:gd name="T26" fmla="*/ 253 w 901"/>
                  <a:gd name="T27" fmla="*/ 493 h 1032"/>
                  <a:gd name="T28" fmla="*/ 464 w 901"/>
                  <a:gd name="T29" fmla="*/ 226 h 1032"/>
                  <a:gd name="T30" fmla="*/ 631 w 901"/>
                  <a:gd name="T31" fmla="*/ 335 h 10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901" h="1032">
                    <a:moveTo>
                      <a:pt x="631" y="335"/>
                    </a:moveTo>
                    <a:lnTo>
                      <a:pt x="631" y="335"/>
                    </a:lnTo>
                    <a:cubicBezTo>
                      <a:pt x="645" y="382"/>
                      <a:pt x="648" y="441"/>
                      <a:pt x="648" y="522"/>
                    </a:cubicBezTo>
                    <a:lnTo>
                      <a:pt x="648" y="1032"/>
                    </a:lnTo>
                    <a:lnTo>
                      <a:pt x="901" y="1032"/>
                    </a:lnTo>
                    <a:lnTo>
                      <a:pt x="901" y="462"/>
                    </a:lnTo>
                    <a:cubicBezTo>
                      <a:pt x="901" y="260"/>
                      <a:pt x="877" y="189"/>
                      <a:pt x="832" y="126"/>
                    </a:cubicBezTo>
                    <a:cubicBezTo>
                      <a:pt x="769" y="41"/>
                      <a:pt x="678" y="0"/>
                      <a:pt x="553" y="0"/>
                    </a:cubicBezTo>
                    <a:cubicBezTo>
                      <a:pt x="422" y="0"/>
                      <a:pt x="310" y="50"/>
                      <a:pt x="253" y="132"/>
                    </a:cubicBezTo>
                    <a:lnTo>
                      <a:pt x="253" y="25"/>
                    </a:lnTo>
                    <a:lnTo>
                      <a:pt x="0" y="25"/>
                    </a:lnTo>
                    <a:lnTo>
                      <a:pt x="0" y="1032"/>
                    </a:lnTo>
                    <a:lnTo>
                      <a:pt x="253" y="1032"/>
                    </a:lnTo>
                    <a:lnTo>
                      <a:pt x="253" y="493"/>
                    </a:lnTo>
                    <a:cubicBezTo>
                      <a:pt x="253" y="323"/>
                      <a:pt x="330" y="226"/>
                      <a:pt x="464" y="226"/>
                    </a:cubicBezTo>
                    <a:cubicBezTo>
                      <a:pt x="555" y="226"/>
                      <a:pt x="610" y="262"/>
                      <a:pt x="631" y="335"/>
                    </a:cubicBezTo>
                    <a:close/>
                  </a:path>
                </a:pathLst>
              </a:custGeom>
              <a:solidFill>
                <a:schemeClr val="bg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62" name="Freeform 13">
                <a:extLst>
                  <a:ext uri="{FF2B5EF4-FFF2-40B4-BE49-F238E27FC236}">
                    <a16:creationId xmlns:a16="http://schemas.microsoft.com/office/drawing/2014/main" id="{290F3464-E0FC-465E-A874-F5D05C801B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01712" y="2704447"/>
                <a:ext cx="107551" cy="108966"/>
              </a:xfrm>
              <a:custGeom>
                <a:avLst/>
                <a:gdLst>
                  <a:gd name="T0" fmla="*/ 0 w 253"/>
                  <a:gd name="T1" fmla="*/ 256 h 256"/>
                  <a:gd name="T2" fmla="*/ 0 w 253"/>
                  <a:gd name="T3" fmla="*/ 256 h 256"/>
                  <a:gd name="T4" fmla="*/ 253 w 253"/>
                  <a:gd name="T5" fmla="*/ 256 h 256"/>
                  <a:gd name="T6" fmla="*/ 253 w 253"/>
                  <a:gd name="T7" fmla="*/ 0 h 256"/>
                  <a:gd name="T8" fmla="*/ 0 w 253"/>
                  <a:gd name="T9" fmla="*/ 0 h 256"/>
                  <a:gd name="T10" fmla="*/ 0 w 253"/>
                  <a:gd name="T11" fmla="*/ 256 h 2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" h="256">
                    <a:moveTo>
                      <a:pt x="0" y="256"/>
                    </a:moveTo>
                    <a:lnTo>
                      <a:pt x="0" y="256"/>
                    </a:lnTo>
                    <a:lnTo>
                      <a:pt x="253" y="256"/>
                    </a:lnTo>
                    <a:lnTo>
                      <a:pt x="253" y="0"/>
                    </a:lnTo>
                    <a:lnTo>
                      <a:pt x="0" y="0"/>
                    </a:lnTo>
                    <a:lnTo>
                      <a:pt x="0" y="256"/>
                    </a:lnTo>
                    <a:close/>
                  </a:path>
                </a:pathLst>
              </a:custGeom>
              <a:solidFill>
                <a:schemeClr val="bg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63" name="Freeform 14">
                <a:extLst>
                  <a:ext uri="{FF2B5EF4-FFF2-40B4-BE49-F238E27FC236}">
                    <a16:creationId xmlns:a16="http://schemas.microsoft.com/office/drawing/2014/main" id="{E5A73043-F098-4955-A944-F43F9CC60E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601712" y="2884878"/>
                <a:ext cx="107551" cy="429496"/>
              </a:xfrm>
              <a:custGeom>
                <a:avLst/>
                <a:gdLst>
                  <a:gd name="T0" fmla="*/ 0 w 253"/>
                  <a:gd name="T1" fmla="*/ 1007 h 1007"/>
                  <a:gd name="T2" fmla="*/ 0 w 253"/>
                  <a:gd name="T3" fmla="*/ 1007 h 1007"/>
                  <a:gd name="T4" fmla="*/ 253 w 253"/>
                  <a:gd name="T5" fmla="*/ 1007 h 1007"/>
                  <a:gd name="T6" fmla="*/ 253 w 253"/>
                  <a:gd name="T7" fmla="*/ 0 h 1007"/>
                  <a:gd name="T8" fmla="*/ 0 w 253"/>
                  <a:gd name="T9" fmla="*/ 0 h 1007"/>
                  <a:gd name="T10" fmla="*/ 0 w 253"/>
                  <a:gd name="T11" fmla="*/ 1007 h 10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3" h="1007">
                    <a:moveTo>
                      <a:pt x="0" y="1007"/>
                    </a:moveTo>
                    <a:lnTo>
                      <a:pt x="0" y="1007"/>
                    </a:lnTo>
                    <a:lnTo>
                      <a:pt x="253" y="1007"/>
                    </a:lnTo>
                    <a:lnTo>
                      <a:pt x="253" y="0"/>
                    </a:lnTo>
                    <a:lnTo>
                      <a:pt x="0" y="0"/>
                    </a:lnTo>
                    <a:lnTo>
                      <a:pt x="0" y="1007"/>
                    </a:lnTo>
                    <a:close/>
                  </a:path>
                </a:pathLst>
              </a:custGeom>
              <a:solidFill>
                <a:schemeClr val="bg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64" name="Freeform 15">
                <a:extLst>
                  <a:ext uri="{FF2B5EF4-FFF2-40B4-BE49-F238E27FC236}">
                    <a16:creationId xmlns:a16="http://schemas.microsoft.com/office/drawing/2014/main" id="{7B50896C-820E-47E7-8CBB-CE1147B533A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798417" y="2874972"/>
                <a:ext cx="415344" cy="450015"/>
              </a:xfrm>
              <a:custGeom>
                <a:avLst/>
                <a:gdLst>
                  <a:gd name="T0" fmla="*/ 253 w 978"/>
                  <a:gd name="T1" fmla="*/ 406 h 1055"/>
                  <a:gd name="T2" fmla="*/ 253 w 978"/>
                  <a:gd name="T3" fmla="*/ 406 h 1055"/>
                  <a:gd name="T4" fmla="*/ 495 w 978"/>
                  <a:gd name="T5" fmla="*/ 205 h 1055"/>
                  <a:gd name="T6" fmla="*/ 720 w 978"/>
                  <a:gd name="T7" fmla="*/ 406 h 1055"/>
                  <a:gd name="T8" fmla="*/ 253 w 978"/>
                  <a:gd name="T9" fmla="*/ 406 h 1055"/>
                  <a:gd name="T10" fmla="*/ 974 w 978"/>
                  <a:gd name="T11" fmla="*/ 801 h 1055"/>
                  <a:gd name="T12" fmla="*/ 974 w 978"/>
                  <a:gd name="T13" fmla="*/ 801 h 1055"/>
                  <a:gd name="T14" fmla="*/ 978 w 978"/>
                  <a:gd name="T15" fmla="*/ 795 h 1055"/>
                  <a:gd name="T16" fmla="*/ 801 w 978"/>
                  <a:gd name="T17" fmla="*/ 661 h 1055"/>
                  <a:gd name="T18" fmla="*/ 797 w 978"/>
                  <a:gd name="T19" fmla="*/ 668 h 1055"/>
                  <a:gd name="T20" fmla="*/ 514 w 978"/>
                  <a:gd name="T21" fmla="*/ 835 h 1055"/>
                  <a:gd name="T22" fmla="*/ 248 w 978"/>
                  <a:gd name="T23" fmla="*/ 599 h 1055"/>
                  <a:gd name="T24" fmla="*/ 969 w 978"/>
                  <a:gd name="T25" fmla="*/ 599 h 1055"/>
                  <a:gd name="T26" fmla="*/ 969 w 978"/>
                  <a:gd name="T27" fmla="*/ 591 h 1055"/>
                  <a:gd name="T28" fmla="*/ 970 w 978"/>
                  <a:gd name="T29" fmla="*/ 561 h 1055"/>
                  <a:gd name="T30" fmla="*/ 971 w 978"/>
                  <a:gd name="T31" fmla="*/ 531 h 1055"/>
                  <a:gd name="T32" fmla="*/ 495 w 978"/>
                  <a:gd name="T33" fmla="*/ 0 h 1055"/>
                  <a:gd name="T34" fmla="*/ 0 w 978"/>
                  <a:gd name="T35" fmla="*/ 518 h 1055"/>
                  <a:gd name="T36" fmla="*/ 501 w 978"/>
                  <a:gd name="T37" fmla="*/ 1055 h 1055"/>
                  <a:gd name="T38" fmla="*/ 974 w 978"/>
                  <a:gd name="T39" fmla="*/ 801 h 10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978" h="1055">
                    <a:moveTo>
                      <a:pt x="253" y="406"/>
                    </a:moveTo>
                    <a:lnTo>
                      <a:pt x="253" y="406"/>
                    </a:lnTo>
                    <a:cubicBezTo>
                      <a:pt x="264" y="293"/>
                      <a:pt x="368" y="205"/>
                      <a:pt x="495" y="205"/>
                    </a:cubicBezTo>
                    <a:cubicBezTo>
                      <a:pt x="621" y="205"/>
                      <a:pt x="710" y="286"/>
                      <a:pt x="720" y="406"/>
                    </a:cubicBezTo>
                    <a:lnTo>
                      <a:pt x="253" y="406"/>
                    </a:lnTo>
                    <a:close/>
                    <a:moveTo>
                      <a:pt x="974" y="801"/>
                    </a:moveTo>
                    <a:lnTo>
                      <a:pt x="974" y="801"/>
                    </a:lnTo>
                    <a:lnTo>
                      <a:pt x="978" y="795"/>
                    </a:lnTo>
                    <a:lnTo>
                      <a:pt x="801" y="661"/>
                    </a:lnTo>
                    <a:lnTo>
                      <a:pt x="797" y="668"/>
                    </a:lnTo>
                    <a:cubicBezTo>
                      <a:pt x="768" y="714"/>
                      <a:pt x="692" y="835"/>
                      <a:pt x="514" y="835"/>
                    </a:cubicBezTo>
                    <a:cubicBezTo>
                      <a:pt x="308" y="835"/>
                      <a:pt x="259" y="676"/>
                      <a:pt x="248" y="599"/>
                    </a:cubicBezTo>
                    <a:lnTo>
                      <a:pt x="969" y="599"/>
                    </a:lnTo>
                    <a:lnTo>
                      <a:pt x="969" y="591"/>
                    </a:lnTo>
                    <a:cubicBezTo>
                      <a:pt x="969" y="583"/>
                      <a:pt x="969" y="572"/>
                      <a:pt x="970" y="561"/>
                    </a:cubicBezTo>
                    <a:cubicBezTo>
                      <a:pt x="971" y="550"/>
                      <a:pt x="971" y="539"/>
                      <a:pt x="971" y="531"/>
                    </a:cubicBezTo>
                    <a:cubicBezTo>
                      <a:pt x="971" y="199"/>
                      <a:pt x="793" y="0"/>
                      <a:pt x="495" y="0"/>
                    </a:cubicBezTo>
                    <a:cubicBezTo>
                      <a:pt x="208" y="0"/>
                      <a:pt x="0" y="218"/>
                      <a:pt x="0" y="518"/>
                    </a:cubicBezTo>
                    <a:cubicBezTo>
                      <a:pt x="0" y="839"/>
                      <a:pt x="201" y="1055"/>
                      <a:pt x="501" y="1055"/>
                    </a:cubicBezTo>
                    <a:cubicBezTo>
                      <a:pt x="772" y="1055"/>
                      <a:pt x="914" y="896"/>
                      <a:pt x="974" y="801"/>
                    </a:cubicBezTo>
                    <a:close/>
                  </a:path>
                </a:pathLst>
              </a:custGeom>
              <a:solidFill>
                <a:schemeClr val="bg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65" name="Freeform 16">
                <a:extLst>
                  <a:ext uri="{FF2B5EF4-FFF2-40B4-BE49-F238E27FC236}">
                    <a16:creationId xmlns:a16="http://schemas.microsoft.com/office/drawing/2014/main" id="{687ACB1E-4B37-45F9-862B-19B87A2EDB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303623" y="2704447"/>
                <a:ext cx="425958" cy="609927"/>
              </a:xfrm>
              <a:custGeom>
                <a:avLst/>
                <a:gdLst>
                  <a:gd name="T0" fmla="*/ 253 w 1001"/>
                  <a:gd name="T1" fmla="*/ 1116 h 1431"/>
                  <a:gd name="T2" fmla="*/ 253 w 1001"/>
                  <a:gd name="T3" fmla="*/ 1116 h 1431"/>
                  <a:gd name="T4" fmla="*/ 389 w 1001"/>
                  <a:gd name="T5" fmla="*/ 991 h 1431"/>
                  <a:gd name="T6" fmla="*/ 686 w 1001"/>
                  <a:gd name="T7" fmla="*/ 1431 h 1431"/>
                  <a:gd name="T8" fmla="*/ 1001 w 1001"/>
                  <a:gd name="T9" fmla="*/ 1431 h 1431"/>
                  <a:gd name="T10" fmla="*/ 569 w 1001"/>
                  <a:gd name="T11" fmla="*/ 818 h 1431"/>
                  <a:gd name="T12" fmla="*/ 969 w 1001"/>
                  <a:gd name="T13" fmla="*/ 424 h 1431"/>
                  <a:gd name="T14" fmla="*/ 641 w 1001"/>
                  <a:gd name="T15" fmla="*/ 424 h 1431"/>
                  <a:gd name="T16" fmla="*/ 253 w 1001"/>
                  <a:gd name="T17" fmla="*/ 819 h 1431"/>
                  <a:gd name="T18" fmla="*/ 253 w 1001"/>
                  <a:gd name="T19" fmla="*/ 0 h 1431"/>
                  <a:gd name="T20" fmla="*/ 0 w 1001"/>
                  <a:gd name="T21" fmla="*/ 0 h 1431"/>
                  <a:gd name="T22" fmla="*/ 0 w 1001"/>
                  <a:gd name="T23" fmla="*/ 1431 h 1431"/>
                  <a:gd name="T24" fmla="*/ 253 w 1001"/>
                  <a:gd name="T25" fmla="*/ 1431 h 1431"/>
                  <a:gd name="T26" fmla="*/ 253 w 1001"/>
                  <a:gd name="T27" fmla="*/ 1116 h 1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001" h="1431">
                    <a:moveTo>
                      <a:pt x="253" y="1116"/>
                    </a:moveTo>
                    <a:lnTo>
                      <a:pt x="253" y="1116"/>
                    </a:lnTo>
                    <a:lnTo>
                      <a:pt x="389" y="991"/>
                    </a:lnTo>
                    <a:lnTo>
                      <a:pt x="686" y="1431"/>
                    </a:lnTo>
                    <a:lnTo>
                      <a:pt x="1001" y="1431"/>
                    </a:lnTo>
                    <a:lnTo>
                      <a:pt x="569" y="818"/>
                    </a:lnTo>
                    <a:lnTo>
                      <a:pt x="969" y="424"/>
                    </a:lnTo>
                    <a:lnTo>
                      <a:pt x="641" y="424"/>
                    </a:lnTo>
                    <a:lnTo>
                      <a:pt x="253" y="819"/>
                    </a:lnTo>
                    <a:lnTo>
                      <a:pt x="253" y="0"/>
                    </a:lnTo>
                    <a:lnTo>
                      <a:pt x="0" y="0"/>
                    </a:lnTo>
                    <a:lnTo>
                      <a:pt x="0" y="1431"/>
                    </a:lnTo>
                    <a:lnTo>
                      <a:pt x="253" y="1431"/>
                    </a:lnTo>
                    <a:lnTo>
                      <a:pt x="253" y="1116"/>
                    </a:lnTo>
                    <a:close/>
                  </a:path>
                </a:pathLst>
              </a:custGeom>
              <a:solidFill>
                <a:schemeClr val="bg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grpSp>
          <p:nvGrpSpPr>
            <p:cNvPr id="67" name="Beeldmerk">
              <a:extLst>
                <a:ext uri="{FF2B5EF4-FFF2-40B4-BE49-F238E27FC236}">
                  <a16:creationId xmlns:a16="http://schemas.microsoft.com/office/drawing/2014/main" id="{9178F720-9AEE-45AD-922A-88699E172406}"/>
                </a:ext>
              </a:extLst>
            </p:cNvPr>
            <p:cNvGrpSpPr/>
            <p:nvPr userDrawn="1"/>
          </p:nvGrpSpPr>
          <p:grpSpPr>
            <a:xfrm>
              <a:off x="436967" y="2468019"/>
              <a:ext cx="1740667" cy="1745915"/>
              <a:chOff x="2964997" y="2369766"/>
              <a:chExt cx="2112101" cy="2118469"/>
            </a:xfrm>
          </p:grpSpPr>
          <p:sp>
            <p:nvSpPr>
              <p:cNvPr id="68" name="Freeform 5">
                <a:extLst>
                  <a:ext uri="{FF2B5EF4-FFF2-40B4-BE49-F238E27FC236}">
                    <a16:creationId xmlns:a16="http://schemas.microsoft.com/office/drawing/2014/main" id="{265AFB15-0A58-42D7-A8B0-1C1DA0EA02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1782" y="2369766"/>
                <a:ext cx="945315" cy="947438"/>
              </a:xfrm>
              <a:custGeom>
                <a:avLst/>
                <a:gdLst>
                  <a:gd name="T0" fmla="*/ 321 w 2224"/>
                  <a:gd name="T1" fmla="*/ 1900 h 2221"/>
                  <a:gd name="T2" fmla="*/ 321 w 2224"/>
                  <a:gd name="T3" fmla="*/ 1900 h 2221"/>
                  <a:gd name="T4" fmla="*/ 321 w 2224"/>
                  <a:gd name="T5" fmla="*/ 1371 h 2221"/>
                  <a:gd name="T6" fmla="*/ 1976 w 2224"/>
                  <a:gd name="T7" fmla="*/ 1371 h 2221"/>
                  <a:gd name="T8" fmla="*/ 1784 w 2224"/>
                  <a:gd name="T9" fmla="*/ 1050 h 2221"/>
                  <a:gd name="T10" fmla="*/ 1174 w 2224"/>
                  <a:gd name="T11" fmla="*/ 1050 h 2221"/>
                  <a:gd name="T12" fmla="*/ 1174 w 2224"/>
                  <a:gd name="T13" fmla="*/ 439 h 2221"/>
                  <a:gd name="T14" fmla="*/ 853 w 2224"/>
                  <a:gd name="T15" fmla="*/ 247 h 2221"/>
                  <a:gd name="T16" fmla="*/ 853 w 2224"/>
                  <a:gd name="T17" fmla="*/ 1050 h 2221"/>
                  <a:gd name="T18" fmla="*/ 321 w 2224"/>
                  <a:gd name="T19" fmla="*/ 1050 h 2221"/>
                  <a:gd name="T20" fmla="*/ 321 w 2224"/>
                  <a:gd name="T21" fmla="*/ 55 h 2221"/>
                  <a:gd name="T22" fmla="*/ 0 w 2224"/>
                  <a:gd name="T23" fmla="*/ 0 h 2221"/>
                  <a:gd name="T24" fmla="*/ 0 w 2224"/>
                  <a:gd name="T25" fmla="*/ 2221 h 2221"/>
                  <a:gd name="T26" fmla="*/ 2224 w 2224"/>
                  <a:gd name="T27" fmla="*/ 2221 h 2221"/>
                  <a:gd name="T28" fmla="*/ 2168 w 2224"/>
                  <a:gd name="T29" fmla="*/ 1900 h 2221"/>
                  <a:gd name="T30" fmla="*/ 321 w 2224"/>
                  <a:gd name="T31" fmla="*/ 1900 h 2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224" h="2221">
                    <a:moveTo>
                      <a:pt x="321" y="1900"/>
                    </a:moveTo>
                    <a:lnTo>
                      <a:pt x="321" y="1900"/>
                    </a:lnTo>
                    <a:lnTo>
                      <a:pt x="321" y="1371"/>
                    </a:lnTo>
                    <a:lnTo>
                      <a:pt x="1976" y="1371"/>
                    </a:lnTo>
                    <a:cubicBezTo>
                      <a:pt x="1921" y="1260"/>
                      <a:pt x="1856" y="1152"/>
                      <a:pt x="1784" y="1050"/>
                    </a:cubicBezTo>
                    <a:lnTo>
                      <a:pt x="1174" y="1050"/>
                    </a:lnTo>
                    <a:lnTo>
                      <a:pt x="1174" y="439"/>
                    </a:lnTo>
                    <a:cubicBezTo>
                      <a:pt x="1071" y="367"/>
                      <a:pt x="963" y="302"/>
                      <a:pt x="853" y="247"/>
                    </a:cubicBezTo>
                    <a:lnTo>
                      <a:pt x="853" y="1050"/>
                    </a:lnTo>
                    <a:lnTo>
                      <a:pt x="321" y="1050"/>
                    </a:lnTo>
                    <a:lnTo>
                      <a:pt x="321" y="55"/>
                    </a:lnTo>
                    <a:cubicBezTo>
                      <a:pt x="213" y="29"/>
                      <a:pt x="105" y="10"/>
                      <a:pt x="0" y="0"/>
                    </a:cubicBezTo>
                    <a:lnTo>
                      <a:pt x="0" y="2221"/>
                    </a:lnTo>
                    <a:lnTo>
                      <a:pt x="2224" y="2221"/>
                    </a:lnTo>
                    <a:cubicBezTo>
                      <a:pt x="2213" y="2116"/>
                      <a:pt x="2194" y="2008"/>
                      <a:pt x="2168" y="1900"/>
                    </a:cubicBezTo>
                    <a:lnTo>
                      <a:pt x="321" y="1900"/>
                    </a:lnTo>
                    <a:close/>
                  </a:path>
                </a:pathLst>
              </a:custGeom>
              <a:solidFill>
                <a:schemeClr val="bg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69" name="Freeform 6">
                <a:extLst>
                  <a:ext uri="{FF2B5EF4-FFF2-40B4-BE49-F238E27FC236}">
                    <a16:creationId xmlns:a16="http://schemas.microsoft.com/office/drawing/2014/main" id="{A9D7B425-DA75-4A0C-87EF-85DDCC7E61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4997" y="2370474"/>
                <a:ext cx="2112101" cy="2117761"/>
              </a:xfrm>
              <a:custGeom>
                <a:avLst/>
                <a:gdLst>
                  <a:gd name="T0" fmla="*/ 2220 w 4968"/>
                  <a:gd name="T1" fmla="*/ 0 h 4967"/>
                  <a:gd name="T2" fmla="*/ 2220 w 4968"/>
                  <a:gd name="T3" fmla="*/ 0 h 4967"/>
                  <a:gd name="T4" fmla="*/ 1899 w 4968"/>
                  <a:gd name="T5" fmla="*/ 54 h 4967"/>
                  <a:gd name="T6" fmla="*/ 1899 w 4968"/>
                  <a:gd name="T7" fmla="*/ 1146 h 4967"/>
                  <a:gd name="T8" fmla="*/ 1894 w 4968"/>
                  <a:gd name="T9" fmla="*/ 1141 h 4967"/>
                  <a:gd name="T10" fmla="*/ 1135 w 4968"/>
                  <a:gd name="T11" fmla="*/ 381 h 4967"/>
                  <a:gd name="T12" fmla="*/ 873 w 4968"/>
                  <a:gd name="T13" fmla="*/ 574 h 4967"/>
                  <a:gd name="T14" fmla="*/ 1895 w 4968"/>
                  <a:gd name="T15" fmla="*/ 1596 h 4967"/>
                  <a:gd name="T16" fmla="*/ 1899 w 4968"/>
                  <a:gd name="T17" fmla="*/ 1592 h 4967"/>
                  <a:gd name="T18" fmla="*/ 1899 w 4968"/>
                  <a:gd name="T19" fmla="*/ 2332 h 4967"/>
                  <a:gd name="T20" fmla="*/ 1894 w 4968"/>
                  <a:gd name="T21" fmla="*/ 2327 h 4967"/>
                  <a:gd name="T22" fmla="*/ 515 w 4968"/>
                  <a:gd name="T23" fmla="*/ 947 h 4967"/>
                  <a:gd name="T24" fmla="*/ 331 w 4968"/>
                  <a:gd name="T25" fmla="*/ 1217 h 4967"/>
                  <a:gd name="T26" fmla="*/ 1018 w 4968"/>
                  <a:gd name="T27" fmla="*/ 1904 h 4967"/>
                  <a:gd name="T28" fmla="*/ 1010 w 4968"/>
                  <a:gd name="T29" fmla="*/ 1904 h 4967"/>
                  <a:gd name="T30" fmla="*/ 929 w 4968"/>
                  <a:gd name="T31" fmla="*/ 1901 h 4967"/>
                  <a:gd name="T32" fmla="*/ 55 w 4968"/>
                  <a:gd name="T33" fmla="*/ 1901 h 4967"/>
                  <a:gd name="T34" fmla="*/ 0 w 4968"/>
                  <a:gd name="T35" fmla="*/ 2222 h 4967"/>
                  <a:gd name="T36" fmla="*/ 929 w 4968"/>
                  <a:gd name="T37" fmla="*/ 2222 h 4967"/>
                  <a:gd name="T38" fmla="*/ 1894 w 4968"/>
                  <a:gd name="T39" fmla="*/ 3184 h 4967"/>
                  <a:gd name="T40" fmla="*/ 1894 w 4968"/>
                  <a:gd name="T41" fmla="*/ 4910 h 4967"/>
                  <a:gd name="T42" fmla="*/ 1897 w 4968"/>
                  <a:gd name="T43" fmla="*/ 4910 h 4967"/>
                  <a:gd name="T44" fmla="*/ 2218 w 4968"/>
                  <a:gd name="T45" fmla="*/ 4966 h 4967"/>
                  <a:gd name="T46" fmla="*/ 2220 w 4968"/>
                  <a:gd name="T47" fmla="*/ 4966 h 4967"/>
                  <a:gd name="T48" fmla="*/ 2220 w 4968"/>
                  <a:gd name="T49" fmla="*/ 3067 h 4967"/>
                  <a:gd name="T50" fmla="*/ 2747 w 4968"/>
                  <a:gd name="T51" fmla="*/ 3067 h 4967"/>
                  <a:gd name="T52" fmla="*/ 2747 w 4968"/>
                  <a:gd name="T53" fmla="*/ 4967 h 4967"/>
                  <a:gd name="T54" fmla="*/ 3068 w 4968"/>
                  <a:gd name="T55" fmla="*/ 4911 h 4967"/>
                  <a:gd name="T56" fmla="*/ 3068 w 4968"/>
                  <a:gd name="T57" fmla="*/ 3955 h 4967"/>
                  <a:gd name="T58" fmla="*/ 3074 w 4968"/>
                  <a:gd name="T59" fmla="*/ 3960 h 4967"/>
                  <a:gd name="T60" fmla="*/ 3749 w 4968"/>
                  <a:gd name="T61" fmla="*/ 4636 h 4967"/>
                  <a:gd name="T62" fmla="*/ 4019 w 4968"/>
                  <a:gd name="T63" fmla="*/ 4452 h 4967"/>
                  <a:gd name="T64" fmla="*/ 3068 w 4968"/>
                  <a:gd name="T65" fmla="*/ 3501 h 4967"/>
                  <a:gd name="T66" fmla="*/ 3068 w 4968"/>
                  <a:gd name="T67" fmla="*/ 3067 h 4967"/>
                  <a:gd name="T68" fmla="*/ 3367 w 4968"/>
                  <a:gd name="T69" fmla="*/ 3067 h 4967"/>
                  <a:gd name="T70" fmla="*/ 4392 w 4968"/>
                  <a:gd name="T71" fmla="*/ 4093 h 4967"/>
                  <a:gd name="T72" fmla="*/ 4585 w 4968"/>
                  <a:gd name="T73" fmla="*/ 3832 h 4967"/>
                  <a:gd name="T74" fmla="*/ 3821 w 4968"/>
                  <a:gd name="T75" fmla="*/ 3067 h 4967"/>
                  <a:gd name="T76" fmla="*/ 4912 w 4968"/>
                  <a:gd name="T77" fmla="*/ 3067 h 4967"/>
                  <a:gd name="T78" fmla="*/ 4968 w 4968"/>
                  <a:gd name="T79" fmla="*/ 2746 h 4967"/>
                  <a:gd name="T80" fmla="*/ 2220 w 4968"/>
                  <a:gd name="T81" fmla="*/ 2746 h 4967"/>
                  <a:gd name="T82" fmla="*/ 2220 w 4968"/>
                  <a:gd name="T83" fmla="*/ 0 h 49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4968" h="4967">
                    <a:moveTo>
                      <a:pt x="2220" y="0"/>
                    </a:moveTo>
                    <a:lnTo>
                      <a:pt x="2220" y="0"/>
                    </a:lnTo>
                    <a:cubicBezTo>
                      <a:pt x="2115" y="10"/>
                      <a:pt x="2007" y="28"/>
                      <a:pt x="1899" y="54"/>
                    </a:cubicBezTo>
                    <a:lnTo>
                      <a:pt x="1899" y="1146"/>
                    </a:lnTo>
                    <a:lnTo>
                      <a:pt x="1894" y="1141"/>
                    </a:lnTo>
                    <a:lnTo>
                      <a:pt x="1135" y="381"/>
                    </a:lnTo>
                    <a:cubicBezTo>
                      <a:pt x="1043" y="440"/>
                      <a:pt x="955" y="505"/>
                      <a:pt x="873" y="574"/>
                    </a:cubicBezTo>
                    <a:lnTo>
                      <a:pt x="1895" y="1596"/>
                    </a:lnTo>
                    <a:lnTo>
                      <a:pt x="1899" y="1592"/>
                    </a:lnTo>
                    <a:lnTo>
                      <a:pt x="1899" y="2332"/>
                    </a:lnTo>
                    <a:lnTo>
                      <a:pt x="1894" y="2327"/>
                    </a:lnTo>
                    <a:lnTo>
                      <a:pt x="515" y="947"/>
                    </a:lnTo>
                    <a:cubicBezTo>
                      <a:pt x="447" y="1033"/>
                      <a:pt x="385" y="1124"/>
                      <a:pt x="331" y="1217"/>
                    </a:cubicBezTo>
                    <a:lnTo>
                      <a:pt x="1018" y="1904"/>
                    </a:lnTo>
                    <a:lnTo>
                      <a:pt x="1010" y="1904"/>
                    </a:lnTo>
                    <a:cubicBezTo>
                      <a:pt x="980" y="1902"/>
                      <a:pt x="953" y="1901"/>
                      <a:pt x="929" y="1901"/>
                    </a:cubicBezTo>
                    <a:lnTo>
                      <a:pt x="55" y="1901"/>
                    </a:lnTo>
                    <a:cubicBezTo>
                      <a:pt x="29" y="2009"/>
                      <a:pt x="10" y="2117"/>
                      <a:pt x="0" y="2222"/>
                    </a:cubicBezTo>
                    <a:lnTo>
                      <a:pt x="929" y="2222"/>
                    </a:lnTo>
                    <a:cubicBezTo>
                      <a:pt x="1460" y="2222"/>
                      <a:pt x="1893" y="2654"/>
                      <a:pt x="1894" y="3184"/>
                    </a:cubicBezTo>
                    <a:lnTo>
                      <a:pt x="1894" y="4910"/>
                    </a:lnTo>
                    <a:lnTo>
                      <a:pt x="1897" y="4910"/>
                    </a:lnTo>
                    <a:cubicBezTo>
                      <a:pt x="2004" y="4936"/>
                      <a:pt x="2112" y="4955"/>
                      <a:pt x="2218" y="4966"/>
                    </a:cubicBezTo>
                    <a:cubicBezTo>
                      <a:pt x="2218" y="4966"/>
                      <a:pt x="2220" y="4966"/>
                      <a:pt x="2220" y="4966"/>
                    </a:cubicBezTo>
                    <a:lnTo>
                      <a:pt x="2220" y="3067"/>
                    </a:lnTo>
                    <a:lnTo>
                      <a:pt x="2747" y="3067"/>
                    </a:lnTo>
                    <a:lnTo>
                      <a:pt x="2747" y="4967"/>
                    </a:lnTo>
                    <a:cubicBezTo>
                      <a:pt x="2853" y="4955"/>
                      <a:pt x="2961" y="4937"/>
                      <a:pt x="3068" y="4911"/>
                    </a:cubicBezTo>
                    <a:lnTo>
                      <a:pt x="3068" y="3955"/>
                    </a:lnTo>
                    <a:lnTo>
                      <a:pt x="3074" y="3960"/>
                    </a:lnTo>
                    <a:lnTo>
                      <a:pt x="3749" y="4636"/>
                    </a:lnTo>
                    <a:cubicBezTo>
                      <a:pt x="3842" y="4581"/>
                      <a:pt x="3933" y="4519"/>
                      <a:pt x="4019" y="4452"/>
                    </a:cubicBezTo>
                    <a:lnTo>
                      <a:pt x="3068" y="3501"/>
                    </a:lnTo>
                    <a:lnTo>
                      <a:pt x="3068" y="3067"/>
                    </a:lnTo>
                    <a:lnTo>
                      <a:pt x="3367" y="3067"/>
                    </a:lnTo>
                    <a:lnTo>
                      <a:pt x="4392" y="4093"/>
                    </a:lnTo>
                    <a:cubicBezTo>
                      <a:pt x="4462" y="4011"/>
                      <a:pt x="4526" y="3923"/>
                      <a:pt x="4585" y="3832"/>
                    </a:cubicBezTo>
                    <a:lnTo>
                      <a:pt x="3821" y="3067"/>
                    </a:lnTo>
                    <a:lnTo>
                      <a:pt x="4912" y="3067"/>
                    </a:lnTo>
                    <a:cubicBezTo>
                      <a:pt x="4938" y="2960"/>
                      <a:pt x="4957" y="2852"/>
                      <a:pt x="4968" y="2746"/>
                    </a:cubicBezTo>
                    <a:lnTo>
                      <a:pt x="2220" y="2746"/>
                    </a:lnTo>
                    <a:lnTo>
                      <a:pt x="2220" y="0"/>
                    </a:lnTo>
                    <a:close/>
                  </a:path>
                </a:pathLst>
              </a:custGeom>
              <a:solidFill>
                <a:schemeClr val="bg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70" name="Freeform 7">
                <a:extLst>
                  <a:ext uri="{FF2B5EF4-FFF2-40B4-BE49-F238E27FC236}">
                    <a16:creationId xmlns:a16="http://schemas.microsoft.com/office/drawing/2014/main" id="{63826BE8-F148-40ED-998E-D7876D3E24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64997" y="3541504"/>
                <a:ext cx="581624" cy="840595"/>
              </a:xfrm>
              <a:custGeom>
                <a:avLst/>
                <a:gdLst>
                  <a:gd name="T0" fmla="*/ 902 w 1369"/>
                  <a:gd name="T1" fmla="*/ 0 h 1972"/>
                  <a:gd name="T2" fmla="*/ 902 w 1369"/>
                  <a:gd name="T3" fmla="*/ 0 h 1972"/>
                  <a:gd name="T4" fmla="*/ 0 w 1369"/>
                  <a:gd name="T5" fmla="*/ 0 h 1972"/>
                  <a:gd name="T6" fmla="*/ 55 w 1369"/>
                  <a:gd name="T7" fmla="*/ 321 h 1972"/>
                  <a:gd name="T8" fmla="*/ 902 w 1369"/>
                  <a:gd name="T9" fmla="*/ 321 h 1972"/>
                  <a:gd name="T10" fmla="*/ 1048 w 1369"/>
                  <a:gd name="T11" fmla="*/ 466 h 1972"/>
                  <a:gd name="T12" fmla="*/ 1048 w 1369"/>
                  <a:gd name="T13" fmla="*/ 850 h 1972"/>
                  <a:gd name="T14" fmla="*/ 248 w 1369"/>
                  <a:gd name="T15" fmla="*/ 850 h 1972"/>
                  <a:gd name="T16" fmla="*/ 440 w 1369"/>
                  <a:gd name="T17" fmla="*/ 1171 h 1972"/>
                  <a:gd name="T18" fmla="*/ 1048 w 1369"/>
                  <a:gd name="T19" fmla="*/ 1171 h 1972"/>
                  <a:gd name="T20" fmla="*/ 1048 w 1369"/>
                  <a:gd name="T21" fmla="*/ 1779 h 1972"/>
                  <a:gd name="T22" fmla="*/ 1369 w 1369"/>
                  <a:gd name="T23" fmla="*/ 1972 h 1972"/>
                  <a:gd name="T24" fmla="*/ 1369 w 1369"/>
                  <a:gd name="T25" fmla="*/ 466 h 1972"/>
                  <a:gd name="T26" fmla="*/ 902 w 1369"/>
                  <a:gd name="T27" fmla="*/ 0 h 19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1369" h="1972">
                    <a:moveTo>
                      <a:pt x="902" y="0"/>
                    </a:moveTo>
                    <a:lnTo>
                      <a:pt x="902" y="0"/>
                    </a:lnTo>
                    <a:lnTo>
                      <a:pt x="0" y="0"/>
                    </a:lnTo>
                    <a:cubicBezTo>
                      <a:pt x="11" y="106"/>
                      <a:pt x="30" y="214"/>
                      <a:pt x="55" y="321"/>
                    </a:cubicBezTo>
                    <a:lnTo>
                      <a:pt x="902" y="321"/>
                    </a:lnTo>
                    <a:cubicBezTo>
                      <a:pt x="982" y="321"/>
                      <a:pt x="1048" y="386"/>
                      <a:pt x="1048" y="466"/>
                    </a:cubicBezTo>
                    <a:lnTo>
                      <a:pt x="1048" y="850"/>
                    </a:lnTo>
                    <a:lnTo>
                      <a:pt x="248" y="850"/>
                    </a:lnTo>
                    <a:cubicBezTo>
                      <a:pt x="303" y="961"/>
                      <a:pt x="368" y="1069"/>
                      <a:pt x="440" y="1171"/>
                    </a:cubicBezTo>
                    <a:lnTo>
                      <a:pt x="1048" y="1171"/>
                    </a:lnTo>
                    <a:lnTo>
                      <a:pt x="1048" y="1779"/>
                    </a:lnTo>
                    <a:cubicBezTo>
                      <a:pt x="1150" y="1852"/>
                      <a:pt x="1258" y="1916"/>
                      <a:pt x="1369" y="1972"/>
                    </a:cubicBezTo>
                    <a:lnTo>
                      <a:pt x="1369" y="466"/>
                    </a:lnTo>
                    <a:cubicBezTo>
                      <a:pt x="1369" y="209"/>
                      <a:pt x="1159" y="0"/>
                      <a:pt x="902" y="0"/>
                    </a:cubicBezTo>
                    <a:close/>
                  </a:path>
                </a:pathLst>
              </a:custGeom>
              <a:solidFill>
                <a:schemeClr val="bg2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51665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 Grij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hthoek 25">
            <a:extLst>
              <a:ext uri="{FF2B5EF4-FFF2-40B4-BE49-F238E27FC236}">
                <a16:creationId xmlns:a16="http://schemas.microsoft.com/office/drawing/2014/main" id="{714F2206-6DE8-4489-912B-476584EFAC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13" name="Tijdelijke aanduiding voor tekst 8">
            <a:extLst>
              <a:ext uri="{FF2B5EF4-FFF2-40B4-BE49-F238E27FC236}">
                <a16:creationId xmlns:a16="http://schemas.microsoft.com/office/drawing/2014/main" id="{65CB2EF4-81FE-45BB-BAB6-4F651370938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096000" y="504823"/>
            <a:ext cx="6096000" cy="5854723"/>
          </a:xfrm>
          <a:custGeom>
            <a:avLst/>
            <a:gdLst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704871 w 4402288"/>
              <a:gd name="connsiteY9" fmla="*/ 2256944 h 4228047"/>
              <a:gd name="connsiteX10" fmla="*/ 3814443 w 4402288"/>
              <a:gd name="connsiteY10" fmla="*/ 2256944 h 4228047"/>
              <a:gd name="connsiteX11" fmla="*/ 4402288 w 4402288"/>
              <a:gd name="connsiteY11" fmla="*/ 2256944 h 4228047"/>
              <a:gd name="connsiteX12" fmla="*/ 4402288 w 4402288"/>
              <a:gd name="connsiteY12" fmla="*/ 2465369 h 4228047"/>
              <a:gd name="connsiteX13" fmla="*/ 3733022 w 4402288"/>
              <a:gd name="connsiteY13" fmla="*/ 2465369 h 4228047"/>
              <a:gd name="connsiteX14" fmla="*/ 3733022 w 4402288"/>
              <a:gd name="connsiteY14" fmla="*/ 4070118 h 4228047"/>
              <a:gd name="connsiteX15" fmla="*/ 3575092 w 4402288"/>
              <a:gd name="connsiteY15" fmla="*/ 4228047 h 4228047"/>
              <a:gd name="connsiteX16" fmla="*/ 3519397 w 4402288"/>
              <a:gd name="connsiteY16" fmla="*/ 4228047 h 4228047"/>
              <a:gd name="connsiteX17" fmla="*/ 2519418 w 4402288"/>
              <a:gd name="connsiteY17" fmla="*/ 4228047 h 4228047"/>
              <a:gd name="connsiteX18" fmla="*/ 2132731 w 4402288"/>
              <a:gd name="connsiteY18" fmla="*/ 3840972 h 4228047"/>
              <a:gd name="connsiteX19" fmla="*/ 2132731 w 4402288"/>
              <a:gd name="connsiteY19" fmla="*/ 387075 h 4228047"/>
              <a:gd name="connsiteX20" fmla="*/ 1951285 w 4402288"/>
              <a:gd name="connsiteY20" fmla="*/ 205447 h 4228047"/>
              <a:gd name="connsiteX21" fmla="*/ 945897 w 4402288"/>
              <a:gd name="connsiteY21" fmla="*/ 205447 h 4228047"/>
              <a:gd name="connsiteX22" fmla="*/ 945897 w 4402288"/>
              <a:gd name="connsiteY22" fmla="*/ 1823248 h 4228047"/>
              <a:gd name="connsiteX23" fmla="*/ 945897 w 4402288"/>
              <a:gd name="connsiteY23" fmla="*/ 1825488 h 4228047"/>
              <a:gd name="connsiteX24" fmla="*/ 800281 w 4402288"/>
              <a:gd name="connsiteY24" fmla="*/ 1971104 h 4228047"/>
              <a:gd name="connsiteX25" fmla="*/ 779395 w 4402288"/>
              <a:gd name="connsiteY25" fmla="*/ 1971104 h 4228047"/>
              <a:gd name="connsiteX26" fmla="*/ 0 w 4402288"/>
              <a:gd name="connsiteY26" fmla="*/ 1971104 h 4228047"/>
              <a:gd name="connsiteX27" fmla="*/ 0 w 4402288"/>
              <a:gd name="connsiteY27" fmla="*/ 1765657 h 4228047"/>
              <a:gd name="connsiteX28" fmla="*/ 740655 w 4402288"/>
              <a:gd name="connsiteY28" fmla="*/ 1765657 h 4228047"/>
              <a:gd name="connsiteX29" fmla="*/ 740655 w 4402288"/>
              <a:gd name="connsiteY29" fmla="*/ 220707 h 4228047"/>
              <a:gd name="connsiteX30" fmla="*/ 740655 w 4402288"/>
              <a:gd name="connsiteY30" fmla="*/ 179698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614692 w 4402288"/>
              <a:gd name="connsiteY9" fmla="*/ 2340435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800281 w 4402288"/>
              <a:gd name="connsiteY25" fmla="*/ 1971104 h 4228047"/>
              <a:gd name="connsiteX26" fmla="*/ 779395 w 4402288"/>
              <a:gd name="connsiteY26" fmla="*/ 1971104 h 4228047"/>
              <a:gd name="connsiteX27" fmla="*/ 0 w 4402288"/>
              <a:gd name="connsiteY27" fmla="*/ 1971104 h 4228047"/>
              <a:gd name="connsiteX28" fmla="*/ 0 w 4402288"/>
              <a:gd name="connsiteY28" fmla="*/ 1765657 h 4228047"/>
              <a:gd name="connsiteX29" fmla="*/ 740655 w 4402288"/>
              <a:gd name="connsiteY29" fmla="*/ 1765657 h 4228047"/>
              <a:gd name="connsiteX30" fmla="*/ 740655 w 4402288"/>
              <a:gd name="connsiteY30" fmla="*/ 220707 h 4228047"/>
              <a:gd name="connsiteX31" fmla="*/ 740655 w 4402288"/>
              <a:gd name="connsiteY31" fmla="*/ 179698 h 4228047"/>
              <a:gd name="connsiteX32" fmla="*/ 920353 w 4402288"/>
              <a:gd name="connsiteY32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527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800281 w 4402288"/>
              <a:gd name="connsiteY25" fmla="*/ 1971104 h 4228047"/>
              <a:gd name="connsiteX26" fmla="*/ 779395 w 4402288"/>
              <a:gd name="connsiteY26" fmla="*/ 1971104 h 4228047"/>
              <a:gd name="connsiteX27" fmla="*/ 0 w 4402288"/>
              <a:gd name="connsiteY27" fmla="*/ 1971104 h 4228047"/>
              <a:gd name="connsiteX28" fmla="*/ 0 w 4402288"/>
              <a:gd name="connsiteY28" fmla="*/ 1765657 h 4228047"/>
              <a:gd name="connsiteX29" fmla="*/ 740655 w 4402288"/>
              <a:gd name="connsiteY29" fmla="*/ 1765657 h 4228047"/>
              <a:gd name="connsiteX30" fmla="*/ 740655 w 4402288"/>
              <a:gd name="connsiteY30" fmla="*/ 220707 h 4228047"/>
              <a:gd name="connsiteX31" fmla="*/ 740655 w 4402288"/>
              <a:gd name="connsiteY31" fmla="*/ 179698 h 4228047"/>
              <a:gd name="connsiteX32" fmla="*/ 920353 w 4402288"/>
              <a:gd name="connsiteY32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30430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800281 w 4402288"/>
              <a:gd name="connsiteY25" fmla="*/ 1971104 h 4228047"/>
              <a:gd name="connsiteX26" fmla="*/ 779395 w 4402288"/>
              <a:gd name="connsiteY26" fmla="*/ 1971104 h 4228047"/>
              <a:gd name="connsiteX27" fmla="*/ 0 w 4402288"/>
              <a:gd name="connsiteY27" fmla="*/ 1971104 h 4228047"/>
              <a:gd name="connsiteX28" fmla="*/ 0 w 4402288"/>
              <a:gd name="connsiteY28" fmla="*/ 1765657 h 4228047"/>
              <a:gd name="connsiteX29" fmla="*/ 740655 w 4402288"/>
              <a:gd name="connsiteY29" fmla="*/ 1765657 h 4228047"/>
              <a:gd name="connsiteX30" fmla="*/ 740655 w 4402288"/>
              <a:gd name="connsiteY30" fmla="*/ 220707 h 4228047"/>
              <a:gd name="connsiteX31" fmla="*/ 740655 w 4402288"/>
              <a:gd name="connsiteY31" fmla="*/ 179698 h 4228047"/>
              <a:gd name="connsiteX32" fmla="*/ 920353 w 4402288"/>
              <a:gd name="connsiteY32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699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800281 w 4402288"/>
              <a:gd name="connsiteY25" fmla="*/ 1971104 h 4228047"/>
              <a:gd name="connsiteX26" fmla="*/ 779395 w 4402288"/>
              <a:gd name="connsiteY26" fmla="*/ 1971104 h 4228047"/>
              <a:gd name="connsiteX27" fmla="*/ 0 w 4402288"/>
              <a:gd name="connsiteY27" fmla="*/ 1971104 h 4228047"/>
              <a:gd name="connsiteX28" fmla="*/ 0 w 4402288"/>
              <a:gd name="connsiteY28" fmla="*/ 1765657 h 4228047"/>
              <a:gd name="connsiteX29" fmla="*/ 740655 w 4402288"/>
              <a:gd name="connsiteY29" fmla="*/ 1765657 h 4228047"/>
              <a:gd name="connsiteX30" fmla="*/ 740655 w 4402288"/>
              <a:gd name="connsiteY30" fmla="*/ 220707 h 4228047"/>
              <a:gd name="connsiteX31" fmla="*/ 740655 w 4402288"/>
              <a:gd name="connsiteY31" fmla="*/ 179698 h 4228047"/>
              <a:gd name="connsiteX32" fmla="*/ 920353 w 4402288"/>
              <a:gd name="connsiteY32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800281 w 4402288"/>
              <a:gd name="connsiteY25" fmla="*/ 1971104 h 4228047"/>
              <a:gd name="connsiteX26" fmla="*/ 779395 w 4402288"/>
              <a:gd name="connsiteY26" fmla="*/ 1971104 h 4228047"/>
              <a:gd name="connsiteX27" fmla="*/ 0 w 4402288"/>
              <a:gd name="connsiteY27" fmla="*/ 1971104 h 4228047"/>
              <a:gd name="connsiteX28" fmla="*/ 0 w 4402288"/>
              <a:gd name="connsiteY28" fmla="*/ 1765657 h 4228047"/>
              <a:gd name="connsiteX29" fmla="*/ 740655 w 4402288"/>
              <a:gd name="connsiteY29" fmla="*/ 1765657 h 4228047"/>
              <a:gd name="connsiteX30" fmla="*/ 740655 w 4402288"/>
              <a:gd name="connsiteY30" fmla="*/ 220707 h 4228047"/>
              <a:gd name="connsiteX31" fmla="*/ 740655 w 4402288"/>
              <a:gd name="connsiteY31" fmla="*/ 179698 h 4228047"/>
              <a:gd name="connsiteX32" fmla="*/ 920353 w 4402288"/>
              <a:gd name="connsiteY32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890776 w 4402288"/>
              <a:gd name="connsiteY25" fmla="*/ 1881291 h 4228047"/>
              <a:gd name="connsiteX26" fmla="*/ 800281 w 4402288"/>
              <a:gd name="connsiteY26" fmla="*/ 1971104 h 4228047"/>
              <a:gd name="connsiteX27" fmla="*/ 779395 w 4402288"/>
              <a:gd name="connsiteY27" fmla="*/ 1971104 h 4228047"/>
              <a:gd name="connsiteX28" fmla="*/ 0 w 4402288"/>
              <a:gd name="connsiteY28" fmla="*/ 1971104 h 4228047"/>
              <a:gd name="connsiteX29" fmla="*/ 0 w 4402288"/>
              <a:gd name="connsiteY29" fmla="*/ 1765657 h 4228047"/>
              <a:gd name="connsiteX30" fmla="*/ 740655 w 4402288"/>
              <a:gd name="connsiteY30" fmla="*/ 1765657 h 4228047"/>
              <a:gd name="connsiteX31" fmla="*/ 740655 w 4402288"/>
              <a:gd name="connsiteY31" fmla="*/ 220707 h 4228047"/>
              <a:gd name="connsiteX32" fmla="*/ 740655 w 4402288"/>
              <a:gd name="connsiteY32" fmla="*/ 179698 h 4228047"/>
              <a:gd name="connsiteX33" fmla="*/ 920353 w 4402288"/>
              <a:gd name="connsiteY33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942365 w 4402288"/>
              <a:gd name="connsiteY25" fmla="*/ 1967273 h 4228047"/>
              <a:gd name="connsiteX26" fmla="*/ 800281 w 4402288"/>
              <a:gd name="connsiteY26" fmla="*/ 1971104 h 4228047"/>
              <a:gd name="connsiteX27" fmla="*/ 779395 w 4402288"/>
              <a:gd name="connsiteY27" fmla="*/ 1971104 h 4228047"/>
              <a:gd name="connsiteX28" fmla="*/ 0 w 4402288"/>
              <a:gd name="connsiteY28" fmla="*/ 1971104 h 4228047"/>
              <a:gd name="connsiteX29" fmla="*/ 0 w 4402288"/>
              <a:gd name="connsiteY29" fmla="*/ 1765657 h 4228047"/>
              <a:gd name="connsiteX30" fmla="*/ 740655 w 4402288"/>
              <a:gd name="connsiteY30" fmla="*/ 1765657 h 4228047"/>
              <a:gd name="connsiteX31" fmla="*/ 740655 w 4402288"/>
              <a:gd name="connsiteY31" fmla="*/ 220707 h 4228047"/>
              <a:gd name="connsiteX32" fmla="*/ 740655 w 4402288"/>
              <a:gd name="connsiteY32" fmla="*/ 179698 h 4228047"/>
              <a:gd name="connsiteX33" fmla="*/ 920353 w 4402288"/>
              <a:gd name="connsiteY33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944084 w 4402288"/>
              <a:gd name="connsiteY25" fmla="*/ 1967273 h 4228047"/>
              <a:gd name="connsiteX26" fmla="*/ 800281 w 4402288"/>
              <a:gd name="connsiteY26" fmla="*/ 1971104 h 4228047"/>
              <a:gd name="connsiteX27" fmla="*/ 779395 w 4402288"/>
              <a:gd name="connsiteY27" fmla="*/ 1971104 h 4228047"/>
              <a:gd name="connsiteX28" fmla="*/ 0 w 4402288"/>
              <a:gd name="connsiteY28" fmla="*/ 1971104 h 4228047"/>
              <a:gd name="connsiteX29" fmla="*/ 0 w 4402288"/>
              <a:gd name="connsiteY29" fmla="*/ 1765657 h 4228047"/>
              <a:gd name="connsiteX30" fmla="*/ 740655 w 4402288"/>
              <a:gd name="connsiteY30" fmla="*/ 1765657 h 4228047"/>
              <a:gd name="connsiteX31" fmla="*/ 740655 w 4402288"/>
              <a:gd name="connsiteY31" fmla="*/ 220707 h 4228047"/>
              <a:gd name="connsiteX32" fmla="*/ 740655 w 4402288"/>
              <a:gd name="connsiteY32" fmla="*/ 179698 h 4228047"/>
              <a:gd name="connsiteX33" fmla="*/ 920353 w 4402288"/>
              <a:gd name="connsiteY33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944084 w 4402288"/>
              <a:gd name="connsiteY25" fmla="*/ 1968993 h 4228047"/>
              <a:gd name="connsiteX26" fmla="*/ 800281 w 4402288"/>
              <a:gd name="connsiteY26" fmla="*/ 1971104 h 4228047"/>
              <a:gd name="connsiteX27" fmla="*/ 779395 w 4402288"/>
              <a:gd name="connsiteY27" fmla="*/ 1971104 h 4228047"/>
              <a:gd name="connsiteX28" fmla="*/ 0 w 4402288"/>
              <a:gd name="connsiteY28" fmla="*/ 1971104 h 4228047"/>
              <a:gd name="connsiteX29" fmla="*/ 0 w 4402288"/>
              <a:gd name="connsiteY29" fmla="*/ 1765657 h 4228047"/>
              <a:gd name="connsiteX30" fmla="*/ 740655 w 4402288"/>
              <a:gd name="connsiteY30" fmla="*/ 1765657 h 4228047"/>
              <a:gd name="connsiteX31" fmla="*/ 740655 w 4402288"/>
              <a:gd name="connsiteY31" fmla="*/ 220707 h 4228047"/>
              <a:gd name="connsiteX32" fmla="*/ 740655 w 4402288"/>
              <a:gd name="connsiteY32" fmla="*/ 179698 h 4228047"/>
              <a:gd name="connsiteX33" fmla="*/ 920353 w 4402288"/>
              <a:gd name="connsiteY33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944084 w 4402288"/>
              <a:gd name="connsiteY25" fmla="*/ 1974152 h 4228047"/>
              <a:gd name="connsiteX26" fmla="*/ 800281 w 4402288"/>
              <a:gd name="connsiteY26" fmla="*/ 1971104 h 4228047"/>
              <a:gd name="connsiteX27" fmla="*/ 779395 w 4402288"/>
              <a:gd name="connsiteY27" fmla="*/ 1971104 h 4228047"/>
              <a:gd name="connsiteX28" fmla="*/ 0 w 4402288"/>
              <a:gd name="connsiteY28" fmla="*/ 1971104 h 4228047"/>
              <a:gd name="connsiteX29" fmla="*/ 0 w 4402288"/>
              <a:gd name="connsiteY29" fmla="*/ 1765657 h 4228047"/>
              <a:gd name="connsiteX30" fmla="*/ 740655 w 4402288"/>
              <a:gd name="connsiteY30" fmla="*/ 1765657 h 4228047"/>
              <a:gd name="connsiteX31" fmla="*/ 740655 w 4402288"/>
              <a:gd name="connsiteY31" fmla="*/ 220707 h 4228047"/>
              <a:gd name="connsiteX32" fmla="*/ 740655 w 4402288"/>
              <a:gd name="connsiteY32" fmla="*/ 179698 h 4228047"/>
              <a:gd name="connsiteX33" fmla="*/ 920353 w 4402288"/>
              <a:gd name="connsiteY33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944084 w 4402288"/>
              <a:gd name="connsiteY25" fmla="*/ 1972432 h 4228047"/>
              <a:gd name="connsiteX26" fmla="*/ 800281 w 4402288"/>
              <a:gd name="connsiteY26" fmla="*/ 1971104 h 4228047"/>
              <a:gd name="connsiteX27" fmla="*/ 779395 w 4402288"/>
              <a:gd name="connsiteY27" fmla="*/ 1971104 h 4228047"/>
              <a:gd name="connsiteX28" fmla="*/ 0 w 4402288"/>
              <a:gd name="connsiteY28" fmla="*/ 1971104 h 4228047"/>
              <a:gd name="connsiteX29" fmla="*/ 0 w 4402288"/>
              <a:gd name="connsiteY29" fmla="*/ 1765657 h 4228047"/>
              <a:gd name="connsiteX30" fmla="*/ 740655 w 4402288"/>
              <a:gd name="connsiteY30" fmla="*/ 1765657 h 4228047"/>
              <a:gd name="connsiteX31" fmla="*/ 740655 w 4402288"/>
              <a:gd name="connsiteY31" fmla="*/ 220707 h 4228047"/>
              <a:gd name="connsiteX32" fmla="*/ 740655 w 4402288"/>
              <a:gd name="connsiteY32" fmla="*/ 179698 h 4228047"/>
              <a:gd name="connsiteX33" fmla="*/ 920353 w 4402288"/>
              <a:gd name="connsiteY33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650804 w 4402288"/>
              <a:gd name="connsiteY16" fmla="*/ 4147781 h 4228047"/>
              <a:gd name="connsiteX17" fmla="*/ 3575092 w 4402288"/>
              <a:gd name="connsiteY17" fmla="*/ 4228047 h 4228047"/>
              <a:gd name="connsiteX18" fmla="*/ 3519397 w 4402288"/>
              <a:gd name="connsiteY18" fmla="*/ 4228047 h 4228047"/>
              <a:gd name="connsiteX19" fmla="*/ 2519418 w 4402288"/>
              <a:gd name="connsiteY19" fmla="*/ 4228047 h 4228047"/>
              <a:gd name="connsiteX20" fmla="*/ 2132731 w 4402288"/>
              <a:gd name="connsiteY20" fmla="*/ 3840972 h 4228047"/>
              <a:gd name="connsiteX21" fmla="*/ 2132731 w 4402288"/>
              <a:gd name="connsiteY21" fmla="*/ 387075 h 4228047"/>
              <a:gd name="connsiteX22" fmla="*/ 1951285 w 4402288"/>
              <a:gd name="connsiteY22" fmla="*/ 205447 h 4228047"/>
              <a:gd name="connsiteX23" fmla="*/ 945897 w 4402288"/>
              <a:gd name="connsiteY23" fmla="*/ 205447 h 4228047"/>
              <a:gd name="connsiteX24" fmla="*/ 945897 w 4402288"/>
              <a:gd name="connsiteY24" fmla="*/ 1823248 h 4228047"/>
              <a:gd name="connsiteX25" fmla="*/ 945897 w 4402288"/>
              <a:gd name="connsiteY25" fmla="*/ 1825488 h 4228047"/>
              <a:gd name="connsiteX26" fmla="*/ 944084 w 4402288"/>
              <a:gd name="connsiteY26" fmla="*/ 1972432 h 4228047"/>
              <a:gd name="connsiteX27" fmla="*/ 800281 w 4402288"/>
              <a:gd name="connsiteY27" fmla="*/ 1971104 h 4228047"/>
              <a:gd name="connsiteX28" fmla="*/ 779395 w 4402288"/>
              <a:gd name="connsiteY28" fmla="*/ 1971104 h 4228047"/>
              <a:gd name="connsiteX29" fmla="*/ 0 w 4402288"/>
              <a:gd name="connsiteY29" fmla="*/ 1971104 h 4228047"/>
              <a:gd name="connsiteX30" fmla="*/ 0 w 4402288"/>
              <a:gd name="connsiteY30" fmla="*/ 1765657 h 4228047"/>
              <a:gd name="connsiteX31" fmla="*/ 740655 w 4402288"/>
              <a:gd name="connsiteY31" fmla="*/ 1765657 h 4228047"/>
              <a:gd name="connsiteX32" fmla="*/ 740655 w 4402288"/>
              <a:gd name="connsiteY32" fmla="*/ 220707 h 4228047"/>
              <a:gd name="connsiteX33" fmla="*/ 740655 w 4402288"/>
              <a:gd name="connsiteY33" fmla="*/ 179698 h 4228047"/>
              <a:gd name="connsiteX34" fmla="*/ 920353 w 4402288"/>
              <a:gd name="connsiteY34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728188 w 4402288"/>
              <a:gd name="connsiteY16" fmla="*/ 4223445 h 4228047"/>
              <a:gd name="connsiteX17" fmla="*/ 3575092 w 4402288"/>
              <a:gd name="connsiteY17" fmla="*/ 4228047 h 4228047"/>
              <a:gd name="connsiteX18" fmla="*/ 3519397 w 4402288"/>
              <a:gd name="connsiteY18" fmla="*/ 4228047 h 4228047"/>
              <a:gd name="connsiteX19" fmla="*/ 2519418 w 4402288"/>
              <a:gd name="connsiteY19" fmla="*/ 4228047 h 4228047"/>
              <a:gd name="connsiteX20" fmla="*/ 2132731 w 4402288"/>
              <a:gd name="connsiteY20" fmla="*/ 3840972 h 4228047"/>
              <a:gd name="connsiteX21" fmla="*/ 2132731 w 4402288"/>
              <a:gd name="connsiteY21" fmla="*/ 387075 h 4228047"/>
              <a:gd name="connsiteX22" fmla="*/ 1951285 w 4402288"/>
              <a:gd name="connsiteY22" fmla="*/ 205447 h 4228047"/>
              <a:gd name="connsiteX23" fmla="*/ 945897 w 4402288"/>
              <a:gd name="connsiteY23" fmla="*/ 205447 h 4228047"/>
              <a:gd name="connsiteX24" fmla="*/ 945897 w 4402288"/>
              <a:gd name="connsiteY24" fmla="*/ 1823248 h 4228047"/>
              <a:gd name="connsiteX25" fmla="*/ 945897 w 4402288"/>
              <a:gd name="connsiteY25" fmla="*/ 1825488 h 4228047"/>
              <a:gd name="connsiteX26" fmla="*/ 944084 w 4402288"/>
              <a:gd name="connsiteY26" fmla="*/ 1972432 h 4228047"/>
              <a:gd name="connsiteX27" fmla="*/ 800281 w 4402288"/>
              <a:gd name="connsiteY27" fmla="*/ 1971104 h 4228047"/>
              <a:gd name="connsiteX28" fmla="*/ 779395 w 4402288"/>
              <a:gd name="connsiteY28" fmla="*/ 1971104 h 4228047"/>
              <a:gd name="connsiteX29" fmla="*/ 0 w 4402288"/>
              <a:gd name="connsiteY29" fmla="*/ 1971104 h 4228047"/>
              <a:gd name="connsiteX30" fmla="*/ 0 w 4402288"/>
              <a:gd name="connsiteY30" fmla="*/ 1765657 h 4228047"/>
              <a:gd name="connsiteX31" fmla="*/ 740655 w 4402288"/>
              <a:gd name="connsiteY31" fmla="*/ 1765657 h 4228047"/>
              <a:gd name="connsiteX32" fmla="*/ 740655 w 4402288"/>
              <a:gd name="connsiteY32" fmla="*/ 220707 h 4228047"/>
              <a:gd name="connsiteX33" fmla="*/ 740655 w 4402288"/>
              <a:gd name="connsiteY33" fmla="*/ 179698 h 4228047"/>
              <a:gd name="connsiteX34" fmla="*/ 920353 w 4402288"/>
              <a:gd name="connsiteY34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728188 w 4402288"/>
              <a:gd name="connsiteY16" fmla="*/ 4225165 h 4228047"/>
              <a:gd name="connsiteX17" fmla="*/ 3575092 w 4402288"/>
              <a:gd name="connsiteY17" fmla="*/ 4228047 h 4228047"/>
              <a:gd name="connsiteX18" fmla="*/ 3519397 w 4402288"/>
              <a:gd name="connsiteY18" fmla="*/ 4228047 h 4228047"/>
              <a:gd name="connsiteX19" fmla="*/ 2519418 w 4402288"/>
              <a:gd name="connsiteY19" fmla="*/ 4228047 h 4228047"/>
              <a:gd name="connsiteX20" fmla="*/ 2132731 w 4402288"/>
              <a:gd name="connsiteY20" fmla="*/ 3840972 h 4228047"/>
              <a:gd name="connsiteX21" fmla="*/ 2132731 w 4402288"/>
              <a:gd name="connsiteY21" fmla="*/ 387075 h 4228047"/>
              <a:gd name="connsiteX22" fmla="*/ 1951285 w 4402288"/>
              <a:gd name="connsiteY22" fmla="*/ 205447 h 4228047"/>
              <a:gd name="connsiteX23" fmla="*/ 945897 w 4402288"/>
              <a:gd name="connsiteY23" fmla="*/ 205447 h 4228047"/>
              <a:gd name="connsiteX24" fmla="*/ 945897 w 4402288"/>
              <a:gd name="connsiteY24" fmla="*/ 1823248 h 4228047"/>
              <a:gd name="connsiteX25" fmla="*/ 945897 w 4402288"/>
              <a:gd name="connsiteY25" fmla="*/ 1825488 h 4228047"/>
              <a:gd name="connsiteX26" fmla="*/ 944084 w 4402288"/>
              <a:gd name="connsiteY26" fmla="*/ 1972432 h 4228047"/>
              <a:gd name="connsiteX27" fmla="*/ 800281 w 4402288"/>
              <a:gd name="connsiteY27" fmla="*/ 1971104 h 4228047"/>
              <a:gd name="connsiteX28" fmla="*/ 779395 w 4402288"/>
              <a:gd name="connsiteY28" fmla="*/ 1971104 h 4228047"/>
              <a:gd name="connsiteX29" fmla="*/ 0 w 4402288"/>
              <a:gd name="connsiteY29" fmla="*/ 1971104 h 4228047"/>
              <a:gd name="connsiteX30" fmla="*/ 0 w 4402288"/>
              <a:gd name="connsiteY30" fmla="*/ 1765657 h 4228047"/>
              <a:gd name="connsiteX31" fmla="*/ 740655 w 4402288"/>
              <a:gd name="connsiteY31" fmla="*/ 1765657 h 4228047"/>
              <a:gd name="connsiteX32" fmla="*/ 740655 w 4402288"/>
              <a:gd name="connsiteY32" fmla="*/ 220707 h 4228047"/>
              <a:gd name="connsiteX33" fmla="*/ 740655 w 4402288"/>
              <a:gd name="connsiteY33" fmla="*/ 179698 h 4228047"/>
              <a:gd name="connsiteX34" fmla="*/ 920353 w 4402288"/>
              <a:gd name="connsiteY34" fmla="*/ 0 h 4228047"/>
              <a:gd name="connsiteX0" fmla="*/ 920353 w 4402288"/>
              <a:gd name="connsiteY0" fmla="*/ 0 h 4230324"/>
              <a:gd name="connsiteX1" fmla="*/ 953757 w 4402288"/>
              <a:gd name="connsiteY1" fmla="*/ 0 h 4230324"/>
              <a:gd name="connsiteX2" fmla="*/ 1951285 w 4402288"/>
              <a:gd name="connsiteY2" fmla="*/ 0 h 4230324"/>
              <a:gd name="connsiteX3" fmla="*/ 2337971 w 4402288"/>
              <a:gd name="connsiteY3" fmla="*/ 387075 h 4230324"/>
              <a:gd name="connsiteX4" fmla="*/ 2337971 w 4402288"/>
              <a:gd name="connsiteY4" fmla="*/ 3840972 h 4230324"/>
              <a:gd name="connsiteX5" fmla="*/ 2519418 w 4402288"/>
              <a:gd name="connsiteY5" fmla="*/ 4022600 h 4230324"/>
              <a:gd name="connsiteX6" fmla="*/ 3524805 w 4402288"/>
              <a:gd name="connsiteY6" fmla="*/ 4022600 h 4230324"/>
              <a:gd name="connsiteX7" fmla="*/ 3524805 w 4402288"/>
              <a:gd name="connsiteY7" fmla="*/ 2477651 h 4230324"/>
              <a:gd name="connsiteX8" fmla="*/ 3524805 w 4402288"/>
              <a:gd name="connsiteY8" fmla="*/ 2437010 h 4230324"/>
              <a:gd name="connsiteX9" fmla="*/ 3523551 w 4402288"/>
              <a:gd name="connsiteY9" fmla="*/ 2256173 h 4230324"/>
              <a:gd name="connsiteX10" fmla="*/ 3704871 w 4402288"/>
              <a:gd name="connsiteY10" fmla="*/ 2256944 h 4230324"/>
              <a:gd name="connsiteX11" fmla="*/ 3814443 w 4402288"/>
              <a:gd name="connsiteY11" fmla="*/ 2256944 h 4230324"/>
              <a:gd name="connsiteX12" fmla="*/ 4402288 w 4402288"/>
              <a:gd name="connsiteY12" fmla="*/ 2256944 h 4230324"/>
              <a:gd name="connsiteX13" fmla="*/ 4402288 w 4402288"/>
              <a:gd name="connsiteY13" fmla="*/ 2465369 h 4230324"/>
              <a:gd name="connsiteX14" fmla="*/ 3733022 w 4402288"/>
              <a:gd name="connsiteY14" fmla="*/ 2465369 h 4230324"/>
              <a:gd name="connsiteX15" fmla="*/ 3733022 w 4402288"/>
              <a:gd name="connsiteY15" fmla="*/ 4070118 h 4230324"/>
              <a:gd name="connsiteX16" fmla="*/ 3728188 w 4402288"/>
              <a:gd name="connsiteY16" fmla="*/ 4230324 h 4230324"/>
              <a:gd name="connsiteX17" fmla="*/ 3575092 w 4402288"/>
              <a:gd name="connsiteY17" fmla="*/ 4228047 h 4230324"/>
              <a:gd name="connsiteX18" fmla="*/ 3519397 w 4402288"/>
              <a:gd name="connsiteY18" fmla="*/ 4228047 h 4230324"/>
              <a:gd name="connsiteX19" fmla="*/ 2519418 w 4402288"/>
              <a:gd name="connsiteY19" fmla="*/ 4228047 h 4230324"/>
              <a:gd name="connsiteX20" fmla="*/ 2132731 w 4402288"/>
              <a:gd name="connsiteY20" fmla="*/ 3840972 h 4230324"/>
              <a:gd name="connsiteX21" fmla="*/ 2132731 w 4402288"/>
              <a:gd name="connsiteY21" fmla="*/ 387075 h 4230324"/>
              <a:gd name="connsiteX22" fmla="*/ 1951285 w 4402288"/>
              <a:gd name="connsiteY22" fmla="*/ 205447 h 4230324"/>
              <a:gd name="connsiteX23" fmla="*/ 945897 w 4402288"/>
              <a:gd name="connsiteY23" fmla="*/ 205447 h 4230324"/>
              <a:gd name="connsiteX24" fmla="*/ 945897 w 4402288"/>
              <a:gd name="connsiteY24" fmla="*/ 1823248 h 4230324"/>
              <a:gd name="connsiteX25" fmla="*/ 945897 w 4402288"/>
              <a:gd name="connsiteY25" fmla="*/ 1825488 h 4230324"/>
              <a:gd name="connsiteX26" fmla="*/ 944084 w 4402288"/>
              <a:gd name="connsiteY26" fmla="*/ 1972432 h 4230324"/>
              <a:gd name="connsiteX27" fmla="*/ 800281 w 4402288"/>
              <a:gd name="connsiteY27" fmla="*/ 1971104 h 4230324"/>
              <a:gd name="connsiteX28" fmla="*/ 779395 w 4402288"/>
              <a:gd name="connsiteY28" fmla="*/ 1971104 h 4230324"/>
              <a:gd name="connsiteX29" fmla="*/ 0 w 4402288"/>
              <a:gd name="connsiteY29" fmla="*/ 1971104 h 4230324"/>
              <a:gd name="connsiteX30" fmla="*/ 0 w 4402288"/>
              <a:gd name="connsiteY30" fmla="*/ 1765657 h 4230324"/>
              <a:gd name="connsiteX31" fmla="*/ 740655 w 4402288"/>
              <a:gd name="connsiteY31" fmla="*/ 1765657 h 4230324"/>
              <a:gd name="connsiteX32" fmla="*/ 740655 w 4402288"/>
              <a:gd name="connsiteY32" fmla="*/ 220707 h 4230324"/>
              <a:gd name="connsiteX33" fmla="*/ 740655 w 4402288"/>
              <a:gd name="connsiteY33" fmla="*/ 179698 h 4230324"/>
              <a:gd name="connsiteX34" fmla="*/ 920353 w 4402288"/>
              <a:gd name="connsiteY34" fmla="*/ 0 h 4230324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733347 w 4402288"/>
              <a:gd name="connsiteY16" fmla="*/ 4226885 h 4228047"/>
              <a:gd name="connsiteX17" fmla="*/ 3575092 w 4402288"/>
              <a:gd name="connsiteY17" fmla="*/ 4228047 h 4228047"/>
              <a:gd name="connsiteX18" fmla="*/ 3519397 w 4402288"/>
              <a:gd name="connsiteY18" fmla="*/ 4228047 h 4228047"/>
              <a:gd name="connsiteX19" fmla="*/ 2519418 w 4402288"/>
              <a:gd name="connsiteY19" fmla="*/ 4228047 h 4228047"/>
              <a:gd name="connsiteX20" fmla="*/ 2132731 w 4402288"/>
              <a:gd name="connsiteY20" fmla="*/ 3840972 h 4228047"/>
              <a:gd name="connsiteX21" fmla="*/ 2132731 w 4402288"/>
              <a:gd name="connsiteY21" fmla="*/ 387075 h 4228047"/>
              <a:gd name="connsiteX22" fmla="*/ 1951285 w 4402288"/>
              <a:gd name="connsiteY22" fmla="*/ 205447 h 4228047"/>
              <a:gd name="connsiteX23" fmla="*/ 945897 w 4402288"/>
              <a:gd name="connsiteY23" fmla="*/ 205447 h 4228047"/>
              <a:gd name="connsiteX24" fmla="*/ 945897 w 4402288"/>
              <a:gd name="connsiteY24" fmla="*/ 1823248 h 4228047"/>
              <a:gd name="connsiteX25" fmla="*/ 945897 w 4402288"/>
              <a:gd name="connsiteY25" fmla="*/ 1825488 h 4228047"/>
              <a:gd name="connsiteX26" fmla="*/ 944084 w 4402288"/>
              <a:gd name="connsiteY26" fmla="*/ 1972432 h 4228047"/>
              <a:gd name="connsiteX27" fmla="*/ 800281 w 4402288"/>
              <a:gd name="connsiteY27" fmla="*/ 1971104 h 4228047"/>
              <a:gd name="connsiteX28" fmla="*/ 779395 w 4402288"/>
              <a:gd name="connsiteY28" fmla="*/ 1971104 h 4228047"/>
              <a:gd name="connsiteX29" fmla="*/ 0 w 4402288"/>
              <a:gd name="connsiteY29" fmla="*/ 1971104 h 4228047"/>
              <a:gd name="connsiteX30" fmla="*/ 0 w 4402288"/>
              <a:gd name="connsiteY30" fmla="*/ 1765657 h 4228047"/>
              <a:gd name="connsiteX31" fmla="*/ 740655 w 4402288"/>
              <a:gd name="connsiteY31" fmla="*/ 1765657 h 4228047"/>
              <a:gd name="connsiteX32" fmla="*/ 740655 w 4402288"/>
              <a:gd name="connsiteY32" fmla="*/ 220707 h 4228047"/>
              <a:gd name="connsiteX33" fmla="*/ 740655 w 4402288"/>
              <a:gd name="connsiteY33" fmla="*/ 179698 h 4228047"/>
              <a:gd name="connsiteX34" fmla="*/ 920353 w 4402288"/>
              <a:gd name="connsiteY34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733347 w 4402288"/>
              <a:gd name="connsiteY16" fmla="*/ 4226885 h 4228047"/>
              <a:gd name="connsiteX17" fmla="*/ 3575092 w 4402288"/>
              <a:gd name="connsiteY17" fmla="*/ 4228047 h 4228047"/>
              <a:gd name="connsiteX18" fmla="*/ 3519397 w 4402288"/>
              <a:gd name="connsiteY18" fmla="*/ 4228047 h 4228047"/>
              <a:gd name="connsiteX19" fmla="*/ 2519418 w 4402288"/>
              <a:gd name="connsiteY19" fmla="*/ 4228047 h 4228047"/>
              <a:gd name="connsiteX20" fmla="*/ 2132731 w 4402288"/>
              <a:gd name="connsiteY20" fmla="*/ 3840972 h 4228047"/>
              <a:gd name="connsiteX21" fmla="*/ 2132731 w 4402288"/>
              <a:gd name="connsiteY21" fmla="*/ 387075 h 4228047"/>
              <a:gd name="connsiteX22" fmla="*/ 1951285 w 4402288"/>
              <a:gd name="connsiteY22" fmla="*/ 205447 h 4228047"/>
              <a:gd name="connsiteX23" fmla="*/ 945897 w 4402288"/>
              <a:gd name="connsiteY23" fmla="*/ 205447 h 4228047"/>
              <a:gd name="connsiteX24" fmla="*/ 945897 w 4402288"/>
              <a:gd name="connsiteY24" fmla="*/ 1823248 h 4228047"/>
              <a:gd name="connsiteX25" fmla="*/ 945897 w 4402288"/>
              <a:gd name="connsiteY25" fmla="*/ 1825488 h 4228047"/>
              <a:gd name="connsiteX26" fmla="*/ 944084 w 4402288"/>
              <a:gd name="connsiteY26" fmla="*/ 1972432 h 4228047"/>
              <a:gd name="connsiteX27" fmla="*/ 800281 w 4402288"/>
              <a:gd name="connsiteY27" fmla="*/ 1971104 h 4228047"/>
              <a:gd name="connsiteX28" fmla="*/ 779395 w 4402288"/>
              <a:gd name="connsiteY28" fmla="*/ 1971104 h 4228047"/>
              <a:gd name="connsiteX29" fmla="*/ 0 w 4402288"/>
              <a:gd name="connsiteY29" fmla="*/ 1971104 h 4228047"/>
              <a:gd name="connsiteX30" fmla="*/ 0 w 4402288"/>
              <a:gd name="connsiteY30" fmla="*/ 1765657 h 4228047"/>
              <a:gd name="connsiteX31" fmla="*/ 740655 w 4402288"/>
              <a:gd name="connsiteY31" fmla="*/ 1765657 h 4228047"/>
              <a:gd name="connsiteX32" fmla="*/ 740655 w 4402288"/>
              <a:gd name="connsiteY32" fmla="*/ 220707 h 4228047"/>
              <a:gd name="connsiteX33" fmla="*/ 740655 w 4402288"/>
              <a:gd name="connsiteY33" fmla="*/ 179698 h 4228047"/>
              <a:gd name="connsiteX34" fmla="*/ 827722 w 4402288"/>
              <a:gd name="connsiteY34" fmla="*/ 89421 h 4228047"/>
              <a:gd name="connsiteX35" fmla="*/ 920353 w 4402288"/>
              <a:gd name="connsiteY35" fmla="*/ 0 h 4228047"/>
              <a:gd name="connsiteX0" fmla="*/ 920353 w 4402288"/>
              <a:gd name="connsiteY0" fmla="*/ 1 h 4228048"/>
              <a:gd name="connsiteX1" fmla="*/ 953757 w 4402288"/>
              <a:gd name="connsiteY1" fmla="*/ 1 h 4228048"/>
              <a:gd name="connsiteX2" fmla="*/ 1951285 w 4402288"/>
              <a:gd name="connsiteY2" fmla="*/ 1 h 4228048"/>
              <a:gd name="connsiteX3" fmla="*/ 2337971 w 4402288"/>
              <a:gd name="connsiteY3" fmla="*/ 387076 h 4228048"/>
              <a:gd name="connsiteX4" fmla="*/ 2337971 w 4402288"/>
              <a:gd name="connsiteY4" fmla="*/ 3840973 h 4228048"/>
              <a:gd name="connsiteX5" fmla="*/ 2519418 w 4402288"/>
              <a:gd name="connsiteY5" fmla="*/ 4022601 h 4228048"/>
              <a:gd name="connsiteX6" fmla="*/ 3524805 w 4402288"/>
              <a:gd name="connsiteY6" fmla="*/ 4022601 h 4228048"/>
              <a:gd name="connsiteX7" fmla="*/ 3524805 w 4402288"/>
              <a:gd name="connsiteY7" fmla="*/ 2477652 h 4228048"/>
              <a:gd name="connsiteX8" fmla="*/ 3524805 w 4402288"/>
              <a:gd name="connsiteY8" fmla="*/ 2437011 h 4228048"/>
              <a:gd name="connsiteX9" fmla="*/ 3523551 w 4402288"/>
              <a:gd name="connsiteY9" fmla="*/ 2256174 h 4228048"/>
              <a:gd name="connsiteX10" fmla="*/ 3704871 w 4402288"/>
              <a:gd name="connsiteY10" fmla="*/ 2256945 h 4228048"/>
              <a:gd name="connsiteX11" fmla="*/ 3814443 w 4402288"/>
              <a:gd name="connsiteY11" fmla="*/ 2256945 h 4228048"/>
              <a:gd name="connsiteX12" fmla="*/ 4402288 w 4402288"/>
              <a:gd name="connsiteY12" fmla="*/ 2256945 h 4228048"/>
              <a:gd name="connsiteX13" fmla="*/ 4402288 w 4402288"/>
              <a:gd name="connsiteY13" fmla="*/ 2465370 h 4228048"/>
              <a:gd name="connsiteX14" fmla="*/ 3733022 w 4402288"/>
              <a:gd name="connsiteY14" fmla="*/ 2465370 h 4228048"/>
              <a:gd name="connsiteX15" fmla="*/ 3733022 w 4402288"/>
              <a:gd name="connsiteY15" fmla="*/ 4070119 h 4228048"/>
              <a:gd name="connsiteX16" fmla="*/ 3733347 w 4402288"/>
              <a:gd name="connsiteY16" fmla="*/ 4226886 h 4228048"/>
              <a:gd name="connsiteX17" fmla="*/ 3575092 w 4402288"/>
              <a:gd name="connsiteY17" fmla="*/ 4228048 h 4228048"/>
              <a:gd name="connsiteX18" fmla="*/ 3519397 w 4402288"/>
              <a:gd name="connsiteY18" fmla="*/ 4228048 h 4228048"/>
              <a:gd name="connsiteX19" fmla="*/ 2519418 w 4402288"/>
              <a:gd name="connsiteY19" fmla="*/ 4228048 h 4228048"/>
              <a:gd name="connsiteX20" fmla="*/ 2132731 w 4402288"/>
              <a:gd name="connsiteY20" fmla="*/ 3840973 h 4228048"/>
              <a:gd name="connsiteX21" fmla="*/ 2132731 w 4402288"/>
              <a:gd name="connsiteY21" fmla="*/ 387076 h 4228048"/>
              <a:gd name="connsiteX22" fmla="*/ 1951285 w 4402288"/>
              <a:gd name="connsiteY22" fmla="*/ 205448 h 4228048"/>
              <a:gd name="connsiteX23" fmla="*/ 945897 w 4402288"/>
              <a:gd name="connsiteY23" fmla="*/ 205448 h 4228048"/>
              <a:gd name="connsiteX24" fmla="*/ 945897 w 4402288"/>
              <a:gd name="connsiteY24" fmla="*/ 1823249 h 4228048"/>
              <a:gd name="connsiteX25" fmla="*/ 945897 w 4402288"/>
              <a:gd name="connsiteY25" fmla="*/ 1825489 h 4228048"/>
              <a:gd name="connsiteX26" fmla="*/ 944084 w 4402288"/>
              <a:gd name="connsiteY26" fmla="*/ 1972433 h 4228048"/>
              <a:gd name="connsiteX27" fmla="*/ 800281 w 4402288"/>
              <a:gd name="connsiteY27" fmla="*/ 1971105 h 4228048"/>
              <a:gd name="connsiteX28" fmla="*/ 779395 w 4402288"/>
              <a:gd name="connsiteY28" fmla="*/ 1971105 h 4228048"/>
              <a:gd name="connsiteX29" fmla="*/ 0 w 4402288"/>
              <a:gd name="connsiteY29" fmla="*/ 1971105 h 4228048"/>
              <a:gd name="connsiteX30" fmla="*/ 0 w 4402288"/>
              <a:gd name="connsiteY30" fmla="*/ 1765658 h 4228048"/>
              <a:gd name="connsiteX31" fmla="*/ 740655 w 4402288"/>
              <a:gd name="connsiteY31" fmla="*/ 1765658 h 4228048"/>
              <a:gd name="connsiteX32" fmla="*/ 740655 w 4402288"/>
              <a:gd name="connsiteY32" fmla="*/ 220708 h 4228048"/>
              <a:gd name="connsiteX33" fmla="*/ 740655 w 4402288"/>
              <a:gd name="connsiteY33" fmla="*/ 179699 h 4228048"/>
              <a:gd name="connsiteX34" fmla="*/ 738300 w 4402288"/>
              <a:gd name="connsiteY34" fmla="*/ 0 h 4228048"/>
              <a:gd name="connsiteX35" fmla="*/ 920353 w 4402288"/>
              <a:gd name="connsiteY35" fmla="*/ 1 h 4228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402288" h="4228048">
                <a:moveTo>
                  <a:pt x="920353" y="1"/>
                </a:moveTo>
                <a:lnTo>
                  <a:pt x="953757" y="1"/>
                </a:lnTo>
                <a:lnTo>
                  <a:pt x="1951285" y="1"/>
                </a:lnTo>
                <a:cubicBezTo>
                  <a:pt x="2165450" y="1"/>
                  <a:pt x="2337971" y="172696"/>
                  <a:pt x="2337971" y="387076"/>
                </a:cubicBezTo>
                <a:lnTo>
                  <a:pt x="2337971" y="3840973"/>
                </a:lnTo>
                <a:cubicBezTo>
                  <a:pt x="2337971" y="3942208"/>
                  <a:pt x="2421259" y="4022601"/>
                  <a:pt x="2519418" y="4022601"/>
                </a:cubicBezTo>
                <a:lnTo>
                  <a:pt x="3524805" y="4022601"/>
                </a:lnTo>
                <a:lnTo>
                  <a:pt x="3524805" y="2477652"/>
                </a:lnTo>
                <a:lnTo>
                  <a:pt x="3524805" y="2437011"/>
                </a:lnTo>
                <a:cubicBezTo>
                  <a:pt x="3524960" y="2376732"/>
                  <a:pt x="3523396" y="2316453"/>
                  <a:pt x="3523551" y="2256174"/>
                </a:cubicBezTo>
                <a:lnTo>
                  <a:pt x="3704871" y="2256945"/>
                </a:lnTo>
                <a:lnTo>
                  <a:pt x="3814443" y="2256945"/>
                </a:lnTo>
                <a:lnTo>
                  <a:pt x="4402288" y="2256945"/>
                </a:lnTo>
                <a:lnTo>
                  <a:pt x="4402288" y="2465370"/>
                </a:lnTo>
                <a:lnTo>
                  <a:pt x="3733022" y="2465370"/>
                </a:lnTo>
                <a:lnTo>
                  <a:pt x="3733022" y="4070119"/>
                </a:lnTo>
                <a:cubicBezTo>
                  <a:pt x="3733130" y="4122375"/>
                  <a:pt x="3733239" y="4174630"/>
                  <a:pt x="3733347" y="4226886"/>
                </a:cubicBezTo>
                <a:lnTo>
                  <a:pt x="3575092" y="4228048"/>
                </a:lnTo>
                <a:lnTo>
                  <a:pt x="3519397" y="4228048"/>
                </a:lnTo>
                <a:lnTo>
                  <a:pt x="2519418" y="4228048"/>
                </a:lnTo>
                <a:cubicBezTo>
                  <a:pt x="2305253" y="4228048"/>
                  <a:pt x="2132731" y="4055353"/>
                  <a:pt x="2132731" y="3840973"/>
                </a:cubicBezTo>
                <a:lnTo>
                  <a:pt x="2132731" y="387076"/>
                </a:lnTo>
                <a:cubicBezTo>
                  <a:pt x="2132731" y="285841"/>
                  <a:pt x="2052418" y="205448"/>
                  <a:pt x="1951285" y="205448"/>
                </a:cubicBezTo>
                <a:lnTo>
                  <a:pt x="945897" y="205448"/>
                </a:lnTo>
                <a:lnTo>
                  <a:pt x="945897" y="1823249"/>
                </a:lnTo>
                <a:lnTo>
                  <a:pt x="945897" y="1825489"/>
                </a:lnTo>
                <a:cubicBezTo>
                  <a:pt x="944720" y="1872751"/>
                  <a:pt x="945261" y="1925171"/>
                  <a:pt x="944084" y="1972433"/>
                </a:cubicBezTo>
                <a:lnTo>
                  <a:pt x="800281" y="1971105"/>
                </a:lnTo>
                <a:lnTo>
                  <a:pt x="779395" y="1971105"/>
                </a:lnTo>
                <a:lnTo>
                  <a:pt x="0" y="1971105"/>
                </a:lnTo>
                <a:lnTo>
                  <a:pt x="0" y="1765658"/>
                </a:lnTo>
                <a:lnTo>
                  <a:pt x="740655" y="1765658"/>
                </a:lnTo>
                <a:lnTo>
                  <a:pt x="740655" y="220708"/>
                </a:lnTo>
                <a:lnTo>
                  <a:pt x="740655" y="179699"/>
                </a:lnTo>
                <a:lnTo>
                  <a:pt x="738300" y="0"/>
                </a:lnTo>
                <a:lnTo>
                  <a:pt x="920353" y="1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 </a:t>
            </a:r>
          </a:p>
        </p:txBody>
      </p:sp>
      <p:sp>
        <p:nvSpPr>
          <p:cNvPr id="5" name="Tekstvak 4"/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Titel slide Grijs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696118" y="6997746"/>
            <a:ext cx="652906" cy="365125"/>
          </a:xfrm>
        </p:spPr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2EDD53AB-769F-43D6-B29B-3880CF8A25B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-11113" y="0"/>
            <a:ext cx="6107113" cy="6858000"/>
          </a:xfrm>
          <a:solidFill>
            <a:schemeClr val="accent2"/>
          </a:solid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 </a:t>
            </a:r>
          </a:p>
        </p:txBody>
      </p:sp>
      <p:sp>
        <p:nvSpPr>
          <p:cNvPr id="6" name="Titel"/>
          <p:cNvSpPr>
            <a:spLocks noGrp="1"/>
          </p:cNvSpPr>
          <p:nvPr>
            <p:ph type="title" hasCustomPrompt="1"/>
          </p:nvPr>
        </p:nvSpPr>
        <p:spPr>
          <a:xfrm>
            <a:off x="698500" y="504825"/>
            <a:ext cx="5049837" cy="1362075"/>
          </a:xfrm>
        </p:spPr>
        <p:txBody>
          <a:bodyPr anchor="t" anchorCtr="0"/>
          <a:lstStyle>
            <a:lvl1pPr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Plaats hier de titel </a:t>
            </a:r>
            <a:br>
              <a:rPr lang="nl-NL" dirty="0"/>
            </a:br>
            <a:r>
              <a:rPr lang="nl-NL" dirty="0"/>
              <a:t>van de presentatie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E7FF7C0-B70D-4200-9FBA-E727834898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8500" y="2016171"/>
            <a:ext cx="5049837" cy="769030"/>
          </a:xfrm>
        </p:spPr>
        <p:txBody>
          <a:bodyPr/>
          <a:lstStyle>
            <a:lvl1pPr>
              <a:defRPr/>
            </a:lvl1pPr>
            <a:lvl4pPr>
              <a:defRPr sz="1600">
                <a:solidFill>
                  <a:schemeClr val="bg1"/>
                </a:solidFill>
              </a:defRPr>
            </a:lvl4pPr>
          </a:lstStyle>
          <a:p>
            <a:pPr lvl="3"/>
            <a:r>
              <a:rPr lang="nl-NL" dirty="0"/>
              <a:t>Subtitel of naam van spreker</a:t>
            </a:r>
          </a:p>
          <a:p>
            <a:pPr lvl="3"/>
            <a:r>
              <a:rPr lang="nl-NL" dirty="0"/>
              <a:t>Max. 2 regels</a:t>
            </a:r>
          </a:p>
        </p:txBody>
      </p:sp>
      <p:sp>
        <p:nvSpPr>
          <p:cNvPr id="12" name="Tijdelijke aanduiding voor datum 3">
            <a:extLst>
              <a:ext uri="{FF2B5EF4-FFF2-40B4-BE49-F238E27FC236}">
                <a16:creationId xmlns:a16="http://schemas.microsoft.com/office/drawing/2014/main" id="{775813B5-CE98-4101-91C5-F3C3F7CBA0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05137" y="6105846"/>
            <a:ext cx="2743200" cy="49465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lang="en-GB" sz="1200" b="0" smtClean="0">
                <a:solidFill>
                  <a:schemeClr val="bg1"/>
                </a:solidFill>
              </a:defRPr>
            </a:lvl1pPr>
          </a:lstStyle>
          <a:p>
            <a:fld id="{7CB51DE0-3FCB-403C-8203-77451436FB82}" type="datetime1">
              <a:rPr lang="nl-NL" smtClean="0"/>
              <a:pPr/>
              <a:t>14-11-2019</a:t>
            </a:fld>
            <a:endParaRPr lang="nl-NL" dirty="0"/>
          </a:p>
        </p:txBody>
      </p:sp>
      <p:sp>
        <p:nvSpPr>
          <p:cNvPr id="15" name="Tijdelijke aanduiding voor tekst 7">
            <a:extLst>
              <a:ext uri="{FF2B5EF4-FFF2-40B4-BE49-F238E27FC236}">
                <a16:creationId xmlns:a16="http://schemas.microsoft.com/office/drawing/2014/main" id="{7E2DF6F1-0DF8-4DF0-A748-BED5E573CC9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3737" y="6046103"/>
            <a:ext cx="550800" cy="554400"/>
          </a:xfrm>
          <a:custGeom>
            <a:avLst/>
            <a:gdLst>
              <a:gd name="connsiteX0" fmla="*/ 0 w 1307657"/>
              <a:gd name="connsiteY0" fmla="*/ 725454 h 1311600"/>
              <a:gd name="connsiteX1" fmla="*/ 237260 w 1307657"/>
              <a:gd name="connsiteY1" fmla="*/ 725454 h 1311600"/>
              <a:gd name="connsiteX2" fmla="*/ 360099 w 1307657"/>
              <a:gd name="connsiteY2" fmla="*/ 848437 h 1311600"/>
              <a:gd name="connsiteX3" fmla="*/ 360099 w 1307657"/>
              <a:gd name="connsiteY3" fmla="*/ 1245889 h 1311600"/>
              <a:gd name="connsiteX4" fmla="*/ 275664 w 1307657"/>
              <a:gd name="connsiteY4" fmla="*/ 1194954 h 1311600"/>
              <a:gd name="connsiteX5" fmla="*/ 275664 w 1307657"/>
              <a:gd name="connsiteY5" fmla="*/ 1034496 h 1311600"/>
              <a:gd name="connsiteX6" fmla="*/ 115736 w 1307657"/>
              <a:gd name="connsiteY6" fmla="*/ 1034496 h 1311600"/>
              <a:gd name="connsiteX7" fmla="*/ 65233 w 1307657"/>
              <a:gd name="connsiteY7" fmla="*/ 949780 h 1311600"/>
              <a:gd name="connsiteX8" fmla="*/ 275664 w 1307657"/>
              <a:gd name="connsiteY8" fmla="*/ 949780 h 1311600"/>
              <a:gd name="connsiteX9" fmla="*/ 275664 w 1307657"/>
              <a:gd name="connsiteY9" fmla="*/ 848437 h 1311600"/>
              <a:gd name="connsiteX10" fmla="*/ 237260 w 1307657"/>
              <a:gd name="connsiteY10" fmla="*/ 810170 h 1311600"/>
              <a:gd name="connsiteX11" fmla="*/ 14467 w 1307657"/>
              <a:gd name="connsiteY11" fmla="*/ 810170 h 1311600"/>
              <a:gd name="connsiteX12" fmla="*/ 0 w 1307657"/>
              <a:gd name="connsiteY12" fmla="*/ 725454 h 1311600"/>
              <a:gd name="connsiteX13" fmla="*/ 584340 w 1307657"/>
              <a:gd name="connsiteY13" fmla="*/ 438 h 1311600"/>
              <a:gd name="connsiteX14" fmla="*/ 584340 w 1307657"/>
              <a:gd name="connsiteY14" fmla="*/ 725312 h 1311600"/>
              <a:gd name="connsiteX15" fmla="*/ 1307657 w 1307657"/>
              <a:gd name="connsiteY15" fmla="*/ 725312 h 1311600"/>
              <a:gd name="connsiteX16" fmla="*/ 1292917 w 1307657"/>
              <a:gd name="connsiteY16" fmla="*/ 810048 h 1311600"/>
              <a:gd name="connsiteX17" fmla="*/ 1005748 w 1307657"/>
              <a:gd name="connsiteY17" fmla="*/ 810048 h 1311600"/>
              <a:gd name="connsiteX18" fmla="*/ 1206845 w 1307657"/>
              <a:gd name="connsiteY18" fmla="*/ 1011989 h 1311600"/>
              <a:gd name="connsiteX19" fmla="*/ 1156045 w 1307657"/>
              <a:gd name="connsiteY19" fmla="*/ 1080886 h 1311600"/>
              <a:gd name="connsiteX20" fmla="*/ 886248 w 1307657"/>
              <a:gd name="connsiteY20" fmla="*/ 810048 h 1311600"/>
              <a:gd name="connsiteX21" fmla="*/ 807547 w 1307657"/>
              <a:gd name="connsiteY21" fmla="*/ 810048 h 1311600"/>
              <a:gd name="connsiteX22" fmla="*/ 807547 w 1307657"/>
              <a:gd name="connsiteY22" fmla="*/ 924613 h 1311600"/>
              <a:gd name="connsiteX23" fmla="*/ 1057865 w 1307657"/>
              <a:gd name="connsiteY23" fmla="*/ 1175653 h 1311600"/>
              <a:gd name="connsiteX24" fmla="*/ 986797 w 1307657"/>
              <a:gd name="connsiteY24" fmla="*/ 1224225 h 1311600"/>
              <a:gd name="connsiteX25" fmla="*/ 809126 w 1307657"/>
              <a:gd name="connsiteY25" fmla="*/ 1045778 h 1311600"/>
              <a:gd name="connsiteX26" fmla="*/ 807547 w 1307657"/>
              <a:gd name="connsiteY26" fmla="*/ 1044458 h 1311600"/>
              <a:gd name="connsiteX27" fmla="*/ 807547 w 1307657"/>
              <a:gd name="connsiteY27" fmla="*/ 1296818 h 1311600"/>
              <a:gd name="connsiteX28" fmla="*/ 723054 w 1307657"/>
              <a:gd name="connsiteY28" fmla="*/ 1311600 h 1311600"/>
              <a:gd name="connsiteX29" fmla="*/ 723054 w 1307657"/>
              <a:gd name="connsiteY29" fmla="*/ 810048 h 1311600"/>
              <a:gd name="connsiteX30" fmla="*/ 584340 w 1307657"/>
              <a:gd name="connsiteY30" fmla="*/ 810048 h 1311600"/>
              <a:gd name="connsiteX31" fmla="*/ 584340 w 1307657"/>
              <a:gd name="connsiteY31" fmla="*/ 1311336 h 1311600"/>
              <a:gd name="connsiteX32" fmla="*/ 583813 w 1307657"/>
              <a:gd name="connsiteY32" fmla="*/ 1311336 h 1311600"/>
              <a:gd name="connsiteX33" fmla="*/ 499321 w 1307657"/>
              <a:gd name="connsiteY33" fmla="*/ 1296554 h 1311600"/>
              <a:gd name="connsiteX34" fmla="*/ 498531 w 1307657"/>
              <a:gd name="connsiteY34" fmla="*/ 1296554 h 1311600"/>
              <a:gd name="connsiteX35" fmla="*/ 498531 w 1307657"/>
              <a:gd name="connsiteY35" fmla="*/ 840933 h 1311600"/>
              <a:gd name="connsiteX36" fmla="*/ 244528 w 1307657"/>
              <a:gd name="connsiteY36" fmla="*/ 586990 h 1311600"/>
              <a:gd name="connsiteX37" fmla="*/ 0 w 1307657"/>
              <a:gd name="connsiteY37" fmla="*/ 586990 h 1311600"/>
              <a:gd name="connsiteX38" fmla="*/ 14477 w 1307657"/>
              <a:gd name="connsiteY38" fmla="*/ 502254 h 1311600"/>
              <a:gd name="connsiteX39" fmla="*/ 244528 w 1307657"/>
              <a:gd name="connsiteY39" fmla="*/ 502254 h 1311600"/>
              <a:gd name="connsiteX40" fmla="*/ 265848 w 1307657"/>
              <a:gd name="connsiteY40" fmla="*/ 503046 h 1311600"/>
              <a:gd name="connsiteX41" fmla="*/ 267954 w 1307657"/>
              <a:gd name="connsiteY41" fmla="*/ 503046 h 1311600"/>
              <a:gd name="connsiteX42" fmla="*/ 87124 w 1307657"/>
              <a:gd name="connsiteY42" fmla="*/ 321695 h 1311600"/>
              <a:gd name="connsiteX43" fmla="*/ 135556 w 1307657"/>
              <a:gd name="connsiteY43" fmla="*/ 250422 h 1311600"/>
              <a:gd name="connsiteX44" fmla="*/ 498531 w 1307657"/>
              <a:gd name="connsiteY44" fmla="*/ 614707 h 1311600"/>
              <a:gd name="connsiteX45" fmla="*/ 499847 w 1307657"/>
              <a:gd name="connsiteY45" fmla="*/ 616027 h 1311600"/>
              <a:gd name="connsiteX46" fmla="*/ 499847 w 1307657"/>
              <a:gd name="connsiteY46" fmla="*/ 420686 h 1311600"/>
              <a:gd name="connsiteX47" fmla="*/ 498794 w 1307657"/>
              <a:gd name="connsiteY47" fmla="*/ 421742 h 1311600"/>
              <a:gd name="connsiteX48" fmla="*/ 229788 w 1307657"/>
              <a:gd name="connsiteY48" fmla="*/ 151960 h 1311600"/>
              <a:gd name="connsiteX49" fmla="*/ 298750 w 1307657"/>
              <a:gd name="connsiteY49" fmla="*/ 101012 h 1311600"/>
              <a:gd name="connsiteX50" fmla="*/ 498531 w 1307657"/>
              <a:gd name="connsiteY50" fmla="*/ 301633 h 1311600"/>
              <a:gd name="connsiteX51" fmla="*/ 499847 w 1307657"/>
              <a:gd name="connsiteY51" fmla="*/ 302953 h 1311600"/>
              <a:gd name="connsiteX52" fmla="*/ 499847 w 1307657"/>
              <a:gd name="connsiteY52" fmla="*/ 14693 h 1311600"/>
              <a:gd name="connsiteX53" fmla="*/ 584340 w 1307657"/>
              <a:gd name="connsiteY53" fmla="*/ 438 h 1311600"/>
              <a:gd name="connsiteX54" fmla="*/ 722387 w 1307657"/>
              <a:gd name="connsiteY54" fmla="*/ 0 h 1311600"/>
              <a:gd name="connsiteX55" fmla="*/ 806862 w 1307657"/>
              <a:gd name="connsiteY55" fmla="*/ 14526 h 1311600"/>
              <a:gd name="connsiteX56" fmla="*/ 806862 w 1307657"/>
              <a:gd name="connsiteY56" fmla="*/ 277314 h 1311600"/>
              <a:gd name="connsiteX57" fmla="*/ 946863 w 1307657"/>
              <a:gd name="connsiteY57" fmla="*/ 277314 h 1311600"/>
              <a:gd name="connsiteX58" fmla="*/ 946863 w 1307657"/>
              <a:gd name="connsiteY58" fmla="*/ 65235 h 1311600"/>
              <a:gd name="connsiteX59" fmla="*/ 1031337 w 1307657"/>
              <a:gd name="connsiteY59" fmla="*/ 115944 h 1311600"/>
              <a:gd name="connsiteX60" fmla="*/ 1031337 w 1307657"/>
              <a:gd name="connsiteY60" fmla="*/ 277314 h 1311600"/>
              <a:gd name="connsiteX61" fmla="*/ 1191865 w 1307657"/>
              <a:gd name="connsiteY61" fmla="*/ 277314 h 1311600"/>
              <a:gd name="connsiteX62" fmla="*/ 1242392 w 1307657"/>
              <a:gd name="connsiteY62" fmla="*/ 362092 h 1311600"/>
              <a:gd name="connsiteX63" fmla="*/ 806862 w 1307657"/>
              <a:gd name="connsiteY63" fmla="*/ 362092 h 1311600"/>
              <a:gd name="connsiteX64" fmla="*/ 806862 w 1307657"/>
              <a:gd name="connsiteY64" fmla="*/ 501805 h 1311600"/>
              <a:gd name="connsiteX65" fmla="*/ 1292919 w 1307657"/>
              <a:gd name="connsiteY65" fmla="*/ 501805 h 1311600"/>
              <a:gd name="connsiteX66" fmla="*/ 1307656 w 1307657"/>
              <a:gd name="connsiteY66" fmla="*/ 586584 h 1311600"/>
              <a:gd name="connsiteX67" fmla="*/ 722387 w 1307657"/>
              <a:gd name="connsiteY67" fmla="*/ 586584 h 131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307657" h="1311600">
                <a:moveTo>
                  <a:pt x="0" y="725454"/>
                </a:moveTo>
                <a:lnTo>
                  <a:pt x="237260" y="725454"/>
                </a:lnTo>
                <a:cubicBezTo>
                  <a:pt x="304861" y="725454"/>
                  <a:pt x="360099" y="780612"/>
                  <a:pt x="360099" y="848437"/>
                </a:cubicBezTo>
                <a:lnTo>
                  <a:pt x="360099" y="1245889"/>
                </a:lnTo>
                <a:cubicBezTo>
                  <a:pt x="330902" y="1231110"/>
                  <a:pt x="302494" y="1214220"/>
                  <a:pt x="275664" y="1194954"/>
                </a:cubicBezTo>
                <a:lnTo>
                  <a:pt x="275664" y="1034496"/>
                </a:lnTo>
                <a:lnTo>
                  <a:pt x="115736" y="1034496"/>
                </a:lnTo>
                <a:cubicBezTo>
                  <a:pt x="96798" y="1007576"/>
                  <a:pt x="79700" y="979074"/>
                  <a:pt x="65233" y="949780"/>
                </a:cubicBezTo>
                <a:lnTo>
                  <a:pt x="275664" y="949780"/>
                </a:lnTo>
                <a:lnTo>
                  <a:pt x="275664" y="848437"/>
                </a:lnTo>
                <a:cubicBezTo>
                  <a:pt x="275664" y="827324"/>
                  <a:pt x="258303" y="810170"/>
                  <a:pt x="237260" y="810170"/>
                </a:cubicBezTo>
                <a:lnTo>
                  <a:pt x="14467" y="810170"/>
                </a:lnTo>
                <a:cubicBezTo>
                  <a:pt x="7891" y="781931"/>
                  <a:pt x="2893" y="753429"/>
                  <a:pt x="0" y="725454"/>
                </a:cubicBezTo>
                <a:close/>
                <a:moveTo>
                  <a:pt x="584340" y="438"/>
                </a:moveTo>
                <a:lnTo>
                  <a:pt x="584340" y="725312"/>
                </a:lnTo>
                <a:lnTo>
                  <a:pt x="1307657" y="725312"/>
                </a:lnTo>
                <a:cubicBezTo>
                  <a:pt x="1304762" y="753294"/>
                  <a:pt x="1299760" y="781803"/>
                  <a:pt x="1292917" y="810048"/>
                </a:cubicBezTo>
                <a:lnTo>
                  <a:pt x="1005748" y="810048"/>
                </a:lnTo>
                <a:lnTo>
                  <a:pt x="1206845" y="1011989"/>
                </a:lnTo>
                <a:cubicBezTo>
                  <a:pt x="1191316" y="1036011"/>
                  <a:pt x="1174470" y="1059240"/>
                  <a:pt x="1156045" y="1080886"/>
                </a:cubicBezTo>
                <a:lnTo>
                  <a:pt x="886248" y="810048"/>
                </a:lnTo>
                <a:lnTo>
                  <a:pt x="807547" y="810048"/>
                </a:lnTo>
                <a:lnTo>
                  <a:pt x="807547" y="924613"/>
                </a:lnTo>
                <a:lnTo>
                  <a:pt x="1057865" y="1175653"/>
                </a:lnTo>
                <a:cubicBezTo>
                  <a:pt x="1035228" y="1193340"/>
                  <a:pt x="1011276" y="1209706"/>
                  <a:pt x="986797" y="1224225"/>
                </a:cubicBezTo>
                <a:lnTo>
                  <a:pt x="809126" y="1045778"/>
                </a:lnTo>
                <a:lnTo>
                  <a:pt x="807547" y="1044458"/>
                </a:lnTo>
                <a:lnTo>
                  <a:pt x="807547" y="1296818"/>
                </a:lnTo>
                <a:cubicBezTo>
                  <a:pt x="779382" y="1303681"/>
                  <a:pt x="750955" y="1308432"/>
                  <a:pt x="723054" y="1311600"/>
                </a:cubicBezTo>
                <a:lnTo>
                  <a:pt x="723054" y="810048"/>
                </a:lnTo>
                <a:lnTo>
                  <a:pt x="584340" y="810048"/>
                </a:lnTo>
                <a:lnTo>
                  <a:pt x="584340" y="1311336"/>
                </a:lnTo>
                <a:cubicBezTo>
                  <a:pt x="584340" y="1311336"/>
                  <a:pt x="583813" y="1311336"/>
                  <a:pt x="583813" y="1311336"/>
                </a:cubicBezTo>
                <a:cubicBezTo>
                  <a:pt x="555912" y="1308432"/>
                  <a:pt x="527485" y="1303417"/>
                  <a:pt x="499321" y="1296554"/>
                </a:cubicBezTo>
                <a:lnTo>
                  <a:pt x="498531" y="1296554"/>
                </a:lnTo>
                <a:lnTo>
                  <a:pt x="498531" y="840933"/>
                </a:lnTo>
                <a:cubicBezTo>
                  <a:pt x="498268" y="701027"/>
                  <a:pt x="384295" y="586990"/>
                  <a:pt x="244528" y="586990"/>
                </a:cubicBezTo>
                <a:lnTo>
                  <a:pt x="0" y="586990"/>
                </a:lnTo>
                <a:cubicBezTo>
                  <a:pt x="2632" y="559272"/>
                  <a:pt x="7633" y="530763"/>
                  <a:pt x="14477" y="502254"/>
                </a:cubicBezTo>
                <a:lnTo>
                  <a:pt x="244528" y="502254"/>
                </a:lnTo>
                <a:cubicBezTo>
                  <a:pt x="250845" y="502254"/>
                  <a:pt x="257952" y="502518"/>
                  <a:pt x="265848" y="503046"/>
                </a:cubicBezTo>
                <a:lnTo>
                  <a:pt x="267954" y="503046"/>
                </a:lnTo>
                <a:lnTo>
                  <a:pt x="87124" y="321695"/>
                </a:lnTo>
                <a:cubicBezTo>
                  <a:pt x="101338" y="297146"/>
                  <a:pt x="117657" y="273124"/>
                  <a:pt x="135556" y="250422"/>
                </a:cubicBezTo>
                <a:lnTo>
                  <a:pt x="498531" y="614707"/>
                </a:lnTo>
                <a:lnTo>
                  <a:pt x="499847" y="616027"/>
                </a:lnTo>
                <a:lnTo>
                  <a:pt x="499847" y="420686"/>
                </a:lnTo>
                <a:lnTo>
                  <a:pt x="498794" y="421742"/>
                </a:lnTo>
                <a:lnTo>
                  <a:pt x="229788" y="151960"/>
                </a:lnTo>
                <a:cubicBezTo>
                  <a:pt x="251371" y="133745"/>
                  <a:pt x="274534" y="116587"/>
                  <a:pt x="298750" y="101012"/>
                </a:cubicBezTo>
                <a:lnTo>
                  <a:pt x="498531" y="301633"/>
                </a:lnTo>
                <a:lnTo>
                  <a:pt x="499847" y="302953"/>
                </a:lnTo>
                <a:lnTo>
                  <a:pt x="499847" y="14693"/>
                </a:lnTo>
                <a:cubicBezTo>
                  <a:pt x="528274" y="7829"/>
                  <a:pt x="556702" y="3078"/>
                  <a:pt x="584340" y="438"/>
                </a:cubicBezTo>
                <a:close/>
                <a:moveTo>
                  <a:pt x="722387" y="0"/>
                </a:moveTo>
                <a:cubicBezTo>
                  <a:pt x="750019" y="2641"/>
                  <a:pt x="778440" y="7659"/>
                  <a:pt x="806862" y="14526"/>
                </a:cubicBezTo>
                <a:lnTo>
                  <a:pt x="806862" y="277314"/>
                </a:lnTo>
                <a:lnTo>
                  <a:pt x="946863" y="277314"/>
                </a:lnTo>
                <a:lnTo>
                  <a:pt x="946863" y="65235"/>
                </a:lnTo>
                <a:cubicBezTo>
                  <a:pt x="975811" y="79761"/>
                  <a:pt x="1004232" y="96928"/>
                  <a:pt x="1031337" y="115944"/>
                </a:cubicBezTo>
                <a:lnTo>
                  <a:pt x="1031337" y="277314"/>
                </a:lnTo>
                <a:lnTo>
                  <a:pt x="1191865" y="277314"/>
                </a:lnTo>
                <a:cubicBezTo>
                  <a:pt x="1210813" y="304253"/>
                  <a:pt x="1227918" y="332776"/>
                  <a:pt x="1242392" y="362092"/>
                </a:cubicBezTo>
                <a:lnTo>
                  <a:pt x="806862" y="362092"/>
                </a:lnTo>
                <a:lnTo>
                  <a:pt x="806862" y="501805"/>
                </a:lnTo>
                <a:lnTo>
                  <a:pt x="1292919" y="501805"/>
                </a:lnTo>
                <a:cubicBezTo>
                  <a:pt x="1299761" y="530329"/>
                  <a:pt x="1304761" y="558853"/>
                  <a:pt x="1307656" y="586584"/>
                </a:cubicBezTo>
                <a:lnTo>
                  <a:pt x="722387" y="586584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754845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>
        <p:tmplLst>
          <p:tmpl>
            <p:tnLst>
              <p:par>
                <p:cTn presetID="50" presetClass="entr" presetSubtype="0" decel="10000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animBg="1">
        <p:tmplLst>
          <p:tmpl>
            <p:tnLst>
              <p:par>
                <p:cTn presetID="2" presetClass="entr" presetSubtype="8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/>
      <p:bldP spid="3" grpId="0">
        <p:tmplLst>
          <p:tmpl>
            <p:tnLst>
              <p:par>
                <p:cTn presetID="2" presetClass="entr" presetSubtype="8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2" grpId="0"/>
      <p:bldP spid="15" grpId="0" animBg="1">
        <p:tmplLst>
          <p:tmpl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 Gro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hthoek 25">
            <a:extLst>
              <a:ext uri="{FF2B5EF4-FFF2-40B4-BE49-F238E27FC236}">
                <a16:creationId xmlns:a16="http://schemas.microsoft.com/office/drawing/2014/main" id="{714F2206-6DE8-4489-912B-476584EFAC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nl-NL"/>
          </a:p>
        </p:txBody>
      </p:sp>
      <p:sp>
        <p:nvSpPr>
          <p:cNvPr id="11" name="Tijdelijke aanduiding voor tekst 8">
            <a:extLst>
              <a:ext uri="{FF2B5EF4-FFF2-40B4-BE49-F238E27FC236}">
                <a16:creationId xmlns:a16="http://schemas.microsoft.com/office/drawing/2014/main" id="{C675434E-564E-4311-B53B-ACFF9857E80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96000" y="504823"/>
            <a:ext cx="6096000" cy="5854723"/>
          </a:xfrm>
          <a:custGeom>
            <a:avLst/>
            <a:gdLst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704871 w 4402288"/>
              <a:gd name="connsiteY9" fmla="*/ 2256944 h 4228047"/>
              <a:gd name="connsiteX10" fmla="*/ 3814443 w 4402288"/>
              <a:gd name="connsiteY10" fmla="*/ 2256944 h 4228047"/>
              <a:gd name="connsiteX11" fmla="*/ 4402288 w 4402288"/>
              <a:gd name="connsiteY11" fmla="*/ 2256944 h 4228047"/>
              <a:gd name="connsiteX12" fmla="*/ 4402288 w 4402288"/>
              <a:gd name="connsiteY12" fmla="*/ 2465369 h 4228047"/>
              <a:gd name="connsiteX13" fmla="*/ 3733022 w 4402288"/>
              <a:gd name="connsiteY13" fmla="*/ 2465369 h 4228047"/>
              <a:gd name="connsiteX14" fmla="*/ 3733022 w 4402288"/>
              <a:gd name="connsiteY14" fmla="*/ 4070118 h 4228047"/>
              <a:gd name="connsiteX15" fmla="*/ 3575092 w 4402288"/>
              <a:gd name="connsiteY15" fmla="*/ 4228047 h 4228047"/>
              <a:gd name="connsiteX16" fmla="*/ 3519397 w 4402288"/>
              <a:gd name="connsiteY16" fmla="*/ 4228047 h 4228047"/>
              <a:gd name="connsiteX17" fmla="*/ 2519418 w 4402288"/>
              <a:gd name="connsiteY17" fmla="*/ 4228047 h 4228047"/>
              <a:gd name="connsiteX18" fmla="*/ 2132731 w 4402288"/>
              <a:gd name="connsiteY18" fmla="*/ 3840972 h 4228047"/>
              <a:gd name="connsiteX19" fmla="*/ 2132731 w 4402288"/>
              <a:gd name="connsiteY19" fmla="*/ 387075 h 4228047"/>
              <a:gd name="connsiteX20" fmla="*/ 1951285 w 4402288"/>
              <a:gd name="connsiteY20" fmla="*/ 205447 h 4228047"/>
              <a:gd name="connsiteX21" fmla="*/ 945897 w 4402288"/>
              <a:gd name="connsiteY21" fmla="*/ 205447 h 4228047"/>
              <a:gd name="connsiteX22" fmla="*/ 945897 w 4402288"/>
              <a:gd name="connsiteY22" fmla="*/ 1823248 h 4228047"/>
              <a:gd name="connsiteX23" fmla="*/ 945897 w 4402288"/>
              <a:gd name="connsiteY23" fmla="*/ 1825488 h 4228047"/>
              <a:gd name="connsiteX24" fmla="*/ 800281 w 4402288"/>
              <a:gd name="connsiteY24" fmla="*/ 1971104 h 4228047"/>
              <a:gd name="connsiteX25" fmla="*/ 779395 w 4402288"/>
              <a:gd name="connsiteY25" fmla="*/ 1971104 h 4228047"/>
              <a:gd name="connsiteX26" fmla="*/ 0 w 4402288"/>
              <a:gd name="connsiteY26" fmla="*/ 1971104 h 4228047"/>
              <a:gd name="connsiteX27" fmla="*/ 0 w 4402288"/>
              <a:gd name="connsiteY27" fmla="*/ 1765657 h 4228047"/>
              <a:gd name="connsiteX28" fmla="*/ 740655 w 4402288"/>
              <a:gd name="connsiteY28" fmla="*/ 1765657 h 4228047"/>
              <a:gd name="connsiteX29" fmla="*/ 740655 w 4402288"/>
              <a:gd name="connsiteY29" fmla="*/ 220707 h 4228047"/>
              <a:gd name="connsiteX30" fmla="*/ 740655 w 4402288"/>
              <a:gd name="connsiteY30" fmla="*/ 179698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614692 w 4402288"/>
              <a:gd name="connsiteY9" fmla="*/ 2340435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800281 w 4402288"/>
              <a:gd name="connsiteY25" fmla="*/ 1971104 h 4228047"/>
              <a:gd name="connsiteX26" fmla="*/ 779395 w 4402288"/>
              <a:gd name="connsiteY26" fmla="*/ 1971104 h 4228047"/>
              <a:gd name="connsiteX27" fmla="*/ 0 w 4402288"/>
              <a:gd name="connsiteY27" fmla="*/ 1971104 h 4228047"/>
              <a:gd name="connsiteX28" fmla="*/ 0 w 4402288"/>
              <a:gd name="connsiteY28" fmla="*/ 1765657 h 4228047"/>
              <a:gd name="connsiteX29" fmla="*/ 740655 w 4402288"/>
              <a:gd name="connsiteY29" fmla="*/ 1765657 h 4228047"/>
              <a:gd name="connsiteX30" fmla="*/ 740655 w 4402288"/>
              <a:gd name="connsiteY30" fmla="*/ 220707 h 4228047"/>
              <a:gd name="connsiteX31" fmla="*/ 740655 w 4402288"/>
              <a:gd name="connsiteY31" fmla="*/ 179698 h 4228047"/>
              <a:gd name="connsiteX32" fmla="*/ 920353 w 4402288"/>
              <a:gd name="connsiteY32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527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800281 w 4402288"/>
              <a:gd name="connsiteY25" fmla="*/ 1971104 h 4228047"/>
              <a:gd name="connsiteX26" fmla="*/ 779395 w 4402288"/>
              <a:gd name="connsiteY26" fmla="*/ 1971104 h 4228047"/>
              <a:gd name="connsiteX27" fmla="*/ 0 w 4402288"/>
              <a:gd name="connsiteY27" fmla="*/ 1971104 h 4228047"/>
              <a:gd name="connsiteX28" fmla="*/ 0 w 4402288"/>
              <a:gd name="connsiteY28" fmla="*/ 1765657 h 4228047"/>
              <a:gd name="connsiteX29" fmla="*/ 740655 w 4402288"/>
              <a:gd name="connsiteY29" fmla="*/ 1765657 h 4228047"/>
              <a:gd name="connsiteX30" fmla="*/ 740655 w 4402288"/>
              <a:gd name="connsiteY30" fmla="*/ 220707 h 4228047"/>
              <a:gd name="connsiteX31" fmla="*/ 740655 w 4402288"/>
              <a:gd name="connsiteY31" fmla="*/ 179698 h 4228047"/>
              <a:gd name="connsiteX32" fmla="*/ 920353 w 4402288"/>
              <a:gd name="connsiteY32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30430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800281 w 4402288"/>
              <a:gd name="connsiteY25" fmla="*/ 1971104 h 4228047"/>
              <a:gd name="connsiteX26" fmla="*/ 779395 w 4402288"/>
              <a:gd name="connsiteY26" fmla="*/ 1971104 h 4228047"/>
              <a:gd name="connsiteX27" fmla="*/ 0 w 4402288"/>
              <a:gd name="connsiteY27" fmla="*/ 1971104 h 4228047"/>
              <a:gd name="connsiteX28" fmla="*/ 0 w 4402288"/>
              <a:gd name="connsiteY28" fmla="*/ 1765657 h 4228047"/>
              <a:gd name="connsiteX29" fmla="*/ 740655 w 4402288"/>
              <a:gd name="connsiteY29" fmla="*/ 1765657 h 4228047"/>
              <a:gd name="connsiteX30" fmla="*/ 740655 w 4402288"/>
              <a:gd name="connsiteY30" fmla="*/ 220707 h 4228047"/>
              <a:gd name="connsiteX31" fmla="*/ 740655 w 4402288"/>
              <a:gd name="connsiteY31" fmla="*/ 179698 h 4228047"/>
              <a:gd name="connsiteX32" fmla="*/ 920353 w 4402288"/>
              <a:gd name="connsiteY32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699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800281 w 4402288"/>
              <a:gd name="connsiteY25" fmla="*/ 1971104 h 4228047"/>
              <a:gd name="connsiteX26" fmla="*/ 779395 w 4402288"/>
              <a:gd name="connsiteY26" fmla="*/ 1971104 h 4228047"/>
              <a:gd name="connsiteX27" fmla="*/ 0 w 4402288"/>
              <a:gd name="connsiteY27" fmla="*/ 1971104 h 4228047"/>
              <a:gd name="connsiteX28" fmla="*/ 0 w 4402288"/>
              <a:gd name="connsiteY28" fmla="*/ 1765657 h 4228047"/>
              <a:gd name="connsiteX29" fmla="*/ 740655 w 4402288"/>
              <a:gd name="connsiteY29" fmla="*/ 1765657 h 4228047"/>
              <a:gd name="connsiteX30" fmla="*/ 740655 w 4402288"/>
              <a:gd name="connsiteY30" fmla="*/ 220707 h 4228047"/>
              <a:gd name="connsiteX31" fmla="*/ 740655 w 4402288"/>
              <a:gd name="connsiteY31" fmla="*/ 179698 h 4228047"/>
              <a:gd name="connsiteX32" fmla="*/ 920353 w 4402288"/>
              <a:gd name="connsiteY32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800281 w 4402288"/>
              <a:gd name="connsiteY25" fmla="*/ 1971104 h 4228047"/>
              <a:gd name="connsiteX26" fmla="*/ 779395 w 4402288"/>
              <a:gd name="connsiteY26" fmla="*/ 1971104 h 4228047"/>
              <a:gd name="connsiteX27" fmla="*/ 0 w 4402288"/>
              <a:gd name="connsiteY27" fmla="*/ 1971104 h 4228047"/>
              <a:gd name="connsiteX28" fmla="*/ 0 w 4402288"/>
              <a:gd name="connsiteY28" fmla="*/ 1765657 h 4228047"/>
              <a:gd name="connsiteX29" fmla="*/ 740655 w 4402288"/>
              <a:gd name="connsiteY29" fmla="*/ 1765657 h 4228047"/>
              <a:gd name="connsiteX30" fmla="*/ 740655 w 4402288"/>
              <a:gd name="connsiteY30" fmla="*/ 220707 h 4228047"/>
              <a:gd name="connsiteX31" fmla="*/ 740655 w 4402288"/>
              <a:gd name="connsiteY31" fmla="*/ 179698 h 4228047"/>
              <a:gd name="connsiteX32" fmla="*/ 920353 w 4402288"/>
              <a:gd name="connsiteY32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890776 w 4402288"/>
              <a:gd name="connsiteY25" fmla="*/ 1881291 h 4228047"/>
              <a:gd name="connsiteX26" fmla="*/ 800281 w 4402288"/>
              <a:gd name="connsiteY26" fmla="*/ 1971104 h 4228047"/>
              <a:gd name="connsiteX27" fmla="*/ 779395 w 4402288"/>
              <a:gd name="connsiteY27" fmla="*/ 1971104 h 4228047"/>
              <a:gd name="connsiteX28" fmla="*/ 0 w 4402288"/>
              <a:gd name="connsiteY28" fmla="*/ 1971104 h 4228047"/>
              <a:gd name="connsiteX29" fmla="*/ 0 w 4402288"/>
              <a:gd name="connsiteY29" fmla="*/ 1765657 h 4228047"/>
              <a:gd name="connsiteX30" fmla="*/ 740655 w 4402288"/>
              <a:gd name="connsiteY30" fmla="*/ 1765657 h 4228047"/>
              <a:gd name="connsiteX31" fmla="*/ 740655 w 4402288"/>
              <a:gd name="connsiteY31" fmla="*/ 220707 h 4228047"/>
              <a:gd name="connsiteX32" fmla="*/ 740655 w 4402288"/>
              <a:gd name="connsiteY32" fmla="*/ 179698 h 4228047"/>
              <a:gd name="connsiteX33" fmla="*/ 920353 w 4402288"/>
              <a:gd name="connsiteY33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942365 w 4402288"/>
              <a:gd name="connsiteY25" fmla="*/ 1967273 h 4228047"/>
              <a:gd name="connsiteX26" fmla="*/ 800281 w 4402288"/>
              <a:gd name="connsiteY26" fmla="*/ 1971104 h 4228047"/>
              <a:gd name="connsiteX27" fmla="*/ 779395 w 4402288"/>
              <a:gd name="connsiteY27" fmla="*/ 1971104 h 4228047"/>
              <a:gd name="connsiteX28" fmla="*/ 0 w 4402288"/>
              <a:gd name="connsiteY28" fmla="*/ 1971104 h 4228047"/>
              <a:gd name="connsiteX29" fmla="*/ 0 w 4402288"/>
              <a:gd name="connsiteY29" fmla="*/ 1765657 h 4228047"/>
              <a:gd name="connsiteX30" fmla="*/ 740655 w 4402288"/>
              <a:gd name="connsiteY30" fmla="*/ 1765657 h 4228047"/>
              <a:gd name="connsiteX31" fmla="*/ 740655 w 4402288"/>
              <a:gd name="connsiteY31" fmla="*/ 220707 h 4228047"/>
              <a:gd name="connsiteX32" fmla="*/ 740655 w 4402288"/>
              <a:gd name="connsiteY32" fmla="*/ 179698 h 4228047"/>
              <a:gd name="connsiteX33" fmla="*/ 920353 w 4402288"/>
              <a:gd name="connsiteY33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944084 w 4402288"/>
              <a:gd name="connsiteY25" fmla="*/ 1967273 h 4228047"/>
              <a:gd name="connsiteX26" fmla="*/ 800281 w 4402288"/>
              <a:gd name="connsiteY26" fmla="*/ 1971104 h 4228047"/>
              <a:gd name="connsiteX27" fmla="*/ 779395 w 4402288"/>
              <a:gd name="connsiteY27" fmla="*/ 1971104 h 4228047"/>
              <a:gd name="connsiteX28" fmla="*/ 0 w 4402288"/>
              <a:gd name="connsiteY28" fmla="*/ 1971104 h 4228047"/>
              <a:gd name="connsiteX29" fmla="*/ 0 w 4402288"/>
              <a:gd name="connsiteY29" fmla="*/ 1765657 h 4228047"/>
              <a:gd name="connsiteX30" fmla="*/ 740655 w 4402288"/>
              <a:gd name="connsiteY30" fmla="*/ 1765657 h 4228047"/>
              <a:gd name="connsiteX31" fmla="*/ 740655 w 4402288"/>
              <a:gd name="connsiteY31" fmla="*/ 220707 h 4228047"/>
              <a:gd name="connsiteX32" fmla="*/ 740655 w 4402288"/>
              <a:gd name="connsiteY32" fmla="*/ 179698 h 4228047"/>
              <a:gd name="connsiteX33" fmla="*/ 920353 w 4402288"/>
              <a:gd name="connsiteY33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944084 w 4402288"/>
              <a:gd name="connsiteY25" fmla="*/ 1968993 h 4228047"/>
              <a:gd name="connsiteX26" fmla="*/ 800281 w 4402288"/>
              <a:gd name="connsiteY26" fmla="*/ 1971104 h 4228047"/>
              <a:gd name="connsiteX27" fmla="*/ 779395 w 4402288"/>
              <a:gd name="connsiteY27" fmla="*/ 1971104 h 4228047"/>
              <a:gd name="connsiteX28" fmla="*/ 0 w 4402288"/>
              <a:gd name="connsiteY28" fmla="*/ 1971104 h 4228047"/>
              <a:gd name="connsiteX29" fmla="*/ 0 w 4402288"/>
              <a:gd name="connsiteY29" fmla="*/ 1765657 h 4228047"/>
              <a:gd name="connsiteX30" fmla="*/ 740655 w 4402288"/>
              <a:gd name="connsiteY30" fmla="*/ 1765657 h 4228047"/>
              <a:gd name="connsiteX31" fmla="*/ 740655 w 4402288"/>
              <a:gd name="connsiteY31" fmla="*/ 220707 h 4228047"/>
              <a:gd name="connsiteX32" fmla="*/ 740655 w 4402288"/>
              <a:gd name="connsiteY32" fmla="*/ 179698 h 4228047"/>
              <a:gd name="connsiteX33" fmla="*/ 920353 w 4402288"/>
              <a:gd name="connsiteY33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944084 w 4402288"/>
              <a:gd name="connsiteY25" fmla="*/ 1974152 h 4228047"/>
              <a:gd name="connsiteX26" fmla="*/ 800281 w 4402288"/>
              <a:gd name="connsiteY26" fmla="*/ 1971104 h 4228047"/>
              <a:gd name="connsiteX27" fmla="*/ 779395 w 4402288"/>
              <a:gd name="connsiteY27" fmla="*/ 1971104 h 4228047"/>
              <a:gd name="connsiteX28" fmla="*/ 0 w 4402288"/>
              <a:gd name="connsiteY28" fmla="*/ 1971104 h 4228047"/>
              <a:gd name="connsiteX29" fmla="*/ 0 w 4402288"/>
              <a:gd name="connsiteY29" fmla="*/ 1765657 h 4228047"/>
              <a:gd name="connsiteX30" fmla="*/ 740655 w 4402288"/>
              <a:gd name="connsiteY30" fmla="*/ 1765657 h 4228047"/>
              <a:gd name="connsiteX31" fmla="*/ 740655 w 4402288"/>
              <a:gd name="connsiteY31" fmla="*/ 220707 h 4228047"/>
              <a:gd name="connsiteX32" fmla="*/ 740655 w 4402288"/>
              <a:gd name="connsiteY32" fmla="*/ 179698 h 4228047"/>
              <a:gd name="connsiteX33" fmla="*/ 920353 w 4402288"/>
              <a:gd name="connsiteY33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575092 w 4402288"/>
              <a:gd name="connsiteY16" fmla="*/ 4228047 h 4228047"/>
              <a:gd name="connsiteX17" fmla="*/ 3519397 w 4402288"/>
              <a:gd name="connsiteY17" fmla="*/ 4228047 h 4228047"/>
              <a:gd name="connsiteX18" fmla="*/ 2519418 w 4402288"/>
              <a:gd name="connsiteY18" fmla="*/ 4228047 h 4228047"/>
              <a:gd name="connsiteX19" fmla="*/ 2132731 w 4402288"/>
              <a:gd name="connsiteY19" fmla="*/ 3840972 h 4228047"/>
              <a:gd name="connsiteX20" fmla="*/ 2132731 w 4402288"/>
              <a:gd name="connsiteY20" fmla="*/ 387075 h 4228047"/>
              <a:gd name="connsiteX21" fmla="*/ 1951285 w 4402288"/>
              <a:gd name="connsiteY21" fmla="*/ 205447 h 4228047"/>
              <a:gd name="connsiteX22" fmla="*/ 945897 w 4402288"/>
              <a:gd name="connsiteY22" fmla="*/ 205447 h 4228047"/>
              <a:gd name="connsiteX23" fmla="*/ 945897 w 4402288"/>
              <a:gd name="connsiteY23" fmla="*/ 1823248 h 4228047"/>
              <a:gd name="connsiteX24" fmla="*/ 945897 w 4402288"/>
              <a:gd name="connsiteY24" fmla="*/ 1825488 h 4228047"/>
              <a:gd name="connsiteX25" fmla="*/ 944084 w 4402288"/>
              <a:gd name="connsiteY25" fmla="*/ 1972432 h 4228047"/>
              <a:gd name="connsiteX26" fmla="*/ 800281 w 4402288"/>
              <a:gd name="connsiteY26" fmla="*/ 1971104 h 4228047"/>
              <a:gd name="connsiteX27" fmla="*/ 779395 w 4402288"/>
              <a:gd name="connsiteY27" fmla="*/ 1971104 h 4228047"/>
              <a:gd name="connsiteX28" fmla="*/ 0 w 4402288"/>
              <a:gd name="connsiteY28" fmla="*/ 1971104 h 4228047"/>
              <a:gd name="connsiteX29" fmla="*/ 0 w 4402288"/>
              <a:gd name="connsiteY29" fmla="*/ 1765657 h 4228047"/>
              <a:gd name="connsiteX30" fmla="*/ 740655 w 4402288"/>
              <a:gd name="connsiteY30" fmla="*/ 1765657 h 4228047"/>
              <a:gd name="connsiteX31" fmla="*/ 740655 w 4402288"/>
              <a:gd name="connsiteY31" fmla="*/ 220707 h 4228047"/>
              <a:gd name="connsiteX32" fmla="*/ 740655 w 4402288"/>
              <a:gd name="connsiteY32" fmla="*/ 179698 h 4228047"/>
              <a:gd name="connsiteX33" fmla="*/ 920353 w 4402288"/>
              <a:gd name="connsiteY33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650804 w 4402288"/>
              <a:gd name="connsiteY16" fmla="*/ 4147781 h 4228047"/>
              <a:gd name="connsiteX17" fmla="*/ 3575092 w 4402288"/>
              <a:gd name="connsiteY17" fmla="*/ 4228047 h 4228047"/>
              <a:gd name="connsiteX18" fmla="*/ 3519397 w 4402288"/>
              <a:gd name="connsiteY18" fmla="*/ 4228047 h 4228047"/>
              <a:gd name="connsiteX19" fmla="*/ 2519418 w 4402288"/>
              <a:gd name="connsiteY19" fmla="*/ 4228047 h 4228047"/>
              <a:gd name="connsiteX20" fmla="*/ 2132731 w 4402288"/>
              <a:gd name="connsiteY20" fmla="*/ 3840972 h 4228047"/>
              <a:gd name="connsiteX21" fmla="*/ 2132731 w 4402288"/>
              <a:gd name="connsiteY21" fmla="*/ 387075 h 4228047"/>
              <a:gd name="connsiteX22" fmla="*/ 1951285 w 4402288"/>
              <a:gd name="connsiteY22" fmla="*/ 205447 h 4228047"/>
              <a:gd name="connsiteX23" fmla="*/ 945897 w 4402288"/>
              <a:gd name="connsiteY23" fmla="*/ 205447 h 4228047"/>
              <a:gd name="connsiteX24" fmla="*/ 945897 w 4402288"/>
              <a:gd name="connsiteY24" fmla="*/ 1823248 h 4228047"/>
              <a:gd name="connsiteX25" fmla="*/ 945897 w 4402288"/>
              <a:gd name="connsiteY25" fmla="*/ 1825488 h 4228047"/>
              <a:gd name="connsiteX26" fmla="*/ 944084 w 4402288"/>
              <a:gd name="connsiteY26" fmla="*/ 1972432 h 4228047"/>
              <a:gd name="connsiteX27" fmla="*/ 800281 w 4402288"/>
              <a:gd name="connsiteY27" fmla="*/ 1971104 h 4228047"/>
              <a:gd name="connsiteX28" fmla="*/ 779395 w 4402288"/>
              <a:gd name="connsiteY28" fmla="*/ 1971104 h 4228047"/>
              <a:gd name="connsiteX29" fmla="*/ 0 w 4402288"/>
              <a:gd name="connsiteY29" fmla="*/ 1971104 h 4228047"/>
              <a:gd name="connsiteX30" fmla="*/ 0 w 4402288"/>
              <a:gd name="connsiteY30" fmla="*/ 1765657 h 4228047"/>
              <a:gd name="connsiteX31" fmla="*/ 740655 w 4402288"/>
              <a:gd name="connsiteY31" fmla="*/ 1765657 h 4228047"/>
              <a:gd name="connsiteX32" fmla="*/ 740655 w 4402288"/>
              <a:gd name="connsiteY32" fmla="*/ 220707 h 4228047"/>
              <a:gd name="connsiteX33" fmla="*/ 740655 w 4402288"/>
              <a:gd name="connsiteY33" fmla="*/ 179698 h 4228047"/>
              <a:gd name="connsiteX34" fmla="*/ 920353 w 4402288"/>
              <a:gd name="connsiteY34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728188 w 4402288"/>
              <a:gd name="connsiteY16" fmla="*/ 4223445 h 4228047"/>
              <a:gd name="connsiteX17" fmla="*/ 3575092 w 4402288"/>
              <a:gd name="connsiteY17" fmla="*/ 4228047 h 4228047"/>
              <a:gd name="connsiteX18" fmla="*/ 3519397 w 4402288"/>
              <a:gd name="connsiteY18" fmla="*/ 4228047 h 4228047"/>
              <a:gd name="connsiteX19" fmla="*/ 2519418 w 4402288"/>
              <a:gd name="connsiteY19" fmla="*/ 4228047 h 4228047"/>
              <a:gd name="connsiteX20" fmla="*/ 2132731 w 4402288"/>
              <a:gd name="connsiteY20" fmla="*/ 3840972 h 4228047"/>
              <a:gd name="connsiteX21" fmla="*/ 2132731 w 4402288"/>
              <a:gd name="connsiteY21" fmla="*/ 387075 h 4228047"/>
              <a:gd name="connsiteX22" fmla="*/ 1951285 w 4402288"/>
              <a:gd name="connsiteY22" fmla="*/ 205447 h 4228047"/>
              <a:gd name="connsiteX23" fmla="*/ 945897 w 4402288"/>
              <a:gd name="connsiteY23" fmla="*/ 205447 h 4228047"/>
              <a:gd name="connsiteX24" fmla="*/ 945897 w 4402288"/>
              <a:gd name="connsiteY24" fmla="*/ 1823248 h 4228047"/>
              <a:gd name="connsiteX25" fmla="*/ 945897 w 4402288"/>
              <a:gd name="connsiteY25" fmla="*/ 1825488 h 4228047"/>
              <a:gd name="connsiteX26" fmla="*/ 944084 w 4402288"/>
              <a:gd name="connsiteY26" fmla="*/ 1972432 h 4228047"/>
              <a:gd name="connsiteX27" fmla="*/ 800281 w 4402288"/>
              <a:gd name="connsiteY27" fmla="*/ 1971104 h 4228047"/>
              <a:gd name="connsiteX28" fmla="*/ 779395 w 4402288"/>
              <a:gd name="connsiteY28" fmla="*/ 1971104 h 4228047"/>
              <a:gd name="connsiteX29" fmla="*/ 0 w 4402288"/>
              <a:gd name="connsiteY29" fmla="*/ 1971104 h 4228047"/>
              <a:gd name="connsiteX30" fmla="*/ 0 w 4402288"/>
              <a:gd name="connsiteY30" fmla="*/ 1765657 h 4228047"/>
              <a:gd name="connsiteX31" fmla="*/ 740655 w 4402288"/>
              <a:gd name="connsiteY31" fmla="*/ 1765657 h 4228047"/>
              <a:gd name="connsiteX32" fmla="*/ 740655 w 4402288"/>
              <a:gd name="connsiteY32" fmla="*/ 220707 h 4228047"/>
              <a:gd name="connsiteX33" fmla="*/ 740655 w 4402288"/>
              <a:gd name="connsiteY33" fmla="*/ 179698 h 4228047"/>
              <a:gd name="connsiteX34" fmla="*/ 920353 w 4402288"/>
              <a:gd name="connsiteY34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728188 w 4402288"/>
              <a:gd name="connsiteY16" fmla="*/ 4225165 h 4228047"/>
              <a:gd name="connsiteX17" fmla="*/ 3575092 w 4402288"/>
              <a:gd name="connsiteY17" fmla="*/ 4228047 h 4228047"/>
              <a:gd name="connsiteX18" fmla="*/ 3519397 w 4402288"/>
              <a:gd name="connsiteY18" fmla="*/ 4228047 h 4228047"/>
              <a:gd name="connsiteX19" fmla="*/ 2519418 w 4402288"/>
              <a:gd name="connsiteY19" fmla="*/ 4228047 h 4228047"/>
              <a:gd name="connsiteX20" fmla="*/ 2132731 w 4402288"/>
              <a:gd name="connsiteY20" fmla="*/ 3840972 h 4228047"/>
              <a:gd name="connsiteX21" fmla="*/ 2132731 w 4402288"/>
              <a:gd name="connsiteY21" fmla="*/ 387075 h 4228047"/>
              <a:gd name="connsiteX22" fmla="*/ 1951285 w 4402288"/>
              <a:gd name="connsiteY22" fmla="*/ 205447 h 4228047"/>
              <a:gd name="connsiteX23" fmla="*/ 945897 w 4402288"/>
              <a:gd name="connsiteY23" fmla="*/ 205447 h 4228047"/>
              <a:gd name="connsiteX24" fmla="*/ 945897 w 4402288"/>
              <a:gd name="connsiteY24" fmla="*/ 1823248 h 4228047"/>
              <a:gd name="connsiteX25" fmla="*/ 945897 w 4402288"/>
              <a:gd name="connsiteY25" fmla="*/ 1825488 h 4228047"/>
              <a:gd name="connsiteX26" fmla="*/ 944084 w 4402288"/>
              <a:gd name="connsiteY26" fmla="*/ 1972432 h 4228047"/>
              <a:gd name="connsiteX27" fmla="*/ 800281 w 4402288"/>
              <a:gd name="connsiteY27" fmla="*/ 1971104 h 4228047"/>
              <a:gd name="connsiteX28" fmla="*/ 779395 w 4402288"/>
              <a:gd name="connsiteY28" fmla="*/ 1971104 h 4228047"/>
              <a:gd name="connsiteX29" fmla="*/ 0 w 4402288"/>
              <a:gd name="connsiteY29" fmla="*/ 1971104 h 4228047"/>
              <a:gd name="connsiteX30" fmla="*/ 0 w 4402288"/>
              <a:gd name="connsiteY30" fmla="*/ 1765657 h 4228047"/>
              <a:gd name="connsiteX31" fmla="*/ 740655 w 4402288"/>
              <a:gd name="connsiteY31" fmla="*/ 1765657 h 4228047"/>
              <a:gd name="connsiteX32" fmla="*/ 740655 w 4402288"/>
              <a:gd name="connsiteY32" fmla="*/ 220707 h 4228047"/>
              <a:gd name="connsiteX33" fmla="*/ 740655 w 4402288"/>
              <a:gd name="connsiteY33" fmla="*/ 179698 h 4228047"/>
              <a:gd name="connsiteX34" fmla="*/ 920353 w 4402288"/>
              <a:gd name="connsiteY34" fmla="*/ 0 h 4228047"/>
              <a:gd name="connsiteX0" fmla="*/ 920353 w 4402288"/>
              <a:gd name="connsiteY0" fmla="*/ 0 h 4230324"/>
              <a:gd name="connsiteX1" fmla="*/ 953757 w 4402288"/>
              <a:gd name="connsiteY1" fmla="*/ 0 h 4230324"/>
              <a:gd name="connsiteX2" fmla="*/ 1951285 w 4402288"/>
              <a:gd name="connsiteY2" fmla="*/ 0 h 4230324"/>
              <a:gd name="connsiteX3" fmla="*/ 2337971 w 4402288"/>
              <a:gd name="connsiteY3" fmla="*/ 387075 h 4230324"/>
              <a:gd name="connsiteX4" fmla="*/ 2337971 w 4402288"/>
              <a:gd name="connsiteY4" fmla="*/ 3840972 h 4230324"/>
              <a:gd name="connsiteX5" fmla="*/ 2519418 w 4402288"/>
              <a:gd name="connsiteY5" fmla="*/ 4022600 h 4230324"/>
              <a:gd name="connsiteX6" fmla="*/ 3524805 w 4402288"/>
              <a:gd name="connsiteY6" fmla="*/ 4022600 h 4230324"/>
              <a:gd name="connsiteX7" fmla="*/ 3524805 w 4402288"/>
              <a:gd name="connsiteY7" fmla="*/ 2477651 h 4230324"/>
              <a:gd name="connsiteX8" fmla="*/ 3524805 w 4402288"/>
              <a:gd name="connsiteY8" fmla="*/ 2437010 h 4230324"/>
              <a:gd name="connsiteX9" fmla="*/ 3523551 w 4402288"/>
              <a:gd name="connsiteY9" fmla="*/ 2256173 h 4230324"/>
              <a:gd name="connsiteX10" fmla="*/ 3704871 w 4402288"/>
              <a:gd name="connsiteY10" fmla="*/ 2256944 h 4230324"/>
              <a:gd name="connsiteX11" fmla="*/ 3814443 w 4402288"/>
              <a:gd name="connsiteY11" fmla="*/ 2256944 h 4230324"/>
              <a:gd name="connsiteX12" fmla="*/ 4402288 w 4402288"/>
              <a:gd name="connsiteY12" fmla="*/ 2256944 h 4230324"/>
              <a:gd name="connsiteX13" fmla="*/ 4402288 w 4402288"/>
              <a:gd name="connsiteY13" fmla="*/ 2465369 h 4230324"/>
              <a:gd name="connsiteX14" fmla="*/ 3733022 w 4402288"/>
              <a:gd name="connsiteY14" fmla="*/ 2465369 h 4230324"/>
              <a:gd name="connsiteX15" fmla="*/ 3733022 w 4402288"/>
              <a:gd name="connsiteY15" fmla="*/ 4070118 h 4230324"/>
              <a:gd name="connsiteX16" fmla="*/ 3728188 w 4402288"/>
              <a:gd name="connsiteY16" fmla="*/ 4230324 h 4230324"/>
              <a:gd name="connsiteX17" fmla="*/ 3575092 w 4402288"/>
              <a:gd name="connsiteY17" fmla="*/ 4228047 h 4230324"/>
              <a:gd name="connsiteX18" fmla="*/ 3519397 w 4402288"/>
              <a:gd name="connsiteY18" fmla="*/ 4228047 h 4230324"/>
              <a:gd name="connsiteX19" fmla="*/ 2519418 w 4402288"/>
              <a:gd name="connsiteY19" fmla="*/ 4228047 h 4230324"/>
              <a:gd name="connsiteX20" fmla="*/ 2132731 w 4402288"/>
              <a:gd name="connsiteY20" fmla="*/ 3840972 h 4230324"/>
              <a:gd name="connsiteX21" fmla="*/ 2132731 w 4402288"/>
              <a:gd name="connsiteY21" fmla="*/ 387075 h 4230324"/>
              <a:gd name="connsiteX22" fmla="*/ 1951285 w 4402288"/>
              <a:gd name="connsiteY22" fmla="*/ 205447 h 4230324"/>
              <a:gd name="connsiteX23" fmla="*/ 945897 w 4402288"/>
              <a:gd name="connsiteY23" fmla="*/ 205447 h 4230324"/>
              <a:gd name="connsiteX24" fmla="*/ 945897 w 4402288"/>
              <a:gd name="connsiteY24" fmla="*/ 1823248 h 4230324"/>
              <a:gd name="connsiteX25" fmla="*/ 945897 w 4402288"/>
              <a:gd name="connsiteY25" fmla="*/ 1825488 h 4230324"/>
              <a:gd name="connsiteX26" fmla="*/ 944084 w 4402288"/>
              <a:gd name="connsiteY26" fmla="*/ 1972432 h 4230324"/>
              <a:gd name="connsiteX27" fmla="*/ 800281 w 4402288"/>
              <a:gd name="connsiteY27" fmla="*/ 1971104 h 4230324"/>
              <a:gd name="connsiteX28" fmla="*/ 779395 w 4402288"/>
              <a:gd name="connsiteY28" fmla="*/ 1971104 h 4230324"/>
              <a:gd name="connsiteX29" fmla="*/ 0 w 4402288"/>
              <a:gd name="connsiteY29" fmla="*/ 1971104 h 4230324"/>
              <a:gd name="connsiteX30" fmla="*/ 0 w 4402288"/>
              <a:gd name="connsiteY30" fmla="*/ 1765657 h 4230324"/>
              <a:gd name="connsiteX31" fmla="*/ 740655 w 4402288"/>
              <a:gd name="connsiteY31" fmla="*/ 1765657 h 4230324"/>
              <a:gd name="connsiteX32" fmla="*/ 740655 w 4402288"/>
              <a:gd name="connsiteY32" fmla="*/ 220707 h 4230324"/>
              <a:gd name="connsiteX33" fmla="*/ 740655 w 4402288"/>
              <a:gd name="connsiteY33" fmla="*/ 179698 h 4230324"/>
              <a:gd name="connsiteX34" fmla="*/ 920353 w 4402288"/>
              <a:gd name="connsiteY34" fmla="*/ 0 h 4230324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733347 w 4402288"/>
              <a:gd name="connsiteY16" fmla="*/ 4226885 h 4228047"/>
              <a:gd name="connsiteX17" fmla="*/ 3575092 w 4402288"/>
              <a:gd name="connsiteY17" fmla="*/ 4228047 h 4228047"/>
              <a:gd name="connsiteX18" fmla="*/ 3519397 w 4402288"/>
              <a:gd name="connsiteY18" fmla="*/ 4228047 h 4228047"/>
              <a:gd name="connsiteX19" fmla="*/ 2519418 w 4402288"/>
              <a:gd name="connsiteY19" fmla="*/ 4228047 h 4228047"/>
              <a:gd name="connsiteX20" fmla="*/ 2132731 w 4402288"/>
              <a:gd name="connsiteY20" fmla="*/ 3840972 h 4228047"/>
              <a:gd name="connsiteX21" fmla="*/ 2132731 w 4402288"/>
              <a:gd name="connsiteY21" fmla="*/ 387075 h 4228047"/>
              <a:gd name="connsiteX22" fmla="*/ 1951285 w 4402288"/>
              <a:gd name="connsiteY22" fmla="*/ 205447 h 4228047"/>
              <a:gd name="connsiteX23" fmla="*/ 945897 w 4402288"/>
              <a:gd name="connsiteY23" fmla="*/ 205447 h 4228047"/>
              <a:gd name="connsiteX24" fmla="*/ 945897 w 4402288"/>
              <a:gd name="connsiteY24" fmla="*/ 1823248 h 4228047"/>
              <a:gd name="connsiteX25" fmla="*/ 945897 w 4402288"/>
              <a:gd name="connsiteY25" fmla="*/ 1825488 h 4228047"/>
              <a:gd name="connsiteX26" fmla="*/ 944084 w 4402288"/>
              <a:gd name="connsiteY26" fmla="*/ 1972432 h 4228047"/>
              <a:gd name="connsiteX27" fmla="*/ 800281 w 4402288"/>
              <a:gd name="connsiteY27" fmla="*/ 1971104 h 4228047"/>
              <a:gd name="connsiteX28" fmla="*/ 779395 w 4402288"/>
              <a:gd name="connsiteY28" fmla="*/ 1971104 h 4228047"/>
              <a:gd name="connsiteX29" fmla="*/ 0 w 4402288"/>
              <a:gd name="connsiteY29" fmla="*/ 1971104 h 4228047"/>
              <a:gd name="connsiteX30" fmla="*/ 0 w 4402288"/>
              <a:gd name="connsiteY30" fmla="*/ 1765657 h 4228047"/>
              <a:gd name="connsiteX31" fmla="*/ 740655 w 4402288"/>
              <a:gd name="connsiteY31" fmla="*/ 1765657 h 4228047"/>
              <a:gd name="connsiteX32" fmla="*/ 740655 w 4402288"/>
              <a:gd name="connsiteY32" fmla="*/ 220707 h 4228047"/>
              <a:gd name="connsiteX33" fmla="*/ 740655 w 4402288"/>
              <a:gd name="connsiteY33" fmla="*/ 179698 h 4228047"/>
              <a:gd name="connsiteX34" fmla="*/ 920353 w 4402288"/>
              <a:gd name="connsiteY34" fmla="*/ 0 h 4228047"/>
              <a:gd name="connsiteX0" fmla="*/ 920353 w 4402288"/>
              <a:gd name="connsiteY0" fmla="*/ 0 h 4228047"/>
              <a:gd name="connsiteX1" fmla="*/ 953757 w 4402288"/>
              <a:gd name="connsiteY1" fmla="*/ 0 h 4228047"/>
              <a:gd name="connsiteX2" fmla="*/ 1951285 w 4402288"/>
              <a:gd name="connsiteY2" fmla="*/ 0 h 4228047"/>
              <a:gd name="connsiteX3" fmla="*/ 2337971 w 4402288"/>
              <a:gd name="connsiteY3" fmla="*/ 387075 h 4228047"/>
              <a:gd name="connsiteX4" fmla="*/ 2337971 w 4402288"/>
              <a:gd name="connsiteY4" fmla="*/ 3840972 h 4228047"/>
              <a:gd name="connsiteX5" fmla="*/ 2519418 w 4402288"/>
              <a:gd name="connsiteY5" fmla="*/ 4022600 h 4228047"/>
              <a:gd name="connsiteX6" fmla="*/ 3524805 w 4402288"/>
              <a:gd name="connsiteY6" fmla="*/ 4022600 h 4228047"/>
              <a:gd name="connsiteX7" fmla="*/ 3524805 w 4402288"/>
              <a:gd name="connsiteY7" fmla="*/ 2477651 h 4228047"/>
              <a:gd name="connsiteX8" fmla="*/ 3524805 w 4402288"/>
              <a:gd name="connsiteY8" fmla="*/ 2437010 h 4228047"/>
              <a:gd name="connsiteX9" fmla="*/ 3523551 w 4402288"/>
              <a:gd name="connsiteY9" fmla="*/ 2256173 h 4228047"/>
              <a:gd name="connsiteX10" fmla="*/ 3704871 w 4402288"/>
              <a:gd name="connsiteY10" fmla="*/ 2256944 h 4228047"/>
              <a:gd name="connsiteX11" fmla="*/ 3814443 w 4402288"/>
              <a:gd name="connsiteY11" fmla="*/ 2256944 h 4228047"/>
              <a:gd name="connsiteX12" fmla="*/ 4402288 w 4402288"/>
              <a:gd name="connsiteY12" fmla="*/ 2256944 h 4228047"/>
              <a:gd name="connsiteX13" fmla="*/ 4402288 w 4402288"/>
              <a:gd name="connsiteY13" fmla="*/ 2465369 h 4228047"/>
              <a:gd name="connsiteX14" fmla="*/ 3733022 w 4402288"/>
              <a:gd name="connsiteY14" fmla="*/ 2465369 h 4228047"/>
              <a:gd name="connsiteX15" fmla="*/ 3733022 w 4402288"/>
              <a:gd name="connsiteY15" fmla="*/ 4070118 h 4228047"/>
              <a:gd name="connsiteX16" fmla="*/ 3733347 w 4402288"/>
              <a:gd name="connsiteY16" fmla="*/ 4226885 h 4228047"/>
              <a:gd name="connsiteX17" fmla="*/ 3575092 w 4402288"/>
              <a:gd name="connsiteY17" fmla="*/ 4228047 h 4228047"/>
              <a:gd name="connsiteX18" fmla="*/ 3519397 w 4402288"/>
              <a:gd name="connsiteY18" fmla="*/ 4228047 h 4228047"/>
              <a:gd name="connsiteX19" fmla="*/ 2519418 w 4402288"/>
              <a:gd name="connsiteY19" fmla="*/ 4228047 h 4228047"/>
              <a:gd name="connsiteX20" fmla="*/ 2132731 w 4402288"/>
              <a:gd name="connsiteY20" fmla="*/ 3840972 h 4228047"/>
              <a:gd name="connsiteX21" fmla="*/ 2132731 w 4402288"/>
              <a:gd name="connsiteY21" fmla="*/ 387075 h 4228047"/>
              <a:gd name="connsiteX22" fmla="*/ 1951285 w 4402288"/>
              <a:gd name="connsiteY22" fmla="*/ 205447 h 4228047"/>
              <a:gd name="connsiteX23" fmla="*/ 945897 w 4402288"/>
              <a:gd name="connsiteY23" fmla="*/ 205447 h 4228047"/>
              <a:gd name="connsiteX24" fmla="*/ 945897 w 4402288"/>
              <a:gd name="connsiteY24" fmla="*/ 1823248 h 4228047"/>
              <a:gd name="connsiteX25" fmla="*/ 945897 w 4402288"/>
              <a:gd name="connsiteY25" fmla="*/ 1825488 h 4228047"/>
              <a:gd name="connsiteX26" fmla="*/ 944084 w 4402288"/>
              <a:gd name="connsiteY26" fmla="*/ 1972432 h 4228047"/>
              <a:gd name="connsiteX27" fmla="*/ 800281 w 4402288"/>
              <a:gd name="connsiteY27" fmla="*/ 1971104 h 4228047"/>
              <a:gd name="connsiteX28" fmla="*/ 779395 w 4402288"/>
              <a:gd name="connsiteY28" fmla="*/ 1971104 h 4228047"/>
              <a:gd name="connsiteX29" fmla="*/ 0 w 4402288"/>
              <a:gd name="connsiteY29" fmla="*/ 1971104 h 4228047"/>
              <a:gd name="connsiteX30" fmla="*/ 0 w 4402288"/>
              <a:gd name="connsiteY30" fmla="*/ 1765657 h 4228047"/>
              <a:gd name="connsiteX31" fmla="*/ 740655 w 4402288"/>
              <a:gd name="connsiteY31" fmla="*/ 1765657 h 4228047"/>
              <a:gd name="connsiteX32" fmla="*/ 740655 w 4402288"/>
              <a:gd name="connsiteY32" fmla="*/ 220707 h 4228047"/>
              <a:gd name="connsiteX33" fmla="*/ 740655 w 4402288"/>
              <a:gd name="connsiteY33" fmla="*/ 179698 h 4228047"/>
              <a:gd name="connsiteX34" fmla="*/ 827722 w 4402288"/>
              <a:gd name="connsiteY34" fmla="*/ 89421 h 4228047"/>
              <a:gd name="connsiteX35" fmla="*/ 920353 w 4402288"/>
              <a:gd name="connsiteY35" fmla="*/ 0 h 4228047"/>
              <a:gd name="connsiteX0" fmla="*/ 920353 w 4402288"/>
              <a:gd name="connsiteY0" fmla="*/ 1 h 4228048"/>
              <a:gd name="connsiteX1" fmla="*/ 953757 w 4402288"/>
              <a:gd name="connsiteY1" fmla="*/ 1 h 4228048"/>
              <a:gd name="connsiteX2" fmla="*/ 1951285 w 4402288"/>
              <a:gd name="connsiteY2" fmla="*/ 1 h 4228048"/>
              <a:gd name="connsiteX3" fmla="*/ 2337971 w 4402288"/>
              <a:gd name="connsiteY3" fmla="*/ 387076 h 4228048"/>
              <a:gd name="connsiteX4" fmla="*/ 2337971 w 4402288"/>
              <a:gd name="connsiteY4" fmla="*/ 3840973 h 4228048"/>
              <a:gd name="connsiteX5" fmla="*/ 2519418 w 4402288"/>
              <a:gd name="connsiteY5" fmla="*/ 4022601 h 4228048"/>
              <a:gd name="connsiteX6" fmla="*/ 3524805 w 4402288"/>
              <a:gd name="connsiteY6" fmla="*/ 4022601 h 4228048"/>
              <a:gd name="connsiteX7" fmla="*/ 3524805 w 4402288"/>
              <a:gd name="connsiteY7" fmla="*/ 2477652 h 4228048"/>
              <a:gd name="connsiteX8" fmla="*/ 3524805 w 4402288"/>
              <a:gd name="connsiteY8" fmla="*/ 2437011 h 4228048"/>
              <a:gd name="connsiteX9" fmla="*/ 3523551 w 4402288"/>
              <a:gd name="connsiteY9" fmla="*/ 2256174 h 4228048"/>
              <a:gd name="connsiteX10" fmla="*/ 3704871 w 4402288"/>
              <a:gd name="connsiteY10" fmla="*/ 2256945 h 4228048"/>
              <a:gd name="connsiteX11" fmla="*/ 3814443 w 4402288"/>
              <a:gd name="connsiteY11" fmla="*/ 2256945 h 4228048"/>
              <a:gd name="connsiteX12" fmla="*/ 4402288 w 4402288"/>
              <a:gd name="connsiteY12" fmla="*/ 2256945 h 4228048"/>
              <a:gd name="connsiteX13" fmla="*/ 4402288 w 4402288"/>
              <a:gd name="connsiteY13" fmla="*/ 2465370 h 4228048"/>
              <a:gd name="connsiteX14" fmla="*/ 3733022 w 4402288"/>
              <a:gd name="connsiteY14" fmla="*/ 2465370 h 4228048"/>
              <a:gd name="connsiteX15" fmla="*/ 3733022 w 4402288"/>
              <a:gd name="connsiteY15" fmla="*/ 4070119 h 4228048"/>
              <a:gd name="connsiteX16" fmla="*/ 3733347 w 4402288"/>
              <a:gd name="connsiteY16" fmla="*/ 4226886 h 4228048"/>
              <a:gd name="connsiteX17" fmla="*/ 3575092 w 4402288"/>
              <a:gd name="connsiteY17" fmla="*/ 4228048 h 4228048"/>
              <a:gd name="connsiteX18" fmla="*/ 3519397 w 4402288"/>
              <a:gd name="connsiteY18" fmla="*/ 4228048 h 4228048"/>
              <a:gd name="connsiteX19" fmla="*/ 2519418 w 4402288"/>
              <a:gd name="connsiteY19" fmla="*/ 4228048 h 4228048"/>
              <a:gd name="connsiteX20" fmla="*/ 2132731 w 4402288"/>
              <a:gd name="connsiteY20" fmla="*/ 3840973 h 4228048"/>
              <a:gd name="connsiteX21" fmla="*/ 2132731 w 4402288"/>
              <a:gd name="connsiteY21" fmla="*/ 387076 h 4228048"/>
              <a:gd name="connsiteX22" fmla="*/ 1951285 w 4402288"/>
              <a:gd name="connsiteY22" fmla="*/ 205448 h 4228048"/>
              <a:gd name="connsiteX23" fmla="*/ 945897 w 4402288"/>
              <a:gd name="connsiteY23" fmla="*/ 205448 h 4228048"/>
              <a:gd name="connsiteX24" fmla="*/ 945897 w 4402288"/>
              <a:gd name="connsiteY24" fmla="*/ 1823249 h 4228048"/>
              <a:gd name="connsiteX25" fmla="*/ 945897 w 4402288"/>
              <a:gd name="connsiteY25" fmla="*/ 1825489 h 4228048"/>
              <a:gd name="connsiteX26" fmla="*/ 944084 w 4402288"/>
              <a:gd name="connsiteY26" fmla="*/ 1972433 h 4228048"/>
              <a:gd name="connsiteX27" fmla="*/ 800281 w 4402288"/>
              <a:gd name="connsiteY27" fmla="*/ 1971105 h 4228048"/>
              <a:gd name="connsiteX28" fmla="*/ 779395 w 4402288"/>
              <a:gd name="connsiteY28" fmla="*/ 1971105 h 4228048"/>
              <a:gd name="connsiteX29" fmla="*/ 0 w 4402288"/>
              <a:gd name="connsiteY29" fmla="*/ 1971105 h 4228048"/>
              <a:gd name="connsiteX30" fmla="*/ 0 w 4402288"/>
              <a:gd name="connsiteY30" fmla="*/ 1765658 h 4228048"/>
              <a:gd name="connsiteX31" fmla="*/ 740655 w 4402288"/>
              <a:gd name="connsiteY31" fmla="*/ 1765658 h 4228048"/>
              <a:gd name="connsiteX32" fmla="*/ 740655 w 4402288"/>
              <a:gd name="connsiteY32" fmla="*/ 220708 h 4228048"/>
              <a:gd name="connsiteX33" fmla="*/ 740655 w 4402288"/>
              <a:gd name="connsiteY33" fmla="*/ 179699 h 4228048"/>
              <a:gd name="connsiteX34" fmla="*/ 738300 w 4402288"/>
              <a:gd name="connsiteY34" fmla="*/ 0 h 4228048"/>
              <a:gd name="connsiteX35" fmla="*/ 920353 w 4402288"/>
              <a:gd name="connsiteY35" fmla="*/ 1 h 4228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4402288" h="4228048">
                <a:moveTo>
                  <a:pt x="920353" y="1"/>
                </a:moveTo>
                <a:lnTo>
                  <a:pt x="953757" y="1"/>
                </a:lnTo>
                <a:lnTo>
                  <a:pt x="1951285" y="1"/>
                </a:lnTo>
                <a:cubicBezTo>
                  <a:pt x="2165450" y="1"/>
                  <a:pt x="2337971" y="172696"/>
                  <a:pt x="2337971" y="387076"/>
                </a:cubicBezTo>
                <a:lnTo>
                  <a:pt x="2337971" y="3840973"/>
                </a:lnTo>
                <a:cubicBezTo>
                  <a:pt x="2337971" y="3942208"/>
                  <a:pt x="2421259" y="4022601"/>
                  <a:pt x="2519418" y="4022601"/>
                </a:cubicBezTo>
                <a:lnTo>
                  <a:pt x="3524805" y="4022601"/>
                </a:lnTo>
                <a:lnTo>
                  <a:pt x="3524805" y="2477652"/>
                </a:lnTo>
                <a:lnTo>
                  <a:pt x="3524805" y="2437011"/>
                </a:lnTo>
                <a:cubicBezTo>
                  <a:pt x="3524960" y="2376732"/>
                  <a:pt x="3523396" y="2316453"/>
                  <a:pt x="3523551" y="2256174"/>
                </a:cubicBezTo>
                <a:lnTo>
                  <a:pt x="3704871" y="2256945"/>
                </a:lnTo>
                <a:lnTo>
                  <a:pt x="3814443" y="2256945"/>
                </a:lnTo>
                <a:lnTo>
                  <a:pt x="4402288" y="2256945"/>
                </a:lnTo>
                <a:lnTo>
                  <a:pt x="4402288" y="2465370"/>
                </a:lnTo>
                <a:lnTo>
                  <a:pt x="3733022" y="2465370"/>
                </a:lnTo>
                <a:lnTo>
                  <a:pt x="3733022" y="4070119"/>
                </a:lnTo>
                <a:cubicBezTo>
                  <a:pt x="3733130" y="4122375"/>
                  <a:pt x="3733239" y="4174630"/>
                  <a:pt x="3733347" y="4226886"/>
                </a:cubicBezTo>
                <a:lnTo>
                  <a:pt x="3575092" y="4228048"/>
                </a:lnTo>
                <a:lnTo>
                  <a:pt x="3519397" y="4228048"/>
                </a:lnTo>
                <a:lnTo>
                  <a:pt x="2519418" y="4228048"/>
                </a:lnTo>
                <a:cubicBezTo>
                  <a:pt x="2305253" y="4228048"/>
                  <a:pt x="2132731" y="4055353"/>
                  <a:pt x="2132731" y="3840973"/>
                </a:cubicBezTo>
                <a:lnTo>
                  <a:pt x="2132731" y="387076"/>
                </a:lnTo>
                <a:cubicBezTo>
                  <a:pt x="2132731" y="285841"/>
                  <a:pt x="2052418" y="205448"/>
                  <a:pt x="1951285" y="205448"/>
                </a:cubicBezTo>
                <a:lnTo>
                  <a:pt x="945897" y="205448"/>
                </a:lnTo>
                <a:lnTo>
                  <a:pt x="945897" y="1823249"/>
                </a:lnTo>
                <a:lnTo>
                  <a:pt x="945897" y="1825489"/>
                </a:lnTo>
                <a:cubicBezTo>
                  <a:pt x="944720" y="1872751"/>
                  <a:pt x="945261" y="1925171"/>
                  <a:pt x="944084" y="1972433"/>
                </a:cubicBezTo>
                <a:lnTo>
                  <a:pt x="800281" y="1971105"/>
                </a:lnTo>
                <a:lnTo>
                  <a:pt x="779395" y="1971105"/>
                </a:lnTo>
                <a:lnTo>
                  <a:pt x="0" y="1971105"/>
                </a:lnTo>
                <a:lnTo>
                  <a:pt x="0" y="1765658"/>
                </a:lnTo>
                <a:lnTo>
                  <a:pt x="740655" y="1765658"/>
                </a:lnTo>
                <a:lnTo>
                  <a:pt x="740655" y="220708"/>
                </a:lnTo>
                <a:lnTo>
                  <a:pt x="740655" y="179699"/>
                </a:lnTo>
                <a:lnTo>
                  <a:pt x="738300" y="0"/>
                </a:lnTo>
                <a:lnTo>
                  <a:pt x="920353" y="1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 </a:t>
            </a:r>
          </a:p>
        </p:txBody>
      </p:sp>
      <p:sp>
        <p:nvSpPr>
          <p:cNvPr id="5" name="Tekstvak 4"/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kern="1200" spc="50" baseline="0" dirty="0">
                <a:solidFill>
                  <a:schemeClr val="accent2"/>
                </a:solidFill>
                <a:latin typeface="+mn-lt"/>
                <a:ea typeface="+mn-ea"/>
                <a:cs typeface="Calibri" panose="020F0502020204030204" pitchFamily="34" charset="0"/>
              </a:rPr>
              <a:t>Titel slide Groen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696118" y="6997746"/>
            <a:ext cx="652906" cy="365125"/>
          </a:xfrm>
        </p:spPr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2EDD53AB-769F-43D6-B29B-3880CF8A25B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-11113" y="0"/>
            <a:ext cx="6107113" cy="685800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  </a:t>
            </a:r>
          </a:p>
        </p:txBody>
      </p:sp>
      <p:sp>
        <p:nvSpPr>
          <p:cNvPr id="6" name="Titel"/>
          <p:cNvSpPr>
            <a:spLocks noGrp="1"/>
          </p:cNvSpPr>
          <p:nvPr>
            <p:ph type="title" hasCustomPrompt="1"/>
          </p:nvPr>
        </p:nvSpPr>
        <p:spPr>
          <a:xfrm>
            <a:off x="698500" y="504825"/>
            <a:ext cx="5049837" cy="1362075"/>
          </a:xfrm>
        </p:spPr>
        <p:txBody>
          <a:bodyPr anchor="t" anchorCtr="0"/>
          <a:lstStyle>
            <a:lvl1pPr>
              <a:defRPr sz="4800" b="0">
                <a:solidFill>
                  <a:schemeClr val="accent1"/>
                </a:solidFill>
              </a:defRPr>
            </a:lvl1pPr>
          </a:lstStyle>
          <a:p>
            <a:r>
              <a:rPr lang="nl-NL" dirty="0"/>
              <a:t>Plaats hier de titel </a:t>
            </a:r>
            <a:br>
              <a:rPr lang="nl-NL" dirty="0"/>
            </a:br>
            <a:r>
              <a:rPr lang="nl-NL" dirty="0"/>
              <a:t>van de presentatie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E7FF7C0-B70D-4200-9FBA-E727834898C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8500" y="2016171"/>
            <a:ext cx="5049837" cy="769030"/>
          </a:xfrm>
        </p:spPr>
        <p:txBody>
          <a:bodyPr/>
          <a:lstStyle>
            <a:lvl1pPr>
              <a:defRPr/>
            </a:lvl1pPr>
            <a:lvl4pPr>
              <a:defRPr sz="1600">
                <a:solidFill>
                  <a:schemeClr val="accent1"/>
                </a:solidFill>
              </a:defRPr>
            </a:lvl4pPr>
          </a:lstStyle>
          <a:p>
            <a:pPr lvl="3"/>
            <a:r>
              <a:rPr lang="nl-NL" dirty="0"/>
              <a:t>Subtitel of naam van spreker</a:t>
            </a:r>
          </a:p>
          <a:p>
            <a:pPr lvl="3"/>
            <a:r>
              <a:rPr lang="nl-NL" dirty="0"/>
              <a:t>Max. 2 regels</a:t>
            </a:r>
          </a:p>
        </p:txBody>
      </p:sp>
      <p:sp>
        <p:nvSpPr>
          <p:cNvPr id="12" name="Tijdelijke aanduiding voor datum 3">
            <a:extLst>
              <a:ext uri="{FF2B5EF4-FFF2-40B4-BE49-F238E27FC236}">
                <a16:creationId xmlns:a16="http://schemas.microsoft.com/office/drawing/2014/main" id="{775813B5-CE98-4101-91C5-F3C3F7CBA0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05137" y="6105846"/>
            <a:ext cx="2743200" cy="49465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lang="en-GB" sz="1200" b="0" smtClean="0">
                <a:solidFill>
                  <a:schemeClr val="accent1"/>
                </a:solidFill>
              </a:defRPr>
            </a:lvl1pPr>
          </a:lstStyle>
          <a:p>
            <a:fld id="{7CB51DE0-3FCB-403C-8203-77451436FB82}" type="datetime1">
              <a:rPr lang="nl-NL" smtClean="0"/>
              <a:pPr/>
              <a:t>14-11-2019</a:t>
            </a:fld>
            <a:endParaRPr lang="nl-NL" dirty="0"/>
          </a:p>
        </p:txBody>
      </p:sp>
      <p:sp>
        <p:nvSpPr>
          <p:cNvPr id="15" name="Tijdelijke aanduiding voor tekst 7">
            <a:extLst>
              <a:ext uri="{FF2B5EF4-FFF2-40B4-BE49-F238E27FC236}">
                <a16:creationId xmlns:a16="http://schemas.microsoft.com/office/drawing/2014/main" id="{7E2DF6F1-0DF8-4DF0-A748-BED5E573CC9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93737" y="6046103"/>
            <a:ext cx="550800" cy="554400"/>
          </a:xfrm>
          <a:custGeom>
            <a:avLst/>
            <a:gdLst>
              <a:gd name="connsiteX0" fmla="*/ 0 w 1307657"/>
              <a:gd name="connsiteY0" fmla="*/ 725454 h 1311600"/>
              <a:gd name="connsiteX1" fmla="*/ 237260 w 1307657"/>
              <a:gd name="connsiteY1" fmla="*/ 725454 h 1311600"/>
              <a:gd name="connsiteX2" fmla="*/ 360099 w 1307657"/>
              <a:gd name="connsiteY2" fmla="*/ 848437 h 1311600"/>
              <a:gd name="connsiteX3" fmla="*/ 360099 w 1307657"/>
              <a:gd name="connsiteY3" fmla="*/ 1245889 h 1311600"/>
              <a:gd name="connsiteX4" fmla="*/ 275664 w 1307657"/>
              <a:gd name="connsiteY4" fmla="*/ 1194954 h 1311600"/>
              <a:gd name="connsiteX5" fmla="*/ 275664 w 1307657"/>
              <a:gd name="connsiteY5" fmla="*/ 1034496 h 1311600"/>
              <a:gd name="connsiteX6" fmla="*/ 115736 w 1307657"/>
              <a:gd name="connsiteY6" fmla="*/ 1034496 h 1311600"/>
              <a:gd name="connsiteX7" fmla="*/ 65233 w 1307657"/>
              <a:gd name="connsiteY7" fmla="*/ 949780 h 1311600"/>
              <a:gd name="connsiteX8" fmla="*/ 275664 w 1307657"/>
              <a:gd name="connsiteY8" fmla="*/ 949780 h 1311600"/>
              <a:gd name="connsiteX9" fmla="*/ 275664 w 1307657"/>
              <a:gd name="connsiteY9" fmla="*/ 848437 h 1311600"/>
              <a:gd name="connsiteX10" fmla="*/ 237260 w 1307657"/>
              <a:gd name="connsiteY10" fmla="*/ 810170 h 1311600"/>
              <a:gd name="connsiteX11" fmla="*/ 14467 w 1307657"/>
              <a:gd name="connsiteY11" fmla="*/ 810170 h 1311600"/>
              <a:gd name="connsiteX12" fmla="*/ 0 w 1307657"/>
              <a:gd name="connsiteY12" fmla="*/ 725454 h 1311600"/>
              <a:gd name="connsiteX13" fmla="*/ 584340 w 1307657"/>
              <a:gd name="connsiteY13" fmla="*/ 438 h 1311600"/>
              <a:gd name="connsiteX14" fmla="*/ 584340 w 1307657"/>
              <a:gd name="connsiteY14" fmla="*/ 725312 h 1311600"/>
              <a:gd name="connsiteX15" fmla="*/ 1307657 w 1307657"/>
              <a:gd name="connsiteY15" fmla="*/ 725312 h 1311600"/>
              <a:gd name="connsiteX16" fmla="*/ 1292917 w 1307657"/>
              <a:gd name="connsiteY16" fmla="*/ 810048 h 1311600"/>
              <a:gd name="connsiteX17" fmla="*/ 1005748 w 1307657"/>
              <a:gd name="connsiteY17" fmla="*/ 810048 h 1311600"/>
              <a:gd name="connsiteX18" fmla="*/ 1206845 w 1307657"/>
              <a:gd name="connsiteY18" fmla="*/ 1011989 h 1311600"/>
              <a:gd name="connsiteX19" fmla="*/ 1156045 w 1307657"/>
              <a:gd name="connsiteY19" fmla="*/ 1080886 h 1311600"/>
              <a:gd name="connsiteX20" fmla="*/ 886248 w 1307657"/>
              <a:gd name="connsiteY20" fmla="*/ 810048 h 1311600"/>
              <a:gd name="connsiteX21" fmla="*/ 807547 w 1307657"/>
              <a:gd name="connsiteY21" fmla="*/ 810048 h 1311600"/>
              <a:gd name="connsiteX22" fmla="*/ 807547 w 1307657"/>
              <a:gd name="connsiteY22" fmla="*/ 924613 h 1311600"/>
              <a:gd name="connsiteX23" fmla="*/ 1057865 w 1307657"/>
              <a:gd name="connsiteY23" fmla="*/ 1175653 h 1311600"/>
              <a:gd name="connsiteX24" fmla="*/ 986797 w 1307657"/>
              <a:gd name="connsiteY24" fmla="*/ 1224225 h 1311600"/>
              <a:gd name="connsiteX25" fmla="*/ 809126 w 1307657"/>
              <a:gd name="connsiteY25" fmla="*/ 1045778 h 1311600"/>
              <a:gd name="connsiteX26" fmla="*/ 807547 w 1307657"/>
              <a:gd name="connsiteY26" fmla="*/ 1044458 h 1311600"/>
              <a:gd name="connsiteX27" fmla="*/ 807547 w 1307657"/>
              <a:gd name="connsiteY27" fmla="*/ 1296818 h 1311600"/>
              <a:gd name="connsiteX28" fmla="*/ 723054 w 1307657"/>
              <a:gd name="connsiteY28" fmla="*/ 1311600 h 1311600"/>
              <a:gd name="connsiteX29" fmla="*/ 723054 w 1307657"/>
              <a:gd name="connsiteY29" fmla="*/ 810048 h 1311600"/>
              <a:gd name="connsiteX30" fmla="*/ 584340 w 1307657"/>
              <a:gd name="connsiteY30" fmla="*/ 810048 h 1311600"/>
              <a:gd name="connsiteX31" fmla="*/ 584340 w 1307657"/>
              <a:gd name="connsiteY31" fmla="*/ 1311336 h 1311600"/>
              <a:gd name="connsiteX32" fmla="*/ 583813 w 1307657"/>
              <a:gd name="connsiteY32" fmla="*/ 1311336 h 1311600"/>
              <a:gd name="connsiteX33" fmla="*/ 499321 w 1307657"/>
              <a:gd name="connsiteY33" fmla="*/ 1296554 h 1311600"/>
              <a:gd name="connsiteX34" fmla="*/ 498531 w 1307657"/>
              <a:gd name="connsiteY34" fmla="*/ 1296554 h 1311600"/>
              <a:gd name="connsiteX35" fmla="*/ 498531 w 1307657"/>
              <a:gd name="connsiteY35" fmla="*/ 840933 h 1311600"/>
              <a:gd name="connsiteX36" fmla="*/ 244528 w 1307657"/>
              <a:gd name="connsiteY36" fmla="*/ 586990 h 1311600"/>
              <a:gd name="connsiteX37" fmla="*/ 0 w 1307657"/>
              <a:gd name="connsiteY37" fmla="*/ 586990 h 1311600"/>
              <a:gd name="connsiteX38" fmla="*/ 14477 w 1307657"/>
              <a:gd name="connsiteY38" fmla="*/ 502254 h 1311600"/>
              <a:gd name="connsiteX39" fmla="*/ 244528 w 1307657"/>
              <a:gd name="connsiteY39" fmla="*/ 502254 h 1311600"/>
              <a:gd name="connsiteX40" fmla="*/ 265848 w 1307657"/>
              <a:gd name="connsiteY40" fmla="*/ 503046 h 1311600"/>
              <a:gd name="connsiteX41" fmla="*/ 267954 w 1307657"/>
              <a:gd name="connsiteY41" fmla="*/ 503046 h 1311600"/>
              <a:gd name="connsiteX42" fmla="*/ 87124 w 1307657"/>
              <a:gd name="connsiteY42" fmla="*/ 321695 h 1311600"/>
              <a:gd name="connsiteX43" fmla="*/ 135556 w 1307657"/>
              <a:gd name="connsiteY43" fmla="*/ 250422 h 1311600"/>
              <a:gd name="connsiteX44" fmla="*/ 498531 w 1307657"/>
              <a:gd name="connsiteY44" fmla="*/ 614707 h 1311600"/>
              <a:gd name="connsiteX45" fmla="*/ 499847 w 1307657"/>
              <a:gd name="connsiteY45" fmla="*/ 616027 h 1311600"/>
              <a:gd name="connsiteX46" fmla="*/ 499847 w 1307657"/>
              <a:gd name="connsiteY46" fmla="*/ 420686 h 1311600"/>
              <a:gd name="connsiteX47" fmla="*/ 498794 w 1307657"/>
              <a:gd name="connsiteY47" fmla="*/ 421742 h 1311600"/>
              <a:gd name="connsiteX48" fmla="*/ 229788 w 1307657"/>
              <a:gd name="connsiteY48" fmla="*/ 151960 h 1311600"/>
              <a:gd name="connsiteX49" fmla="*/ 298750 w 1307657"/>
              <a:gd name="connsiteY49" fmla="*/ 101012 h 1311600"/>
              <a:gd name="connsiteX50" fmla="*/ 498531 w 1307657"/>
              <a:gd name="connsiteY50" fmla="*/ 301633 h 1311600"/>
              <a:gd name="connsiteX51" fmla="*/ 499847 w 1307657"/>
              <a:gd name="connsiteY51" fmla="*/ 302953 h 1311600"/>
              <a:gd name="connsiteX52" fmla="*/ 499847 w 1307657"/>
              <a:gd name="connsiteY52" fmla="*/ 14693 h 1311600"/>
              <a:gd name="connsiteX53" fmla="*/ 584340 w 1307657"/>
              <a:gd name="connsiteY53" fmla="*/ 438 h 1311600"/>
              <a:gd name="connsiteX54" fmla="*/ 722387 w 1307657"/>
              <a:gd name="connsiteY54" fmla="*/ 0 h 1311600"/>
              <a:gd name="connsiteX55" fmla="*/ 806862 w 1307657"/>
              <a:gd name="connsiteY55" fmla="*/ 14526 h 1311600"/>
              <a:gd name="connsiteX56" fmla="*/ 806862 w 1307657"/>
              <a:gd name="connsiteY56" fmla="*/ 277314 h 1311600"/>
              <a:gd name="connsiteX57" fmla="*/ 946863 w 1307657"/>
              <a:gd name="connsiteY57" fmla="*/ 277314 h 1311600"/>
              <a:gd name="connsiteX58" fmla="*/ 946863 w 1307657"/>
              <a:gd name="connsiteY58" fmla="*/ 65235 h 1311600"/>
              <a:gd name="connsiteX59" fmla="*/ 1031337 w 1307657"/>
              <a:gd name="connsiteY59" fmla="*/ 115944 h 1311600"/>
              <a:gd name="connsiteX60" fmla="*/ 1031337 w 1307657"/>
              <a:gd name="connsiteY60" fmla="*/ 277314 h 1311600"/>
              <a:gd name="connsiteX61" fmla="*/ 1191865 w 1307657"/>
              <a:gd name="connsiteY61" fmla="*/ 277314 h 1311600"/>
              <a:gd name="connsiteX62" fmla="*/ 1242392 w 1307657"/>
              <a:gd name="connsiteY62" fmla="*/ 362092 h 1311600"/>
              <a:gd name="connsiteX63" fmla="*/ 806862 w 1307657"/>
              <a:gd name="connsiteY63" fmla="*/ 362092 h 1311600"/>
              <a:gd name="connsiteX64" fmla="*/ 806862 w 1307657"/>
              <a:gd name="connsiteY64" fmla="*/ 501805 h 1311600"/>
              <a:gd name="connsiteX65" fmla="*/ 1292919 w 1307657"/>
              <a:gd name="connsiteY65" fmla="*/ 501805 h 1311600"/>
              <a:gd name="connsiteX66" fmla="*/ 1307656 w 1307657"/>
              <a:gd name="connsiteY66" fmla="*/ 586584 h 1311600"/>
              <a:gd name="connsiteX67" fmla="*/ 722387 w 1307657"/>
              <a:gd name="connsiteY67" fmla="*/ 586584 h 131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307657" h="1311600">
                <a:moveTo>
                  <a:pt x="0" y="725454"/>
                </a:moveTo>
                <a:lnTo>
                  <a:pt x="237260" y="725454"/>
                </a:lnTo>
                <a:cubicBezTo>
                  <a:pt x="304861" y="725454"/>
                  <a:pt x="360099" y="780612"/>
                  <a:pt x="360099" y="848437"/>
                </a:cubicBezTo>
                <a:lnTo>
                  <a:pt x="360099" y="1245889"/>
                </a:lnTo>
                <a:cubicBezTo>
                  <a:pt x="330902" y="1231110"/>
                  <a:pt x="302494" y="1214220"/>
                  <a:pt x="275664" y="1194954"/>
                </a:cubicBezTo>
                <a:lnTo>
                  <a:pt x="275664" y="1034496"/>
                </a:lnTo>
                <a:lnTo>
                  <a:pt x="115736" y="1034496"/>
                </a:lnTo>
                <a:cubicBezTo>
                  <a:pt x="96798" y="1007576"/>
                  <a:pt x="79700" y="979074"/>
                  <a:pt x="65233" y="949780"/>
                </a:cubicBezTo>
                <a:lnTo>
                  <a:pt x="275664" y="949780"/>
                </a:lnTo>
                <a:lnTo>
                  <a:pt x="275664" y="848437"/>
                </a:lnTo>
                <a:cubicBezTo>
                  <a:pt x="275664" y="827324"/>
                  <a:pt x="258303" y="810170"/>
                  <a:pt x="237260" y="810170"/>
                </a:cubicBezTo>
                <a:lnTo>
                  <a:pt x="14467" y="810170"/>
                </a:lnTo>
                <a:cubicBezTo>
                  <a:pt x="7891" y="781931"/>
                  <a:pt x="2893" y="753429"/>
                  <a:pt x="0" y="725454"/>
                </a:cubicBezTo>
                <a:close/>
                <a:moveTo>
                  <a:pt x="584340" y="438"/>
                </a:moveTo>
                <a:lnTo>
                  <a:pt x="584340" y="725312"/>
                </a:lnTo>
                <a:lnTo>
                  <a:pt x="1307657" y="725312"/>
                </a:lnTo>
                <a:cubicBezTo>
                  <a:pt x="1304762" y="753294"/>
                  <a:pt x="1299760" y="781803"/>
                  <a:pt x="1292917" y="810048"/>
                </a:cubicBezTo>
                <a:lnTo>
                  <a:pt x="1005748" y="810048"/>
                </a:lnTo>
                <a:lnTo>
                  <a:pt x="1206845" y="1011989"/>
                </a:lnTo>
                <a:cubicBezTo>
                  <a:pt x="1191316" y="1036011"/>
                  <a:pt x="1174470" y="1059240"/>
                  <a:pt x="1156045" y="1080886"/>
                </a:cubicBezTo>
                <a:lnTo>
                  <a:pt x="886248" y="810048"/>
                </a:lnTo>
                <a:lnTo>
                  <a:pt x="807547" y="810048"/>
                </a:lnTo>
                <a:lnTo>
                  <a:pt x="807547" y="924613"/>
                </a:lnTo>
                <a:lnTo>
                  <a:pt x="1057865" y="1175653"/>
                </a:lnTo>
                <a:cubicBezTo>
                  <a:pt x="1035228" y="1193340"/>
                  <a:pt x="1011276" y="1209706"/>
                  <a:pt x="986797" y="1224225"/>
                </a:cubicBezTo>
                <a:lnTo>
                  <a:pt x="809126" y="1045778"/>
                </a:lnTo>
                <a:lnTo>
                  <a:pt x="807547" y="1044458"/>
                </a:lnTo>
                <a:lnTo>
                  <a:pt x="807547" y="1296818"/>
                </a:lnTo>
                <a:cubicBezTo>
                  <a:pt x="779382" y="1303681"/>
                  <a:pt x="750955" y="1308432"/>
                  <a:pt x="723054" y="1311600"/>
                </a:cubicBezTo>
                <a:lnTo>
                  <a:pt x="723054" y="810048"/>
                </a:lnTo>
                <a:lnTo>
                  <a:pt x="584340" y="810048"/>
                </a:lnTo>
                <a:lnTo>
                  <a:pt x="584340" y="1311336"/>
                </a:lnTo>
                <a:cubicBezTo>
                  <a:pt x="584340" y="1311336"/>
                  <a:pt x="583813" y="1311336"/>
                  <a:pt x="583813" y="1311336"/>
                </a:cubicBezTo>
                <a:cubicBezTo>
                  <a:pt x="555912" y="1308432"/>
                  <a:pt x="527485" y="1303417"/>
                  <a:pt x="499321" y="1296554"/>
                </a:cubicBezTo>
                <a:lnTo>
                  <a:pt x="498531" y="1296554"/>
                </a:lnTo>
                <a:lnTo>
                  <a:pt x="498531" y="840933"/>
                </a:lnTo>
                <a:cubicBezTo>
                  <a:pt x="498268" y="701027"/>
                  <a:pt x="384295" y="586990"/>
                  <a:pt x="244528" y="586990"/>
                </a:cubicBezTo>
                <a:lnTo>
                  <a:pt x="0" y="586990"/>
                </a:lnTo>
                <a:cubicBezTo>
                  <a:pt x="2632" y="559272"/>
                  <a:pt x="7633" y="530763"/>
                  <a:pt x="14477" y="502254"/>
                </a:cubicBezTo>
                <a:lnTo>
                  <a:pt x="244528" y="502254"/>
                </a:lnTo>
                <a:cubicBezTo>
                  <a:pt x="250845" y="502254"/>
                  <a:pt x="257952" y="502518"/>
                  <a:pt x="265848" y="503046"/>
                </a:cubicBezTo>
                <a:lnTo>
                  <a:pt x="267954" y="503046"/>
                </a:lnTo>
                <a:lnTo>
                  <a:pt x="87124" y="321695"/>
                </a:lnTo>
                <a:cubicBezTo>
                  <a:pt x="101338" y="297146"/>
                  <a:pt x="117657" y="273124"/>
                  <a:pt x="135556" y="250422"/>
                </a:cubicBezTo>
                <a:lnTo>
                  <a:pt x="498531" y="614707"/>
                </a:lnTo>
                <a:lnTo>
                  <a:pt x="499847" y="616027"/>
                </a:lnTo>
                <a:lnTo>
                  <a:pt x="499847" y="420686"/>
                </a:lnTo>
                <a:lnTo>
                  <a:pt x="498794" y="421742"/>
                </a:lnTo>
                <a:lnTo>
                  <a:pt x="229788" y="151960"/>
                </a:lnTo>
                <a:cubicBezTo>
                  <a:pt x="251371" y="133745"/>
                  <a:pt x="274534" y="116587"/>
                  <a:pt x="298750" y="101012"/>
                </a:cubicBezTo>
                <a:lnTo>
                  <a:pt x="498531" y="301633"/>
                </a:lnTo>
                <a:lnTo>
                  <a:pt x="499847" y="302953"/>
                </a:lnTo>
                <a:lnTo>
                  <a:pt x="499847" y="14693"/>
                </a:lnTo>
                <a:cubicBezTo>
                  <a:pt x="528274" y="7829"/>
                  <a:pt x="556702" y="3078"/>
                  <a:pt x="584340" y="438"/>
                </a:cubicBezTo>
                <a:close/>
                <a:moveTo>
                  <a:pt x="722387" y="0"/>
                </a:moveTo>
                <a:cubicBezTo>
                  <a:pt x="750019" y="2641"/>
                  <a:pt x="778440" y="7659"/>
                  <a:pt x="806862" y="14526"/>
                </a:cubicBezTo>
                <a:lnTo>
                  <a:pt x="806862" y="277314"/>
                </a:lnTo>
                <a:lnTo>
                  <a:pt x="946863" y="277314"/>
                </a:lnTo>
                <a:lnTo>
                  <a:pt x="946863" y="65235"/>
                </a:lnTo>
                <a:cubicBezTo>
                  <a:pt x="975811" y="79761"/>
                  <a:pt x="1004232" y="96928"/>
                  <a:pt x="1031337" y="115944"/>
                </a:cubicBezTo>
                <a:lnTo>
                  <a:pt x="1031337" y="277314"/>
                </a:lnTo>
                <a:lnTo>
                  <a:pt x="1191865" y="277314"/>
                </a:lnTo>
                <a:cubicBezTo>
                  <a:pt x="1210813" y="304253"/>
                  <a:pt x="1227918" y="332776"/>
                  <a:pt x="1242392" y="362092"/>
                </a:cubicBezTo>
                <a:lnTo>
                  <a:pt x="806862" y="362092"/>
                </a:lnTo>
                <a:lnTo>
                  <a:pt x="806862" y="501805"/>
                </a:lnTo>
                <a:lnTo>
                  <a:pt x="1292919" y="501805"/>
                </a:lnTo>
                <a:cubicBezTo>
                  <a:pt x="1299761" y="530329"/>
                  <a:pt x="1304761" y="558853"/>
                  <a:pt x="1307656" y="586584"/>
                </a:cubicBezTo>
                <a:lnTo>
                  <a:pt x="722387" y="586584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>
            <a:noAutofit/>
          </a:bodyPr>
          <a:lstStyle>
            <a:lvl1pPr marL="0" indent="0">
              <a:buNone/>
              <a:defRPr sz="100"/>
            </a:lvl1pPr>
          </a:lstStyle>
          <a:p>
            <a:pPr lvl="0"/>
            <a:r>
              <a:rPr lang="nl-NL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961323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>
        <p:tmplLst>
          <p:tmpl>
            <p:tnLst>
              <p:par>
                <p:cTn presetID="50" presetClass="entr" presetSubtype="0" decel="100000" fill="hold" nodeType="withEffect">
                  <p:stCondLst>
                    <p:cond delay="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1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1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1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animBg="1">
        <p:tmplLst>
          <p:tmpl>
            <p:tnLst>
              <p:par>
                <p:cTn presetID="2" presetClass="entr" presetSubtype="8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8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8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/>
      <p:bldP spid="3" grpId="0">
        <p:tmplLst>
          <p:tmpl>
            <p:tnLst>
              <p:par>
                <p:cTn presetID="2" presetClass="entr" presetSubtype="8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12" grpId="0"/>
      <p:bldP spid="15" grpId="0" animBg="1">
        <p:tmplLst>
          <p:tmpl>
            <p:tnLst>
              <p:par>
                <p:cTn presetID="2" presetClass="entr" presetSubtype="4" decel="100000" fill="hold" nodeType="withEffect">
                  <p:stCondLst>
                    <p:cond delay="5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750" fill="hold"/>
                        <p:tgtEl>
                          <p:spTgt spid="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750" fill="hold"/>
                        <p:tgtEl>
                          <p:spTgt spid="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g (Custom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sp>
        <p:nvSpPr>
          <p:cNvPr id="5" name="Tekstvak 4"/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Leeg (</a:t>
            </a:r>
            <a:r>
              <a:rPr lang="nl-NL" sz="1800" b="0" spc="50" baseline="0" dirty="0" err="1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Custom</a:t>
            </a:r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6" name="Titel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dirty="0"/>
              <a:t>Plaats hier je titel</a:t>
            </a:r>
          </a:p>
        </p:txBody>
      </p:sp>
      <p:pic>
        <p:nvPicPr>
          <p:cNvPr id="7" name="Picture 5">
            <a:extLst>
              <a:ext uri="{FF2B5EF4-FFF2-40B4-BE49-F238E27FC236}">
                <a16:creationId xmlns:a16="http://schemas.microsoft.com/office/drawing/2014/main" id="{97882038-C139-4DBF-97B2-159DA43B7E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510" y="184468"/>
            <a:ext cx="379459" cy="37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5763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0%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grpSp>
        <p:nvGrpSpPr>
          <p:cNvPr id="97" name="Instructie">
            <a:extLst>
              <a:ext uri="{FF2B5EF4-FFF2-40B4-BE49-F238E27FC236}">
                <a16:creationId xmlns:a16="http://schemas.microsoft.com/office/drawing/2014/main" id="{B5069761-E254-4274-906E-4ED824E807CA}"/>
              </a:ext>
            </a:extLst>
          </p:cNvPr>
          <p:cNvGrpSpPr/>
          <p:nvPr userDrawn="1"/>
        </p:nvGrpSpPr>
        <p:grpSpPr>
          <a:xfrm>
            <a:off x="-3437547" y="1434"/>
            <a:ext cx="3201327" cy="6001164"/>
            <a:chOff x="-3437547" y="1434"/>
            <a:chExt cx="3201327" cy="6001164"/>
          </a:xfrm>
        </p:grpSpPr>
        <p:cxnSp>
          <p:nvCxnSpPr>
            <p:cNvPr id="98" name="Rechte verbindingslijn 97">
              <a:extLst>
                <a:ext uri="{FF2B5EF4-FFF2-40B4-BE49-F238E27FC236}">
                  <a16:creationId xmlns:a16="http://schemas.microsoft.com/office/drawing/2014/main" id="{10A8CDCE-BAFE-4B7E-AB6C-C74AEA0AF8E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508372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99" name="Ovaal 98">
              <a:extLst>
                <a:ext uri="{FF2B5EF4-FFF2-40B4-BE49-F238E27FC236}">
                  <a16:creationId xmlns:a16="http://schemas.microsoft.com/office/drawing/2014/main" id="{1916D271-F303-4858-BD8C-64D337D6B9A1}"/>
                </a:ext>
              </a:extLst>
            </p:cNvPr>
            <p:cNvSpPr/>
            <p:nvPr userDrawn="1"/>
          </p:nvSpPr>
          <p:spPr>
            <a:xfrm>
              <a:off x="-3425006" y="358882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6</a:t>
              </a:r>
            </a:p>
          </p:txBody>
        </p:sp>
        <p:sp>
          <p:nvSpPr>
            <p:cNvPr id="100" name="Rechthoek 99">
              <a:extLst>
                <a:ext uri="{FF2B5EF4-FFF2-40B4-BE49-F238E27FC236}">
                  <a16:creationId xmlns:a16="http://schemas.microsoft.com/office/drawing/2014/main" id="{91DD4CDA-F940-444D-A3F0-43FB0C049225}"/>
                </a:ext>
              </a:extLst>
            </p:cNvPr>
            <p:cNvSpPr/>
            <p:nvPr userDrawn="1"/>
          </p:nvSpPr>
          <p:spPr>
            <a:xfrm>
              <a:off x="-3059324" y="3221492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0975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Numerieke bullet</a:t>
              </a:r>
            </a:p>
          </p:txBody>
        </p:sp>
        <p:sp>
          <p:nvSpPr>
            <p:cNvPr id="101" name="Ovaal 100">
              <a:extLst>
                <a:ext uri="{FF2B5EF4-FFF2-40B4-BE49-F238E27FC236}">
                  <a16:creationId xmlns:a16="http://schemas.microsoft.com/office/drawing/2014/main" id="{302C476B-0926-4233-AF2C-95BC3CF8B379}"/>
                </a:ext>
              </a:extLst>
            </p:cNvPr>
            <p:cNvSpPr/>
            <p:nvPr userDrawn="1"/>
          </p:nvSpPr>
          <p:spPr>
            <a:xfrm>
              <a:off x="-3425006" y="396299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7</a:t>
              </a:r>
            </a:p>
          </p:txBody>
        </p:sp>
        <p:sp>
          <p:nvSpPr>
            <p:cNvPr id="102" name="Rechthoek 101">
              <a:extLst>
                <a:ext uri="{FF2B5EF4-FFF2-40B4-BE49-F238E27FC236}">
                  <a16:creationId xmlns:a16="http://schemas.microsoft.com/office/drawing/2014/main" id="{E1ED3E31-34D1-46EC-978C-04C65921328E}"/>
                </a:ext>
              </a:extLst>
            </p:cNvPr>
            <p:cNvSpPr/>
            <p:nvPr userDrawn="1"/>
          </p:nvSpPr>
          <p:spPr>
            <a:xfrm>
              <a:off x="-3059324" y="396299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0" indent="-179388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lphaL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Sub-alfabetische bullet</a:t>
              </a:r>
            </a:p>
          </p:txBody>
        </p:sp>
        <p:sp>
          <p:nvSpPr>
            <p:cNvPr id="103" name="Ovaal 102">
              <a:extLst>
                <a:ext uri="{FF2B5EF4-FFF2-40B4-BE49-F238E27FC236}">
                  <a16:creationId xmlns:a16="http://schemas.microsoft.com/office/drawing/2014/main" id="{B57D12C6-FEB8-482E-9115-B32AB62EDD70}"/>
                </a:ext>
              </a:extLst>
            </p:cNvPr>
            <p:cNvSpPr/>
            <p:nvPr userDrawn="1"/>
          </p:nvSpPr>
          <p:spPr>
            <a:xfrm>
              <a:off x="-3425006" y="43356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8</a:t>
              </a:r>
            </a:p>
          </p:txBody>
        </p:sp>
        <p:sp>
          <p:nvSpPr>
            <p:cNvPr id="105" name="Ovaal 104">
              <a:extLst>
                <a:ext uri="{FF2B5EF4-FFF2-40B4-BE49-F238E27FC236}">
                  <a16:creationId xmlns:a16="http://schemas.microsoft.com/office/drawing/2014/main" id="{061D20EC-A2D8-4494-8E9F-F2B3B53727D0}"/>
                </a:ext>
              </a:extLst>
            </p:cNvPr>
            <p:cNvSpPr/>
            <p:nvPr userDrawn="1"/>
          </p:nvSpPr>
          <p:spPr>
            <a:xfrm>
              <a:off x="-3425006" y="470890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9</a:t>
              </a:r>
            </a:p>
          </p:txBody>
        </p:sp>
        <p:sp>
          <p:nvSpPr>
            <p:cNvPr id="106" name="Rechthoek 105">
              <a:extLst>
                <a:ext uri="{FF2B5EF4-FFF2-40B4-BE49-F238E27FC236}">
                  <a16:creationId xmlns:a16="http://schemas.microsoft.com/office/drawing/2014/main" id="{58CA7B72-97B8-45A2-A222-23C21FC0AC0C}"/>
                </a:ext>
              </a:extLst>
            </p:cNvPr>
            <p:cNvSpPr/>
            <p:nvPr userDrawn="1"/>
          </p:nvSpPr>
          <p:spPr>
            <a:xfrm>
              <a:off x="-3059324" y="470890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Titel</a:t>
              </a:r>
            </a:p>
          </p:txBody>
        </p:sp>
        <p:grpSp>
          <p:nvGrpSpPr>
            <p:cNvPr id="107" name="Meer informatie">
              <a:extLst>
                <a:ext uri="{FF2B5EF4-FFF2-40B4-BE49-F238E27FC236}">
                  <a16:creationId xmlns:a16="http://schemas.microsoft.com/office/drawing/2014/main" id="{D6192D26-6A08-4005-A241-C155F0D77CD3}"/>
                </a:ext>
              </a:extLst>
            </p:cNvPr>
            <p:cNvGrpSpPr/>
            <p:nvPr userDrawn="1"/>
          </p:nvGrpSpPr>
          <p:grpSpPr>
            <a:xfrm>
              <a:off x="-3421298" y="5206936"/>
              <a:ext cx="3178515" cy="795662"/>
              <a:chOff x="-3741486" y="3387723"/>
              <a:chExt cx="3178515" cy="795662"/>
            </a:xfrm>
          </p:grpSpPr>
          <p:sp>
            <p:nvSpPr>
              <p:cNvPr id="175" name="Freeform 101">
                <a:extLst>
                  <a:ext uri="{FF2B5EF4-FFF2-40B4-BE49-F238E27FC236}">
                    <a16:creationId xmlns:a16="http://schemas.microsoft.com/office/drawing/2014/main" id="{89ECD5C0-E93F-40A0-A83E-9A5863FA5A2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7723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176" name="Rechthoek 175">
                <a:extLst>
                  <a:ext uri="{FF2B5EF4-FFF2-40B4-BE49-F238E27FC236}">
                    <a16:creationId xmlns:a16="http://schemas.microsoft.com/office/drawing/2014/main" id="{5899BD06-5410-4C1C-A9C4-524AD44618C0}"/>
                  </a:ext>
                </a:extLst>
              </p:cNvPr>
              <p:cNvSpPr/>
              <p:nvPr userDrawn="1"/>
            </p:nvSpPr>
            <p:spPr>
              <a:xfrm>
                <a:off x="-3380966" y="3459752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177" name="Rechte verbindingslijn 176">
                <a:extLst>
                  <a:ext uri="{FF2B5EF4-FFF2-40B4-BE49-F238E27FC236}">
                    <a16:creationId xmlns:a16="http://schemas.microsoft.com/office/drawing/2014/main" id="{B0950147-AFD3-4237-8160-7B5E72A04A4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83385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108" name="Rechthoek 107">
              <a:extLst>
                <a:ext uri="{FF2B5EF4-FFF2-40B4-BE49-F238E27FC236}">
                  <a16:creationId xmlns:a16="http://schemas.microsoft.com/office/drawing/2014/main" id="{9822FA56-1786-43E3-BE00-7A6849CB244A}"/>
                </a:ext>
              </a:extLst>
            </p:cNvPr>
            <p:cNvSpPr/>
            <p:nvPr userDrawn="1"/>
          </p:nvSpPr>
          <p:spPr>
            <a:xfrm>
              <a:off x="-3419345" y="1434"/>
              <a:ext cx="3176012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TEKST</a:t>
              </a:r>
              <a:r>
                <a:rPr kumimoji="0" lang="nl-NL" sz="1400" b="1" i="0" u="none" strike="noStrike" kern="0" cap="all" spc="0" normalizeH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 NIVEAUS kiezen</a:t>
              </a:r>
              <a:endParaRPr kumimoji="0" lang="nl-NL" sz="1400" b="1" i="0" u="none" strike="noStrike" kern="0" cap="all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Segoe UI Light" panose="020B0502040204020203" pitchFamily="34" charset="0"/>
              </a:endParaRPr>
            </a:p>
          </p:txBody>
        </p:sp>
        <p:sp>
          <p:nvSpPr>
            <p:cNvPr id="109" name="Ovaal 108">
              <a:extLst>
                <a:ext uri="{FF2B5EF4-FFF2-40B4-BE49-F238E27FC236}">
                  <a16:creationId xmlns:a16="http://schemas.microsoft.com/office/drawing/2014/main" id="{1214CBE4-D292-45F9-93E7-5B2F5B89A934}"/>
                </a:ext>
              </a:extLst>
            </p:cNvPr>
            <p:cNvSpPr/>
            <p:nvPr userDrawn="1"/>
          </p:nvSpPr>
          <p:spPr>
            <a:xfrm>
              <a:off x="-3425006" y="1719144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10" name="Rechte verbindingslijn 109">
              <a:extLst>
                <a:ext uri="{FF2B5EF4-FFF2-40B4-BE49-F238E27FC236}">
                  <a16:creationId xmlns:a16="http://schemas.microsoft.com/office/drawing/2014/main" id="{6FC8170C-E47E-45BD-8DB3-B62253AF03A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24306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111" name="Groep 110">
              <a:extLst>
                <a:ext uri="{FF2B5EF4-FFF2-40B4-BE49-F238E27FC236}">
                  <a16:creationId xmlns:a16="http://schemas.microsoft.com/office/drawing/2014/main" id="{0BC59AE8-806C-484C-9519-B3710B19F378}"/>
                </a:ext>
              </a:extLst>
            </p:cNvPr>
            <p:cNvGrpSpPr/>
            <p:nvPr userDrawn="1"/>
          </p:nvGrpSpPr>
          <p:grpSpPr>
            <a:xfrm>
              <a:off x="-3437547" y="349413"/>
              <a:ext cx="2933825" cy="558875"/>
              <a:chOff x="-3419346" y="368233"/>
              <a:chExt cx="3904920" cy="743862"/>
            </a:xfrm>
          </p:grpSpPr>
          <p:sp>
            <p:nvSpPr>
              <p:cNvPr id="123" name="Rechthoek 122">
                <a:extLst>
                  <a:ext uri="{FF2B5EF4-FFF2-40B4-BE49-F238E27FC236}">
                    <a16:creationId xmlns:a16="http://schemas.microsoft.com/office/drawing/2014/main" id="{3F774EEC-86D7-482B-BBC2-75E6F43F4C03}"/>
                  </a:ext>
                </a:extLst>
              </p:cNvPr>
              <p:cNvSpPr/>
              <p:nvPr userDrawn="1"/>
            </p:nvSpPr>
            <p:spPr>
              <a:xfrm>
                <a:off x="-3294549" y="368233"/>
                <a:ext cx="432805" cy="24498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nl-NL" sz="800" b="0" noProof="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Start</a:t>
                </a:r>
              </a:p>
            </p:txBody>
          </p:sp>
          <p:cxnSp>
            <p:nvCxnSpPr>
              <p:cNvPr id="124" name="Rechte verbindingslijn 123">
                <a:extLst>
                  <a:ext uri="{FF2B5EF4-FFF2-40B4-BE49-F238E27FC236}">
                    <a16:creationId xmlns:a16="http://schemas.microsoft.com/office/drawing/2014/main" id="{9AAED67A-7EDD-4D96-A61E-7474E692F847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61744" y="613214"/>
                <a:ext cx="137087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Rechte verbindingslijn 124">
                <a:extLst>
                  <a:ext uri="{FF2B5EF4-FFF2-40B4-BE49-F238E27FC236}">
                    <a16:creationId xmlns:a16="http://schemas.microsoft.com/office/drawing/2014/main" id="{689129EB-574E-4C44-A8C2-9DE29A2CC236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419346" y="613214"/>
                <a:ext cx="136215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6" name="Rechthoek 125">
                <a:extLst>
                  <a:ext uri="{FF2B5EF4-FFF2-40B4-BE49-F238E27FC236}">
                    <a16:creationId xmlns:a16="http://schemas.microsoft.com/office/drawing/2014/main" id="{F0D8E090-98BE-4961-A6F1-1721BE542E42}"/>
                  </a:ext>
                </a:extLst>
              </p:cNvPr>
              <p:cNvSpPr/>
              <p:nvPr userDrawn="1"/>
            </p:nvSpPr>
            <p:spPr>
              <a:xfrm>
                <a:off x="-3289012" y="589683"/>
                <a:ext cx="422160" cy="640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27" name="Groep 126">
                <a:extLst>
                  <a:ext uri="{FF2B5EF4-FFF2-40B4-BE49-F238E27FC236}">
                    <a16:creationId xmlns:a16="http://schemas.microsoft.com/office/drawing/2014/main" id="{CFD71548-AA1B-45BE-954D-C024CC08B8A5}"/>
                  </a:ext>
                </a:extLst>
              </p:cNvPr>
              <p:cNvGrpSpPr/>
              <p:nvPr userDrawn="1"/>
            </p:nvGrpSpPr>
            <p:grpSpPr>
              <a:xfrm>
                <a:off x="-3002834" y="720303"/>
                <a:ext cx="182598" cy="143759"/>
                <a:chOff x="-3310843" y="700986"/>
                <a:chExt cx="182598" cy="143759"/>
              </a:xfrm>
            </p:grpSpPr>
            <p:grpSp>
              <p:nvGrpSpPr>
                <p:cNvPr id="166" name="Groep 165">
                  <a:extLst>
                    <a:ext uri="{FF2B5EF4-FFF2-40B4-BE49-F238E27FC236}">
                      <a16:creationId xmlns:a16="http://schemas.microsoft.com/office/drawing/2014/main" id="{2B277758-F4AB-404B-BA6C-054CA9AF3068}"/>
                    </a:ext>
                  </a:extLst>
                </p:cNvPr>
                <p:cNvGrpSpPr/>
                <p:nvPr userDrawn="1"/>
              </p:nvGrpSpPr>
              <p:grpSpPr>
                <a:xfrm>
                  <a:off x="-3310843" y="700986"/>
                  <a:ext cx="182598" cy="143759"/>
                  <a:chOff x="-3310843" y="700986"/>
                  <a:chExt cx="182598" cy="143759"/>
                </a:xfrm>
              </p:grpSpPr>
              <p:cxnSp>
                <p:nvCxnSpPr>
                  <p:cNvPr id="170" name="Rechte verbindingslijn 169">
                    <a:extLst>
                      <a:ext uri="{FF2B5EF4-FFF2-40B4-BE49-F238E27FC236}">
                        <a16:creationId xmlns:a16="http://schemas.microsoft.com/office/drawing/2014/main" id="{C8C3EC3E-89CE-4C74-AB18-729567983BF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71" name="Rechte verbindingslijn 170">
                    <a:extLst>
                      <a:ext uri="{FF2B5EF4-FFF2-40B4-BE49-F238E27FC236}">
                        <a16:creationId xmlns:a16="http://schemas.microsoft.com/office/drawing/2014/main" id="{82313610-A2AB-4C17-AE1E-4007FCF79CE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72" name="Rechte verbindingslijn 171">
                    <a:extLst>
                      <a:ext uri="{FF2B5EF4-FFF2-40B4-BE49-F238E27FC236}">
                        <a16:creationId xmlns:a16="http://schemas.microsoft.com/office/drawing/2014/main" id="{61C5D443-110E-4C1F-AA17-093772B5C87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73" name="Rechte verbindingslijn 172">
                    <a:extLst>
                      <a:ext uri="{FF2B5EF4-FFF2-40B4-BE49-F238E27FC236}">
                        <a16:creationId xmlns:a16="http://schemas.microsoft.com/office/drawing/2014/main" id="{D371A0A4-024A-456F-9CAF-D9E757E229C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74" name="Rechte verbindingslijn 173">
                    <a:extLst>
                      <a:ext uri="{FF2B5EF4-FFF2-40B4-BE49-F238E27FC236}">
                        <a16:creationId xmlns:a16="http://schemas.microsoft.com/office/drawing/2014/main" id="{0FDAC90C-A1B4-4B06-877D-3175C8E49DD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167" name="Groep 166">
                  <a:extLst>
                    <a:ext uri="{FF2B5EF4-FFF2-40B4-BE49-F238E27FC236}">
                      <a16:creationId xmlns:a16="http://schemas.microsoft.com/office/drawing/2014/main" id="{5085F451-3B15-4225-BF5F-D39E07B86DD1}"/>
                    </a:ext>
                  </a:extLst>
                </p:cNvPr>
                <p:cNvGrpSpPr/>
                <p:nvPr userDrawn="1"/>
              </p:nvGrpSpPr>
              <p:grpSpPr>
                <a:xfrm flipH="1">
                  <a:off x="-3310774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168" name="Rechthoek 167">
                    <a:extLst>
                      <a:ext uri="{FF2B5EF4-FFF2-40B4-BE49-F238E27FC236}">
                        <a16:creationId xmlns:a16="http://schemas.microsoft.com/office/drawing/2014/main" id="{0D157DED-3513-4BBB-A40B-55B55886B19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9" name="Pijl: punthaak 168">
                    <a:extLst>
                      <a:ext uri="{FF2B5EF4-FFF2-40B4-BE49-F238E27FC236}">
                        <a16:creationId xmlns:a16="http://schemas.microsoft.com/office/drawing/2014/main" id="{2538DF2D-545E-4DF2-A153-9506DBEDE2C0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28" name="Groep 127">
                <a:extLst>
                  <a:ext uri="{FF2B5EF4-FFF2-40B4-BE49-F238E27FC236}">
                    <a16:creationId xmlns:a16="http://schemas.microsoft.com/office/drawing/2014/main" id="{CB257691-FED9-4B70-BE22-CA979621F1AB}"/>
                  </a:ext>
                </a:extLst>
              </p:cNvPr>
              <p:cNvGrpSpPr/>
              <p:nvPr userDrawn="1"/>
            </p:nvGrpSpPr>
            <p:grpSpPr>
              <a:xfrm>
                <a:off x="-3326107" y="720303"/>
                <a:ext cx="182598" cy="143759"/>
                <a:chOff x="-3634116" y="700986"/>
                <a:chExt cx="182598" cy="143759"/>
              </a:xfrm>
            </p:grpSpPr>
            <p:grpSp>
              <p:nvGrpSpPr>
                <p:cNvPr id="157" name="Groep 156">
                  <a:extLst>
                    <a:ext uri="{FF2B5EF4-FFF2-40B4-BE49-F238E27FC236}">
                      <a16:creationId xmlns:a16="http://schemas.microsoft.com/office/drawing/2014/main" id="{676DB054-ABEB-4779-9D83-00E720E86F2F}"/>
                    </a:ext>
                  </a:extLst>
                </p:cNvPr>
                <p:cNvGrpSpPr/>
                <p:nvPr userDrawn="1"/>
              </p:nvGrpSpPr>
              <p:grpSpPr>
                <a:xfrm>
                  <a:off x="-3634116" y="700986"/>
                  <a:ext cx="182598" cy="143759"/>
                  <a:chOff x="-3634116" y="700986"/>
                  <a:chExt cx="182598" cy="143759"/>
                </a:xfrm>
              </p:grpSpPr>
              <p:cxnSp>
                <p:nvCxnSpPr>
                  <p:cNvPr id="161" name="Rechte verbindingslijn 160">
                    <a:extLst>
                      <a:ext uri="{FF2B5EF4-FFF2-40B4-BE49-F238E27FC236}">
                        <a16:creationId xmlns:a16="http://schemas.microsoft.com/office/drawing/2014/main" id="{C82A2E44-4AA9-4A0F-92B6-CD041270DC7B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62" name="Rechte verbindingslijn 161">
                    <a:extLst>
                      <a:ext uri="{FF2B5EF4-FFF2-40B4-BE49-F238E27FC236}">
                        <a16:creationId xmlns:a16="http://schemas.microsoft.com/office/drawing/2014/main" id="{670924BD-92FB-473E-BD5C-94600C75E91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63" name="Rechte verbindingslijn 162">
                    <a:extLst>
                      <a:ext uri="{FF2B5EF4-FFF2-40B4-BE49-F238E27FC236}">
                        <a16:creationId xmlns:a16="http://schemas.microsoft.com/office/drawing/2014/main" id="{814A2768-F2A6-4241-8715-938EBDFCE7F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64" name="Rechte verbindingslijn 163">
                    <a:extLst>
                      <a:ext uri="{FF2B5EF4-FFF2-40B4-BE49-F238E27FC236}">
                        <a16:creationId xmlns:a16="http://schemas.microsoft.com/office/drawing/2014/main" id="{216CC843-EE25-4EF8-AA8D-85F6B09A167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65" name="Rechte verbindingslijn 164">
                    <a:extLst>
                      <a:ext uri="{FF2B5EF4-FFF2-40B4-BE49-F238E27FC236}">
                        <a16:creationId xmlns:a16="http://schemas.microsoft.com/office/drawing/2014/main" id="{72629C1C-05ED-4BC0-8F88-CC1F9C475DB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158" name="Groep 157">
                  <a:extLst>
                    <a:ext uri="{FF2B5EF4-FFF2-40B4-BE49-F238E27FC236}">
                      <a16:creationId xmlns:a16="http://schemas.microsoft.com/office/drawing/2014/main" id="{C0745D42-FBA5-4CE4-AA09-E5333319B17B}"/>
                    </a:ext>
                  </a:extLst>
                </p:cNvPr>
                <p:cNvGrpSpPr/>
                <p:nvPr userDrawn="1"/>
              </p:nvGrpSpPr>
              <p:grpSpPr>
                <a:xfrm>
                  <a:off x="-3634047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159" name="Rechthoek 158">
                    <a:extLst>
                      <a:ext uri="{FF2B5EF4-FFF2-40B4-BE49-F238E27FC236}">
                        <a16:creationId xmlns:a16="http://schemas.microsoft.com/office/drawing/2014/main" id="{D783D349-8559-4ECB-B927-CCAE5464D8A4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0" name="Pijl: punthaak 159">
                    <a:extLst>
                      <a:ext uri="{FF2B5EF4-FFF2-40B4-BE49-F238E27FC236}">
                        <a16:creationId xmlns:a16="http://schemas.microsoft.com/office/drawing/2014/main" id="{F73FADA6-7C2B-4E92-8AA2-120E39FA3B99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cxnSp>
            <p:nvCxnSpPr>
              <p:cNvPr id="129" name="Rechte verbindingslijn 128">
                <a:extLst>
                  <a:ext uri="{FF2B5EF4-FFF2-40B4-BE49-F238E27FC236}">
                    <a16:creationId xmlns:a16="http://schemas.microsoft.com/office/drawing/2014/main" id="{DCFEF7FE-F681-43F7-91CF-9E786BDCABD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136454" y="523622"/>
                <a:ext cx="720437" cy="188422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130" name="Rechte verbindingslijn 129">
                <a:extLst>
                  <a:ext uri="{FF2B5EF4-FFF2-40B4-BE49-F238E27FC236}">
                    <a16:creationId xmlns:a16="http://schemas.microsoft.com/office/drawing/2014/main" id="{24CE6165-EE49-43BA-B782-36E98E0F215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20570" y="712044"/>
                <a:ext cx="399011" cy="238298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grpSp>
            <p:nvGrpSpPr>
              <p:cNvPr id="131" name="Groep 130">
                <a:extLst>
                  <a:ext uri="{FF2B5EF4-FFF2-40B4-BE49-F238E27FC236}">
                    <a16:creationId xmlns:a16="http://schemas.microsoft.com/office/drawing/2014/main" id="{2004AF21-983F-4A6B-BE92-C131F26A0BB7}"/>
                  </a:ext>
                </a:extLst>
              </p:cNvPr>
              <p:cNvGrpSpPr/>
              <p:nvPr userDrawn="1"/>
            </p:nvGrpSpPr>
            <p:grpSpPr>
              <a:xfrm>
                <a:off x="-2425037" y="370226"/>
                <a:ext cx="357690" cy="330595"/>
                <a:chOff x="-2721817" y="347336"/>
                <a:chExt cx="432805" cy="400021"/>
              </a:xfrm>
            </p:grpSpPr>
            <p:sp>
              <p:nvSpPr>
                <p:cNvPr id="146" name="Rechthoek 145">
                  <a:extLst>
                    <a:ext uri="{FF2B5EF4-FFF2-40B4-BE49-F238E27FC236}">
                      <a16:creationId xmlns:a16="http://schemas.microsoft.com/office/drawing/2014/main" id="{86454015-CA81-46F4-82AB-597986C0676E}"/>
                    </a:ext>
                  </a:extLst>
                </p:cNvPr>
                <p:cNvSpPr/>
                <p:nvPr userDrawn="1"/>
              </p:nvSpPr>
              <p:spPr>
                <a:xfrm>
                  <a:off x="-2721817" y="347336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47" name="Groep 146">
                  <a:extLst>
                    <a:ext uri="{FF2B5EF4-FFF2-40B4-BE49-F238E27FC236}">
                      <a16:creationId xmlns:a16="http://schemas.microsoft.com/office/drawing/2014/main" id="{638E926D-7399-4B30-9A78-5C652AF10953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431583"/>
                  <a:ext cx="294076" cy="231526"/>
                  <a:chOff x="-3634116" y="700986"/>
                  <a:chExt cx="182598" cy="143759"/>
                </a:xfrm>
              </p:grpSpPr>
              <p:grpSp>
                <p:nvGrpSpPr>
                  <p:cNvPr id="148" name="Groep 147">
                    <a:extLst>
                      <a:ext uri="{FF2B5EF4-FFF2-40B4-BE49-F238E27FC236}">
                        <a16:creationId xmlns:a16="http://schemas.microsoft.com/office/drawing/2014/main" id="{154E2321-D57D-41FC-8F9B-9EB660F6390E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116" y="700986"/>
                    <a:ext cx="182598" cy="143759"/>
                    <a:chOff x="-3634116" y="700986"/>
                    <a:chExt cx="182598" cy="143759"/>
                  </a:xfrm>
                </p:grpSpPr>
                <p:cxnSp>
                  <p:nvCxnSpPr>
                    <p:cNvPr id="152" name="Rechte verbindingslijn 151">
                      <a:extLst>
                        <a:ext uri="{FF2B5EF4-FFF2-40B4-BE49-F238E27FC236}">
                          <a16:creationId xmlns:a16="http://schemas.microsoft.com/office/drawing/2014/main" id="{EAE55CC3-F15F-454F-997F-BDE5DF94D260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53" name="Rechte verbindingslijn 152">
                      <a:extLst>
                        <a:ext uri="{FF2B5EF4-FFF2-40B4-BE49-F238E27FC236}">
                          <a16:creationId xmlns:a16="http://schemas.microsoft.com/office/drawing/2014/main" id="{D31DFA3F-E356-425A-BC30-C1D9DFDBF205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54" name="Rechte verbindingslijn 153">
                      <a:extLst>
                        <a:ext uri="{FF2B5EF4-FFF2-40B4-BE49-F238E27FC236}">
                          <a16:creationId xmlns:a16="http://schemas.microsoft.com/office/drawing/2014/main" id="{FDC3F993-D608-434B-A23C-7F7FCB367FB9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55" name="Rechte verbindingslijn 154">
                      <a:extLst>
                        <a:ext uri="{FF2B5EF4-FFF2-40B4-BE49-F238E27FC236}">
                          <a16:creationId xmlns:a16="http://schemas.microsoft.com/office/drawing/2014/main" id="{E6869CFD-57FC-4636-B551-9B5AC643CDCB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56" name="Rechte verbindingslijn 155">
                      <a:extLst>
                        <a:ext uri="{FF2B5EF4-FFF2-40B4-BE49-F238E27FC236}">
                          <a16:creationId xmlns:a16="http://schemas.microsoft.com/office/drawing/2014/main" id="{50834B4A-EAE7-4B32-A20F-E9CF3670E734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149" name="Groep 148">
                    <a:extLst>
                      <a:ext uri="{FF2B5EF4-FFF2-40B4-BE49-F238E27FC236}">
                        <a16:creationId xmlns:a16="http://schemas.microsoft.com/office/drawing/2014/main" id="{D6DA4219-B12F-4009-9E67-8937C7FB87EC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047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150" name="Rechthoek 149">
                      <a:extLst>
                        <a:ext uri="{FF2B5EF4-FFF2-40B4-BE49-F238E27FC236}">
                          <a16:creationId xmlns:a16="http://schemas.microsoft.com/office/drawing/2014/main" id="{77AACF30-3A55-4E75-8EE8-E437AF38C44A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51" name="Pijl: punthaak 150">
                      <a:extLst>
                        <a:ext uri="{FF2B5EF4-FFF2-40B4-BE49-F238E27FC236}">
                          <a16:creationId xmlns:a16="http://schemas.microsoft.com/office/drawing/2014/main" id="{5E9E597D-9299-4FD9-81BA-49D13DA24119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132" name="Groep 131">
                <a:extLst>
                  <a:ext uri="{FF2B5EF4-FFF2-40B4-BE49-F238E27FC236}">
                    <a16:creationId xmlns:a16="http://schemas.microsoft.com/office/drawing/2014/main" id="{63831866-C772-468D-9BAA-5C697F12DB66}"/>
                  </a:ext>
                </a:extLst>
              </p:cNvPr>
              <p:cNvGrpSpPr/>
              <p:nvPr userDrawn="1"/>
            </p:nvGrpSpPr>
            <p:grpSpPr>
              <a:xfrm>
                <a:off x="-2425037" y="781500"/>
                <a:ext cx="357690" cy="330595"/>
                <a:chOff x="-2721817" y="782525"/>
                <a:chExt cx="432805" cy="400021"/>
              </a:xfrm>
            </p:grpSpPr>
            <p:sp>
              <p:nvSpPr>
                <p:cNvPr id="135" name="Rechthoek 134">
                  <a:extLst>
                    <a:ext uri="{FF2B5EF4-FFF2-40B4-BE49-F238E27FC236}">
                      <a16:creationId xmlns:a16="http://schemas.microsoft.com/office/drawing/2014/main" id="{2182F3B4-54BF-4939-A276-031EE1921912}"/>
                    </a:ext>
                  </a:extLst>
                </p:cNvPr>
                <p:cNvSpPr/>
                <p:nvPr userDrawn="1"/>
              </p:nvSpPr>
              <p:spPr>
                <a:xfrm>
                  <a:off x="-2721817" y="782525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136" name="Groep 135">
                  <a:extLst>
                    <a:ext uri="{FF2B5EF4-FFF2-40B4-BE49-F238E27FC236}">
                      <a16:creationId xmlns:a16="http://schemas.microsoft.com/office/drawing/2014/main" id="{AED0CF07-C6D7-4D22-A5C1-D41B26BC828A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866772"/>
                  <a:ext cx="294076" cy="231526"/>
                  <a:chOff x="-3310843" y="700986"/>
                  <a:chExt cx="182598" cy="143759"/>
                </a:xfrm>
              </p:grpSpPr>
              <p:grpSp>
                <p:nvGrpSpPr>
                  <p:cNvPr id="137" name="Groep 136">
                    <a:extLst>
                      <a:ext uri="{FF2B5EF4-FFF2-40B4-BE49-F238E27FC236}">
                        <a16:creationId xmlns:a16="http://schemas.microsoft.com/office/drawing/2014/main" id="{01F380B1-455A-4D78-9B35-1DCECAB46EC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310843" y="700986"/>
                    <a:ext cx="182598" cy="143759"/>
                    <a:chOff x="-3310843" y="700986"/>
                    <a:chExt cx="182598" cy="143759"/>
                  </a:xfrm>
                </p:grpSpPr>
                <p:cxnSp>
                  <p:nvCxnSpPr>
                    <p:cNvPr id="141" name="Rechte verbindingslijn 140">
                      <a:extLst>
                        <a:ext uri="{FF2B5EF4-FFF2-40B4-BE49-F238E27FC236}">
                          <a16:creationId xmlns:a16="http://schemas.microsoft.com/office/drawing/2014/main" id="{8784316C-F683-4D17-AE51-D7AA76622E55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42" name="Rechte verbindingslijn 141">
                      <a:extLst>
                        <a:ext uri="{FF2B5EF4-FFF2-40B4-BE49-F238E27FC236}">
                          <a16:creationId xmlns:a16="http://schemas.microsoft.com/office/drawing/2014/main" id="{4775C9E4-8CB0-4903-AEF9-66F35C04B9AE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43" name="Rechte verbindingslijn 142">
                      <a:extLst>
                        <a:ext uri="{FF2B5EF4-FFF2-40B4-BE49-F238E27FC236}">
                          <a16:creationId xmlns:a16="http://schemas.microsoft.com/office/drawing/2014/main" id="{E39F1F8D-D751-4433-90C4-EE2CA69CA291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44" name="Rechte verbindingslijn 143">
                      <a:extLst>
                        <a:ext uri="{FF2B5EF4-FFF2-40B4-BE49-F238E27FC236}">
                          <a16:creationId xmlns:a16="http://schemas.microsoft.com/office/drawing/2014/main" id="{D656D59D-482B-41C8-8C72-A225D1739936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45" name="Rechte verbindingslijn 144">
                      <a:extLst>
                        <a:ext uri="{FF2B5EF4-FFF2-40B4-BE49-F238E27FC236}">
                          <a16:creationId xmlns:a16="http://schemas.microsoft.com/office/drawing/2014/main" id="{A02CB4B9-8B10-4D86-8BE8-66447E3FB304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138" name="Groep 137">
                    <a:extLst>
                      <a:ext uri="{FF2B5EF4-FFF2-40B4-BE49-F238E27FC236}">
                        <a16:creationId xmlns:a16="http://schemas.microsoft.com/office/drawing/2014/main" id="{2FE700AD-4197-4ECA-9DCA-B7EC536B5404}"/>
                      </a:ext>
                    </a:extLst>
                  </p:cNvPr>
                  <p:cNvGrpSpPr/>
                  <p:nvPr userDrawn="1"/>
                </p:nvGrpSpPr>
                <p:grpSpPr>
                  <a:xfrm flipH="1">
                    <a:off x="-3310774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139" name="Rechthoek 138">
                      <a:extLst>
                        <a:ext uri="{FF2B5EF4-FFF2-40B4-BE49-F238E27FC236}">
                          <a16:creationId xmlns:a16="http://schemas.microsoft.com/office/drawing/2014/main" id="{11E46C75-AAF2-4434-BBBF-B4073D8E872B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140" name="Pijl: punthaak 139">
                      <a:extLst>
                        <a:ext uri="{FF2B5EF4-FFF2-40B4-BE49-F238E27FC236}">
                          <a16:creationId xmlns:a16="http://schemas.microsoft.com/office/drawing/2014/main" id="{F27FD725-D18F-41B2-9B3E-F6A7D71AAE01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133" name="Rechthoek 132">
                <a:extLst>
                  <a:ext uri="{FF2B5EF4-FFF2-40B4-BE49-F238E27FC236}">
                    <a16:creationId xmlns:a16="http://schemas.microsoft.com/office/drawing/2014/main" id="{1EF0B0B0-09B6-4EA3-BC28-1131C6F1198F}"/>
                  </a:ext>
                </a:extLst>
              </p:cNvPr>
              <p:cNvSpPr/>
              <p:nvPr userDrawn="1"/>
            </p:nvSpPr>
            <p:spPr>
              <a:xfrm>
                <a:off x="-1950057" y="439449"/>
                <a:ext cx="2435631" cy="19806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omhoog</a:t>
                </a:r>
              </a:p>
            </p:txBody>
          </p:sp>
          <p:sp>
            <p:nvSpPr>
              <p:cNvPr id="134" name="Rechthoek 133">
                <a:extLst>
                  <a:ext uri="{FF2B5EF4-FFF2-40B4-BE49-F238E27FC236}">
                    <a16:creationId xmlns:a16="http://schemas.microsoft.com/office/drawing/2014/main" id="{6ED67520-AB89-4932-BFCB-29DE3899FA9B}"/>
                  </a:ext>
                </a:extLst>
              </p:cNvPr>
              <p:cNvSpPr/>
              <p:nvPr userDrawn="1"/>
            </p:nvSpPr>
            <p:spPr>
              <a:xfrm>
                <a:off x="-1950057" y="848575"/>
                <a:ext cx="2213551" cy="186424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omlaag</a:t>
                </a:r>
              </a:p>
            </p:txBody>
          </p:sp>
        </p:grpSp>
        <p:cxnSp>
          <p:nvCxnSpPr>
            <p:cNvPr id="112" name="Rechte verbindingslijn 111">
              <a:extLst>
                <a:ext uri="{FF2B5EF4-FFF2-40B4-BE49-F238E27FC236}">
                  <a16:creationId xmlns:a16="http://schemas.microsoft.com/office/drawing/2014/main" id="{F6FFE9F6-A735-4C28-9E56-61FDCCDDFB8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1020931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13" name="Rechthoek 112">
              <a:extLst>
                <a:ext uri="{FF2B5EF4-FFF2-40B4-BE49-F238E27FC236}">
                  <a16:creationId xmlns:a16="http://schemas.microsoft.com/office/drawing/2014/main" id="{E141CD20-E3B2-4F19-992C-07D736DC0B55}"/>
                </a:ext>
              </a:extLst>
            </p:cNvPr>
            <p:cNvSpPr/>
            <p:nvPr userDrawn="1"/>
          </p:nvSpPr>
          <p:spPr>
            <a:xfrm>
              <a:off x="-3059324" y="1719143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1450" marR="0" lvl="0" indent="-17145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1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Bullet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sp>
          <p:nvSpPr>
            <p:cNvPr id="114" name="Ovaal 113">
              <a:extLst>
                <a:ext uri="{FF2B5EF4-FFF2-40B4-BE49-F238E27FC236}">
                  <a16:creationId xmlns:a16="http://schemas.microsoft.com/office/drawing/2014/main" id="{F603A0C4-C94C-497A-9FF0-D28D241D6B98}"/>
                </a:ext>
              </a:extLst>
            </p:cNvPr>
            <p:cNvSpPr/>
            <p:nvPr userDrawn="1"/>
          </p:nvSpPr>
          <p:spPr>
            <a:xfrm>
              <a:off x="-3425006" y="2091065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15" name="Rechthoek 114">
              <a:extLst>
                <a:ext uri="{FF2B5EF4-FFF2-40B4-BE49-F238E27FC236}">
                  <a16:creationId xmlns:a16="http://schemas.microsoft.com/office/drawing/2014/main" id="{CFE19709-A6DA-4C46-8150-44FF3C929A0B}"/>
                </a:ext>
              </a:extLst>
            </p:cNvPr>
            <p:cNvSpPr/>
            <p:nvPr userDrawn="1"/>
          </p:nvSpPr>
          <p:spPr>
            <a:xfrm>
              <a:off x="-3059324" y="2091064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1950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Calibri Light" panose="020F0302020204030204" pitchFamily="34" charset="0"/>
                <a:buChar char="→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Sub-bullet #1</a:t>
              </a:r>
            </a:p>
          </p:txBody>
        </p:sp>
        <p:sp>
          <p:nvSpPr>
            <p:cNvPr id="116" name="Ovaal 115">
              <a:extLst>
                <a:ext uri="{FF2B5EF4-FFF2-40B4-BE49-F238E27FC236}">
                  <a16:creationId xmlns:a16="http://schemas.microsoft.com/office/drawing/2014/main" id="{7BBD7DD5-FBD1-4DD5-BED1-7E19DA742065}"/>
                </a:ext>
              </a:extLst>
            </p:cNvPr>
            <p:cNvSpPr/>
            <p:nvPr userDrawn="1"/>
          </p:nvSpPr>
          <p:spPr>
            <a:xfrm>
              <a:off x="-3425006" y="24652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118" name="Ovaal 117">
              <a:extLst>
                <a:ext uri="{FF2B5EF4-FFF2-40B4-BE49-F238E27FC236}">
                  <a16:creationId xmlns:a16="http://schemas.microsoft.com/office/drawing/2014/main" id="{BDACCCE0-CD21-45E1-8EC8-390ED940CE2B}"/>
                </a:ext>
              </a:extLst>
            </p:cNvPr>
            <p:cNvSpPr/>
            <p:nvPr userDrawn="1"/>
          </p:nvSpPr>
          <p:spPr>
            <a:xfrm>
              <a:off x="-3425006" y="283788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4</a:t>
              </a:r>
            </a:p>
          </p:txBody>
        </p:sp>
        <p:sp>
          <p:nvSpPr>
            <p:cNvPr id="119" name="Rechthoek 118">
              <a:extLst>
                <a:ext uri="{FF2B5EF4-FFF2-40B4-BE49-F238E27FC236}">
                  <a16:creationId xmlns:a16="http://schemas.microsoft.com/office/drawing/2014/main" id="{C1817BB5-4EF6-488A-9E9B-67BB84996AA7}"/>
                </a:ext>
              </a:extLst>
            </p:cNvPr>
            <p:cNvSpPr/>
            <p:nvPr userDrawn="1"/>
          </p:nvSpPr>
          <p:spPr>
            <a:xfrm>
              <a:off x="-3059324" y="246524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  <p:sp>
          <p:nvSpPr>
            <p:cNvPr id="120" name="Ovaal 119">
              <a:extLst>
                <a:ext uri="{FF2B5EF4-FFF2-40B4-BE49-F238E27FC236}">
                  <a16:creationId xmlns:a16="http://schemas.microsoft.com/office/drawing/2014/main" id="{7037CF93-5B5D-4963-9DBE-03343CEF99BE}"/>
                </a:ext>
              </a:extLst>
            </p:cNvPr>
            <p:cNvSpPr/>
            <p:nvPr userDrawn="1"/>
          </p:nvSpPr>
          <p:spPr>
            <a:xfrm>
              <a:off x="-3425006" y="3221492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5</a:t>
              </a:r>
            </a:p>
          </p:txBody>
        </p:sp>
        <p:sp>
          <p:nvSpPr>
            <p:cNvPr id="121" name="Rechthoek 120">
              <a:extLst>
                <a:ext uri="{FF2B5EF4-FFF2-40B4-BE49-F238E27FC236}">
                  <a16:creationId xmlns:a16="http://schemas.microsoft.com/office/drawing/2014/main" id="{E8253B59-4D92-4E3E-A9E4-7939BF2E4A94}"/>
                </a:ext>
              </a:extLst>
            </p:cNvPr>
            <p:cNvSpPr/>
            <p:nvPr userDrawn="1"/>
          </p:nvSpPr>
          <p:spPr>
            <a:xfrm>
              <a:off x="-3059324" y="2837886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Subtitel</a:t>
              </a:r>
            </a:p>
          </p:txBody>
        </p:sp>
        <p:sp>
          <p:nvSpPr>
            <p:cNvPr id="122" name="Rechthoek 121">
              <a:extLst>
                <a:ext uri="{FF2B5EF4-FFF2-40B4-BE49-F238E27FC236}">
                  <a16:creationId xmlns:a16="http://schemas.microsoft.com/office/drawing/2014/main" id="{1CB535E5-DE7E-4C99-BD47-A8C8D8D14F02}"/>
                </a:ext>
              </a:extLst>
            </p:cNvPr>
            <p:cNvSpPr/>
            <p:nvPr userDrawn="1"/>
          </p:nvSpPr>
          <p:spPr>
            <a:xfrm>
              <a:off x="-3420798" y="1139659"/>
              <a:ext cx="3178016" cy="46701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Gebruik,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‘Start’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lijstniveau-knoppen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zoals hierboven aangegeven, om een tekst niveau te kiezen. Kies uit:</a:t>
              </a:r>
            </a:p>
          </p:txBody>
        </p:sp>
        <p:sp>
          <p:nvSpPr>
            <p:cNvPr id="178" name="Rechthoek 177">
              <a:extLst>
                <a:ext uri="{FF2B5EF4-FFF2-40B4-BE49-F238E27FC236}">
                  <a16:creationId xmlns:a16="http://schemas.microsoft.com/office/drawing/2014/main" id="{E6FCDD43-45E6-4B29-8B5C-6D8E9EE361C2}"/>
                </a:ext>
              </a:extLst>
            </p:cNvPr>
            <p:cNvSpPr/>
            <p:nvPr userDrawn="1"/>
          </p:nvSpPr>
          <p:spPr>
            <a:xfrm>
              <a:off x="-3059324" y="3592540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3538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Sub-numerieke bullet</a:t>
              </a:r>
            </a:p>
          </p:txBody>
        </p:sp>
        <p:sp>
          <p:nvSpPr>
            <p:cNvPr id="179" name="Rechthoek 178">
              <a:extLst>
                <a:ext uri="{FF2B5EF4-FFF2-40B4-BE49-F238E27FC236}">
                  <a16:creationId xmlns:a16="http://schemas.microsoft.com/office/drawing/2014/main" id="{0FA42545-13CB-47DF-9D1A-47DFB139BCE3}"/>
                </a:ext>
              </a:extLst>
            </p:cNvPr>
            <p:cNvSpPr/>
            <p:nvPr userDrawn="1"/>
          </p:nvSpPr>
          <p:spPr>
            <a:xfrm>
              <a:off x="-3059324" y="433936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</p:grpSp>
      <p:sp>
        <p:nvSpPr>
          <p:cNvPr id="180" name="Tekstvak 179">
            <a:extLst>
              <a:ext uri="{FF2B5EF4-FFF2-40B4-BE49-F238E27FC236}">
                <a16:creationId xmlns:a16="http://schemas.microsoft.com/office/drawing/2014/main" id="{970B7338-425D-49AB-A0A5-306434DADBE1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100% tekst</a:t>
            </a:r>
          </a:p>
        </p:txBody>
      </p:sp>
      <p:sp>
        <p:nvSpPr>
          <p:cNvPr id="181" name="Tijdelijke aanduiding voor titel 1">
            <a:extLst>
              <a:ext uri="{FF2B5EF4-FFF2-40B4-BE49-F238E27FC236}">
                <a16:creationId xmlns:a16="http://schemas.microsoft.com/office/drawing/2014/main" id="{290966A3-5BD3-4AA5-B540-E293C73134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6118" y="1024409"/>
            <a:ext cx="10772453" cy="4904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/>
            </a:lvl1pPr>
          </a:lstStyle>
          <a:p>
            <a:r>
              <a:rPr lang="nl-NL" dirty="0"/>
              <a:t>Plaats hier je titel</a:t>
            </a:r>
          </a:p>
        </p:txBody>
      </p:sp>
      <p:sp>
        <p:nvSpPr>
          <p:cNvPr id="185" name="Tijdelijke aanduiding voor verticale tekst 2">
            <a:extLst>
              <a:ext uri="{FF2B5EF4-FFF2-40B4-BE49-F238E27FC236}">
                <a16:creationId xmlns:a16="http://schemas.microsoft.com/office/drawing/2014/main" id="{BE10AE6E-A058-47F1-BACA-D0457B7876DB}"/>
              </a:ext>
            </a:extLst>
          </p:cNvPr>
          <p:cNvSpPr>
            <a:spLocks noGrp="1"/>
          </p:cNvSpPr>
          <p:nvPr>
            <p:ph type="body" orient="vert" idx="16" hasCustomPrompt="1"/>
          </p:nvPr>
        </p:nvSpPr>
        <p:spPr>
          <a:xfrm>
            <a:off x="693737" y="1700548"/>
            <a:ext cx="10772454" cy="4243052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noProof="0" dirty="0"/>
              <a:t>Klik hier om een bullet te plaatsen.</a:t>
            </a:r>
          </a:p>
          <a:p>
            <a:pPr lvl="1"/>
            <a:r>
              <a:rPr lang="nl-NL" noProof="0" dirty="0"/>
              <a:t>Sub-</a:t>
            </a:r>
            <a:r>
              <a:rPr lang="nl-NL" noProof="0" dirty="0" err="1"/>
              <a:t>bullet</a:t>
            </a:r>
            <a:endParaRPr lang="nl-NL" noProof="0" dirty="0"/>
          </a:p>
          <a:p>
            <a:pPr lvl="2"/>
            <a:r>
              <a:rPr lang="nl-NL" noProof="0" dirty="0"/>
              <a:t>Leestekst</a:t>
            </a:r>
          </a:p>
          <a:p>
            <a:pPr lvl="3"/>
            <a:r>
              <a:rPr lang="nl-NL" noProof="0" dirty="0"/>
              <a:t>Subtitel</a:t>
            </a:r>
          </a:p>
          <a:p>
            <a:pPr lvl="4"/>
            <a:r>
              <a:rPr lang="nl-NL" noProof="0" dirty="0"/>
              <a:t>Numerieke </a:t>
            </a:r>
            <a:r>
              <a:rPr lang="nl-NL" noProof="0" dirty="0" err="1"/>
              <a:t>bullet</a:t>
            </a:r>
            <a:endParaRPr lang="nl-NL" noProof="0" dirty="0"/>
          </a:p>
          <a:p>
            <a:pPr lvl="5"/>
            <a:r>
              <a:rPr lang="nl-NL" noProof="0" dirty="0" err="1"/>
              <a:t>Bullet</a:t>
            </a:r>
            <a:endParaRPr lang="nl-NL" noProof="0" dirty="0"/>
          </a:p>
          <a:p>
            <a:pPr lvl="6"/>
            <a:r>
              <a:rPr lang="nl-NL" noProof="0" dirty="0"/>
              <a:t>Sub-</a:t>
            </a:r>
            <a:r>
              <a:rPr lang="nl-NL" noProof="0" dirty="0" err="1"/>
              <a:t>bullet</a:t>
            </a:r>
            <a:endParaRPr lang="nl-NL" noProof="0" dirty="0"/>
          </a:p>
          <a:p>
            <a:pPr lvl="7"/>
            <a:r>
              <a:rPr lang="nl-NL" noProof="0" dirty="0"/>
              <a:t>Leestekst</a:t>
            </a:r>
          </a:p>
          <a:p>
            <a:pPr lvl="8"/>
            <a:r>
              <a:rPr lang="nl-NL" noProof="0" dirty="0"/>
              <a:t>Titel</a:t>
            </a:r>
          </a:p>
        </p:txBody>
      </p:sp>
      <p:pic>
        <p:nvPicPr>
          <p:cNvPr id="104" name="Picture 5">
            <a:extLst>
              <a:ext uri="{FF2B5EF4-FFF2-40B4-BE49-F238E27FC236}">
                <a16:creationId xmlns:a16="http://schemas.microsoft.com/office/drawing/2014/main" id="{A64566E7-3A2E-4092-8AAC-E01415C456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510" y="184468"/>
            <a:ext cx="379459" cy="379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2616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" grpId="0"/>
      <p:bldP spid="185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8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% tekst – 5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grpSp>
        <p:nvGrpSpPr>
          <p:cNvPr id="179" name="Instructie">
            <a:extLst>
              <a:ext uri="{FF2B5EF4-FFF2-40B4-BE49-F238E27FC236}">
                <a16:creationId xmlns:a16="http://schemas.microsoft.com/office/drawing/2014/main" id="{E4F1F2BB-4186-4E0B-8D82-D837AA1FF7B6}"/>
              </a:ext>
            </a:extLst>
          </p:cNvPr>
          <p:cNvGrpSpPr/>
          <p:nvPr userDrawn="1"/>
        </p:nvGrpSpPr>
        <p:grpSpPr>
          <a:xfrm>
            <a:off x="12391601" y="0"/>
            <a:ext cx="3320839" cy="5340257"/>
            <a:chOff x="12391601" y="0"/>
            <a:chExt cx="3320839" cy="5340257"/>
          </a:xfrm>
        </p:grpSpPr>
        <p:grpSp>
          <p:nvGrpSpPr>
            <p:cNvPr id="180" name="Meer informatie">
              <a:extLst>
                <a:ext uri="{FF2B5EF4-FFF2-40B4-BE49-F238E27FC236}">
                  <a16:creationId xmlns:a16="http://schemas.microsoft.com/office/drawing/2014/main" id="{6C1FB6A4-1CF4-463D-92A8-0B07C4A5C8C6}"/>
                </a:ext>
              </a:extLst>
            </p:cNvPr>
            <p:cNvGrpSpPr/>
            <p:nvPr userDrawn="1"/>
          </p:nvGrpSpPr>
          <p:grpSpPr>
            <a:xfrm>
              <a:off x="12396764" y="4556984"/>
              <a:ext cx="3178515" cy="783273"/>
              <a:chOff x="-3741486" y="3386444"/>
              <a:chExt cx="3178515" cy="783273"/>
            </a:xfrm>
          </p:grpSpPr>
          <p:sp>
            <p:nvSpPr>
              <p:cNvPr id="220" name="Freeform 101">
                <a:extLst>
                  <a:ext uri="{FF2B5EF4-FFF2-40B4-BE49-F238E27FC236}">
                    <a16:creationId xmlns:a16="http://schemas.microsoft.com/office/drawing/2014/main" id="{733C25FC-006E-42C9-A213-E330153052A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6444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221" name="Rechthoek 220">
                <a:extLst>
                  <a:ext uri="{FF2B5EF4-FFF2-40B4-BE49-F238E27FC236}">
                    <a16:creationId xmlns:a16="http://schemas.microsoft.com/office/drawing/2014/main" id="{4C3E02DB-6086-4C9D-BA9D-E9715B114255}"/>
                  </a:ext>
                </a:extLst>
              </p:cNvPr>
              <p:cNvSpPr/>
              <p:nvPr userDrawn="1"/>
            </p:nvSpPr>
            <p:spPr>
              <a:xfrm>
                <a:off x="-3380966" y="3458473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222" name="Rechte verbindingslijn 221">
                <a:extLst>
                  <a:ext uri="{FF2B5EF4-FFF2-40B4-BE49-F238E27FC236}">
                    <a16:creationId xmlns:a16="http://schemas.microsoft.com/office/drawing/2014/main" id="{3F9DB337-655F-4D0C-91D8-BCB44C4218C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69717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181" name="Rechthoek 180">
              <a:extLst>
                <a:ext uri="{FF2B5EF4-FFF2-40B4-BE49-F238E27FC236}">
                  <a16:creationId xmlns:a16="http://schemas.microsoft.com/office/drawing/2014/main" id="{6CD3669D-431D-46CB-899E-6128AEFA0939}"/>
                </a:ext>
              </a:extLst>
            </p:cNvPr>
            <p:cNvSpPr/>
            <p:nvPr userDrawn="1"/>
          </p:nvSpPr>
          <p:spPr>
            <a:xfrm>
              <a:off x="12397262" y="0"/>
              <a:ext cx="3315178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Afbeelding invoegen/veranderen</a:t>
              </a:r>
            </a:p>
          </p:txBody>
        </p:sp>
        <p:sp>
          <p:nvSpPr>
            <p:cNvPr id="182" name="Ovaal 181">
              <a:extLst>
                <a:ext uri="{FF2B5EF4-FFF2-40B4-BE49-F238E27FC236}">
                  <a16:creationId xmlns:a16="http://schemas.microsoft.com/office/drawing/2014/main" id="{B1C3CB2A-F874-4F49-B3D9-7DD81EFCE467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83" name="Rechte verbindingslijn 182">
              <a:extLst>
                <a:ext uri="{FF2B5EF4-FFF2-40B4-BE49-F238E27FC236}">
                  <a16:creationId xmlns:a16="http://schemas.microsoft.com/office/drawing/2014/main" id="{BFBD60CF-7F6F-456B-A1A8-47EA73E2695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84" name="Rechte verbindingslijn 183">
              <a:extLst>
                <a:ext uri="{FF2B5EF4-FFF2-40B4-BE49-F238E27FC236}">
                  <a16:creationId xmlns:a16="http://schemas.microsoft.com/office/drawing/2014/main" id="{AA349139-69A7-4408-B685-B7CEA47761E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577933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85" name="Rechthoek 184">
              <a:extLst>
                <a:ext uri="{FF2B5EF4-FFF2-40B4-BE49-F238E27FC236}">
                  <a16:creationId xmlns:a16="http://schemas.microsoft.com/office/drawing/2014/main" id="{7D5985E9-D39A-4473-BFC0-E7A7D1897E77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59542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afbeelding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nieuwe afbeelding in te voegen. </a:t>
              </a: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186" name="Rechte verbindingslijn 185">
              <a:extLst>
                <a:ext uri="{FF2B5EF4-FFF2-40B4-BE49-F238E27FC236}">
                  <a16:creationId xmlns:a16="http://schemas.microsoft.com/office/drawing/2014/main" id="{E46D4C40-8306-4B69-BDF0-B9C1F1F719A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4439101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87" name="Ovaal 186">
              <a:extLst>
                <a:ext uri="{FF2B5EF4-FFF2-40B4-BE49-F238E27FC236}">
                  <a16:creationId xmlns:a16="http://schemas.microsoft.com/office/drawing/2014/main" id="{089B986A-6E86-423A-954F-A26468E9450D}"/>
                </a:ext>
              </a:extLst>
            </p:cNvPr>
            <p:cNvSpPr/>
            <p:nvPr userDrawn="1"/>
          </p:nvSpPr>
          <p:spPr>
            <a:xfrm>
              <a:off x="12391601" y="1706398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88" name="Rechthoek 187">
              <a:extLst>
                <a:ext uri="{FF2B5EF4-FFF2-40B4-BE49-F238E27FC236}">
                  <a16:creationId xmlns:a16="http://schemas.microsoft.com/office/drawing/2014/main" id="{7FFADAD9-8766-464B-BD5D-87FFA46EE722}"/>
                </a:ext>
              </a:extLst>
            </p:cNvPr>
            <p:cNvSpPr/>
            <p:nvPr userDrawn="1"/>
          </p:nvSpPr>
          <p:spPr>
            <a:xfrm>
              <a:off x="12757282" y="1772461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de gewenste afbeelding</a:t>
              </a:r>
              <a:b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en klik op </a:t>
              </a:r>
              <a:r>
                <a:rPr kumimoji="0" lang="nl-NL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189" name="Groep 188">
              <a:extLst>
                <a:ext uri="{FF2B5EF4-FFF2-40B4-BE49-F238E27FC236}">
                  <a16:creationId xmlns:a16="http://schemas.microsoft.com/office/drawing/2014/main" id="{9A69302D-0F58-450B-BBBE-2E48AD486DA7}"/>
                </a:ext>
              </a:extLst>
            </p:cNvPr>
            <p:cNvGrpSpPr/>
            <p:nvPr userDrawn="1"/>
          </p:nvGrpSpPr>
          <p:grpSpPr>
            <a:xfrm>
              <a:off x="12757282" y="2184550"/>
              <a:ext cx="825500" cy="209550"/>
              <a:chOff x="13504624" y="2482850"/>
              <a:chExt cx="825500" cy="209550"/>
            </a:xfrm>
          </p:grpSpPr>
          <p:sp>
            <p:nvSpPr>
              <p:cNvPr id="217" name="Rechthoek 216">
                <a:extLst>
                  <a:ext uri="{FF2B5EF4-FFF2-40B4-BE49-F238E27FC236}">
                    <a16:creationId xmlns:a16="http://schemas.microsoft.com/office/drawing/2014/main" id="{099F5EF6-B166-460F-9237-2EBF2D69BD7A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Invoegen</a:t>
                </a:r>
              </a:p>
            </p:txBody>
          </p:sp>
          <p:cxnSp>
            <p:nvCxnSpPr>
              <p:cNvPr id="218" name="Rechte verbindingslijn 217">
                <a:extLst>
                  <a:ext uri="{FF2B5EF4-FFF2-40B4-BE49-F238E27FC236}">
                    <a16:creationId xmlns:a16="http://schemas.microsoft.com/office/drawing/2014/main" id="{1E31DB8D-D4A7-4EDA-8E6A-0C55193708BB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219" name="Gelijkbenige driehoek 218">
                <a:extLst>
                  <a:ext uri="{FF2B5EF4-FFF2-40B4-BE49-F238E27FC236}">
                    <a16:creationId xmlns:a16="http://schemas.microsoft.com/office/drawing/2014/main" id="{39D606D3-966D-4757-8C2F-70C4632834F3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0" name="Groep 189">
              <a:extLst>
                <a:ext uri="{FF2B5EF4-FFF2-40B4-BE49-F238E27FC236}">
                  <a16:creationId xmlns:a16="http://schemas.microsoft.com/office/drawing/2014/main" id="{396B0A11-0B1E-4852-AF12-6193A6043199}"/>
                </a:ext>
              </a:extLst>
            </p:cNvPr>
            <p:cNvGrpSpPr/>
            <p:nvPr userDrawn="1"/>
          </p:nvGrpSpPr>
          <p:grpSpPr>
            <a:xfrm>
              <a:off x="12757282" y="1141626"/>
              <a:ext cx="294789" cy="318834"/>
              <a:chOff x="14466489" y="1001522"/>
              <a:chExt cx="290627" cy="314333"/>
            </a:xfrm>
          </p:grpSpPr>
          <p:sp>
            <p:nvSpPr>
              <p:cNvPr id="211" name="Rechthoek 210">
                <a:extLst>
                  <a:ext uri="{FF2B5EF4-FFF2-40B4-BE49-F238E27FC236}">
                    <a16:creationId xmlns:a16="http://schemas.microsoft.com/office/drawing/2014/main" id="{A2321A34-D884-45C2-B8C1-1C953D6113B8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C0C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2" name="Ovaal 211">
                <a:extLst>
                  <a:ext uri="{FF2B5EF4-FFF2-40B4-BE49-F238E27FC236}">
                    <a16:creationId xmlns:a16="http://schemas.microsoft.com/office/drawing/2014/main" id="{35B7C71F-F410-454C-AEA2-7599E6C30EB5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3" name="Vrije vorm: vorm 212">
                <a:extLst>
                  <a:ext uri="{FF2B5EF4-FFF2-40B4-BE49-F238E27FC236}">
                    <a16:creationId xmlns:a16="http://schemas.microsoft.com/office/drawing/2014/main" id="{C01D345F-C8F1-4C63-8661-184CA88D9101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4" name="Rechthoek: afgeronde hoeken 213">
                <a:extLst>
                  <a:ext uri="{FF2B5EF4-FFF2-40B4-BE49-F238E27FC236}">
                    <a16:creationId xmlns:a16="http://schemas.microsoft.com/office/drawing/2014/main" id="{1924D098-79F2-4D91-A789-968057480151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15" name="Rechte verbindingslijn 214">
                <a:extLst>
                  <a:ext uri="{FF2B5EF4-FFF2-40B4-BE49-F238E27FC236}">
                    <a16:creationId xmlns:a16="http://schemas.microsoft.com/office/drawing/2014/main" id="{F584FDCA-4974-4BB4-91F2-01C7DF17A93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16" name="Rechte verbindingslijn 215">
                <a:extLst>
                  <a:ext uri="{FF2B5EF4-FFF2-40B4-BE49-F238E27FC236}">
                    <a16:creationId xmlns:a16="http://schemas.microsoft.com/office/drawing/2014/main" id="{C6750495-D2B6-4E74-97DD-B7EC23D8CF9B}"/>
                  </a:ext>
                </a:extLst>
              </p:cNvPr>
              <p:cNvCxnSpPr>
                <a:cxnSpLocks/>
                <a:stCxn id="214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191" name="Ovaal 190">
              <a:extLst>
                <a:ext uri="{FF2B5EF4-FFF2-40B4-BE49-F238E27FC236}">
                  <a16:creationId xmlns:a16="http://schemas.microsoft.com/office/drawing/2014/main" id="{F7C50E48-8036-4F7B-9E24-FB326E9CE53C}"/>
                </a:ext>
              </a:extLst>
            </p:cNvPr>
            <p:cNvSpPr/>
            <p:nvPr userDrawn="1"/>
          </p:nvSpPr>
          <p:spPr>
            <a:xfrm>
              <a:off x="12391601" y="261795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192" name="Rechthoek 191">
              <a:extLst>
                <a:ext uri="{FF2B5EF4-FFF2-40B4-BE49-F238E27FC236}">
                  <a16:creationId xmlns:a16="http://schemas.microsoft.com/office/drawing/2014/main" id="{C02587AF-DE60-4C34-B3FC-4BB3C905DDD5}"/>
                </a:ext>
              </a:extLst>
            </p:cNvPr>
            <p:cNvSpPr/>
            <p:nvPr userDrawn="1"/>
          </p:nvSpPr>
          <p:spPr>
            <a:xfrm>
              <a:off x="12757283" y="2684014"/>
              <a:ext cx="2817996" cy="8873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Om de afbeelding te schalen of bij te snijden, ga naar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‘Hulpmiddelen voor afbeeldingen - Opmaak’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 en klik op de knop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‘Bijsnijden’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Schaal met de bolletjes de afbeelding en met de hoekjes het afbeeldingskader.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193" name="Rechte verbindingslijn 192">
              <a:extLst>
                <a:ext uri="{FF2B5EF4-FFF2-40B4-BE49-F238E27FC236}">
                  <a16:creationId xmlns:a16="http://schemas.microsoft.com/office/drawing/2014/main" id="{879B8C27-A5A7-4BE8-BDC8-7AA6D4B46D4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9978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194" name="Groep 193">
              <a:extLst>
                <a:ext uri="{FF2B5EF4-FFF2-40B4-BE49-F238E27FC236}">
                  <a16:creationId xmlns:a16="http://schemas.microsoft.com/office/drawing/2014/main" id="{53D6196E-056D-4560-AA42-818C9AA45739}"/>
                </a:ext>
              </a:extLst>
            </p:cNvPr>
            <p:cNvGrpSpPr/>
            <p:nvPr userDrawn="1"/>
          </p:nvGrpSpPr>
          <p:grpSpPr>
            <a:xfrm>
              <a:off x="12696514" y="3701158"/>
              <a:ext cx="514284" cy="612918"/>
              <a:chOff x="12682980" y="3403241"/>
              <a:chExt cx="622284" cy="741632"/>
            </a:xfrm>
          </p:grpSpPr>
          <p:grpSp>
            <p:nvGrpSpPr>
              <p:cNvPr id="195" name="Groep 194">
                <a:extLst>
                  <a:ext uri="{FF2B5EF4-FFF2-40B4-BE49-F238E27FC236}">
                    <a16:creationId xmlns:a16="http://schemas.microsoft.com/office/drawing/2014/main" id="{366872EA-C004-4AFA-A287-D8570DB55C96}"/>
                  </a:ext>
                </a:extLst>
              </p:cNvPr>
              <p:cNvGrpSpPr/>
              <p:nvPr userDrawn="1"/>
            </p:nvGrpSpPr>
            <p:grpSpPr>
              <a:xfrm>
                <a:off x="12771568" y="3403241"/>
                <a:ext cx="467138" cy="448489"/>
                <a:chOff x="12782195" y="3403241"/>
                <a:chExt cx="467138" cy="448489"/>
              </a:xfrm>
            </p:grpSpPr>
            <p:grpSp>
              <p:nvGrpSpPr>
                <p:cNvPr id="198" name="Groep 197">
                  <a:extLst>
                    <a:ext uri="{FF2B5EF4-FFF2-40B4-BE49-F238E27FC236}">
                      <a16:creationId xmlns:a16="http://schemas.microsoft.com/office/drawing/2014/main" id="{F8F58DAE-7733-4622-B18B-218140BE1ABC}"/>
                    </a:ext>
                  </a:extLst>
                </p:cNvPr>
                <p:cNvGrpSpPr/>
                <p:nvPr userDrawn="1"/>
              </p:nvGrpSpPr>
              <p:grpSpPr>
                <a:xfrm>
                  <a:off x="12782195" y="3403241"/>
                  <a:ext cx="412967" cy="393907"/>
                  <a:chOff x="13554906" y="3320109"/>
                  <a:chExt cx="443906" cy="423419"/>
                </a:xfrm>
              </p:grpSpPr>
              <p:grpSp>
                <p:nvGrpSpPr>
                  <p:cNvPr id="205" name="Groep 204">
                    <a:extLst>
                      <a:ext uri="{FF2B5EF4-FFF2-40B4-BE49-F238E27FC236}">
                        <a16:creationId xmlns:a16="http://schemas.microsoft.com/office/drawing/2014/main" id="{3B3BC935-E3AD-40FB-B1A4-A3644E5DB1CC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06" cy="423419"/>
                    <a:chOff x="12909684" y="1276143"/>
                    <a:chExt cx="443906" cy="423419"/>
                  </a:xfrm>
                </p:grpSpPr>
                <p:sp>
                  <p:nvSpPr>
                    <p:cNvPr id="208" name="Rechthoek 207">
                      <a:extLst>
                        <a:ext uri="{FF2B5EF4-FFF2-40B4-BE49-F238E27FC236}">
                          <a16:creationId xmlns:a16="http://schemas.microsoft.com/office/drawing/2014/main" id="{ADDE1D37-BF02-4C27-9479-0900AF892C4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18700" y="1285262"/>
                      <a:ext cx="434890" cy="414300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b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209" name="Rechthoek 208">
                      <a:extLst>
                        <a:ext uri="{FF2B5EF4-FFF2-40B4-BE49-F238E27FC236}">
                          <a16:creationId xmlns:a16="http://schemas.microsoft.com/office/drawing/2014/main" id="{F8A3F7D1-D58C-4870-B1FD-D868105F026D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b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210" name="Ovaal 209">
                      <a:extLst>
                        <a:ext uri="{FF2B5EF4-FFF2-40B4-BE49-F238E27FC236}">
                          <a16:creationId xmlns:a16="http://schemas.microsoft.com/office/drawing/2014/main" id="{9DAEEC75-D915-4ACD-8B83-DDBE19DF8EFA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pic>
                <p:nvPicPr>
                  <p:cNvPr id="206" name="Afbeelding 205">
                    <a:extLst>
                      <a:ext uri="{FF2B5EF4-FFF2-40B4-BE49-F238E27FC236}">
                        <a16:creationId xmlns:a16="http://schemas.microsoft.com/office/drawing/2014/main" id="{9FBD4871-713C-4ECE-949A-7D244095C425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1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207" name="Afbeelding 206">
                    <a:extLst>
                      <a:ext uri="{FF2B5EF4-FFF2-40B4-BE49-F238E27FC236}">
                        <a16:creationId xmlns:a16="http://schemas.microsoft.com/office/drawing/2014/main" id="{479EFD1C-A6B0-429D-A6CA-6F8B2FED76D8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8" y="3454369"/>
                    <a:ext cx="173367" cy="111423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199" name="Groep 198">
                  <a:extLst>
                    <a:ext uri="{FF2B5EF4-FFF2-40B4-BE49-F238E27FC236}">
                      <a16:creationId xmlns:a16="http://schemas.microsoft.com/office/drawing/2014/main" id="{1172FCAC-758F-49BD-8EE1-29B949FCA7C3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203" name="Rechthoek 202">
                    <a:extLst>
                      <a:ext uri="{FF2B5EF4-FFF2-40B4-BE49-F238E27FC236}">
                        <a16:creationId xmlns:a16="http://schemas.microsoft.com/office/drawing/2014/main" id="{E14D7F84-E540-44F2-BAD3-9096A696294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04" name="Rechthoek 203">
                    <a:extLst>
                      <a:ext uri="{FF2B5EF4-FFF2-40B4-BE49-F238E27FC236}">
                        <a16:creationId xmlns:a16="http://schemas.microsoft.com/office/drawing/2014/main" id="{B5D00D6B-CB54-4B43-9C6F-840B1E61DB0D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200" name="Groep 199">
                  <a:extLst>
                    <a:ext uri="{FF2B5EF4-FFF2-40B4-BE49-F238E27FC236}">
                      <a16:creationId xmlns:a16="http://schemas.microsoft.com/office/drawing/2014/main" id="{CB4AA802-908C-4F8D-9192-BCADE31C5641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201" name="Rechthoek 200">
                    <a:extLst>
                      <a:ext uri="{FF2B5EF4-FFF2-40B4-BE49-F238E27FC236}">
                        <a16:creationId xmlns:a16="http://schemas.microsoft.com/office/drawing/2014/main" id="{6DC56024-1116-44C9-A748-500A242283E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02" name="Rechthoek 201">
                    <a:extLst>
                      <a:ext uri="{FF2B5EF4-FFF2-40B4-BE49-F238E27FC236}">
                        <a16:creationId xmlns:a16="http://schemas.microsoft.com/office/drawing/2014/main" id="{C057CE83-7D48-412B-B8F4-444BAEB6A388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sp>
            <p:nvSpPr>
              <p:cNvPr id="196" name="Rechthoek 195">
                <a:extLst>
                  <a:ext uri="{FF2B5EF4-FFF2-40B4-BE49-F238E27FC236}">
                    <a16:creationId xmlns:a16="http://schemas.microsoft.com/office/drawing/2014/main" id="{01AF4B7F-D3BE-4F24-98FB-38098BF8FDD4}"/>
                  </a:ext>
                </a:extLst>
              </p:cNvPr>
              <p:cNvSpPr/>
              <p:nvPr userDrawn="1"/>
            </p:nvSpPr>
            <p:spPr>
              <a:xfrm>
                <a:off x="12682980" y="3889890"/>
                <a:ext cx="622284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900" b="0" noProof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Bijsnijden</a:t>
                </a:r>
              </a:p>
            </p:txBody>
          </p:sp>
          <p:sp>
            <p:nvSpPr>
              <p:cNvPr id="197" name="Gelijkbenige driehoek 196">
                <a:extLst>
                  <a:ext uri="{FF2B5EF4-FFF2-40B4-BE49-F238E27FC236}">
                    <a16:creationId xmlns:a16="http://schemas.microsoft.com/office/drawing/2014/main" id="{17CDB8B4-03A0-4990-B259-20FC638CE536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05" name="Tijdelijke aanduiding voor titel 1">
            <a:extLst>
              <a:ext uri="{FF2B5EF4-FFF2-40B4-BE49-F238E27FC236}">
                <a16:creationId xmlns:a16="http://schemas.microsoft.com/office/drawing/2014/main" id="{81D8E462-E0CA-4F15-A890-3C267F657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468" y="1024409"/>
            <a:ext cx="5029200" cy="4904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/>
            </a:lvl1pPr>
          </a:lstStyle>
          <a:p>
            <a:r>
              <a:rPr lang="nl-NL" dirty="0"/>
              <a:t>Plaats hier je titel</a:t>
            </a:r>
          </a:p>
        </p:txBody>
      </p:sp>
      <p:sp>
        <p:nvSpPr>
          <p:cNvPr id="408" name="Tijdelijke aanduiding voor verticale tekst 2">
            <a:extLst>
              <a:ext uri="{FF2B5EF4-FFF2-40B4-BE49-F238E27FC236}">
                <a16:creationId xmlns:a16="http://schemas.microsoft.com/office/drawing/2014/main" id="{5626A5BF-B119-4201-B80B-1465E4E17334}"/>
              </a:ext>
            </a:extLst>
          </p:cNvPr>
          <p:cNvSpPr>
            <a:spLocks noGrp="1"/>
          </p:cNvSpPr>
          <p:nvPr>
            <p:ph type="body" orient="vert" idx="16" hasCustomPrompt="1"/>
          </p:nvPr>
        </p:nvSpPr>
        <p:spPr>
          <a:xfrm>
            <a:off x="693737" y="1700547"/>
            <a:ext cx="5027931" cy="4243053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noProof="0" dirty="0"/>
              <a:t>Klik hier om een bullet te plaatsen.</a:t>
            </a:r>
          </a:p>
          <a:p>
            <a:pPr lvl="1"/>
            <a:r>
              <a:rPr lang="nl-NL" noProof="0" dirty="0"/>
              <a:t>Sub-bullet</a:t>
            </a:r>
          </a:p>
          <a:p>
            <a:pPr lvl="2"/>
            <a:r>
              <a:rPr lang="nl-NL" noProof="0" dirty="0"/>
              <a:t>Leestekst</a:t>
            </a:r>
          </a:p>
          <a:p>
            <a:pPr lvl="3"/>
            <a:r>
              <a:rPr lang="nl-NL" noProof="0" dirty="0"/>
              <a:t>Subtitel</a:t>
            </a:r>
          </a:p>
          <a:p>
            <a:pPr lvl="4"/>
            <a:r>
              <a:rPr lang="nl-NL" noProof="0" dirty="0"/>
              <a:t>Numerieke bullet</a:t>
            </a:r>
          </a:p>
          <a:p>
            <a:pPr lvl="5"/>
            <a:r>
              <a:rPr lang="nl-NL" noProof="0" dirty="0"/>
              <a:t>Bullet</a:t>
            </a:r>
          </a:p>
          <a:p>
            <a:pPr lvl="6"/>
            <a:r>
              <a:rPr lang="nl-NL" noProof="0" dirty="0"/>
              <a:t>Sub-bullet</a:t>
            </a:r>
          </a:p>
          <a:p>
            <a:pPr lvl="7"/>
            <a:r>
              <a:rPr lang="nl-NL" noProof="0" dirty="0"/>
              <a:t>Leestekst</a:t>
            </a:r>
          </a:p>
          <a:p>
            <a:pPr lvl="8"/>
            <a:r>
              <a:rPr lang="nl-NL" noProof="0" dirty="0"/>
              <a:t>Titel</a:t>
            </a:r>
          </a:p>
        </p:txBody>
      </p:sp>
      <p:sp>
        <p:nvSpPr>
          <p:cNvPr id="409" name="Tekstvak 408">
            <a:extLst>
              <a:ext uri="{FF2B5EF4-FFF2-40B4-BE49-F238E27FC236}">
                <a16:creationId xmlns:a16="http://schemas.microsoft.com/office/drawing/2014/main" id="{12B4167E-A1A6-4F6F-99A7-0BA2DF8A3758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spc="50" baseline="0" dirty="0">
                <a:solidFill>
                  <a:schemeClr val="accent2"/>
                </a:solidFill>
                <a:latin typeface="+mj-lt"/>
                <a:cs typeface="Calibri" panose="020F0502020204030204" pitchFamily="34" charset="0"/>
              </a:rPr>
              <a:t>50% tekst – 50%</a:t>
            </a:r>
          </a:p>
        </p:txBody>
      </p:sp>
      <p:grpSp>
        <p:nvGrpSpPr>
          <p:cNvPr id="152" name="Instructie">
            <a:extLst>
              <a:ext uri="{FF2B5EF4-FFF2-40B4-BE49-F238E27FC236}">
                <a16:creationId xmlns:a16="http://schemas.microsoft.com/office/drawing/2014/main" id="{019796EE-01B6-443B-BE3C-D4B9A34A6086}"/>
              </a:ext>
            </a:extLst>
          </p:cNvPr>
          <p:cNvGrpSpPr/>
          <p:nvPr userDrawn="1"/>
        </p:nvGrpSpPr>
        <p:grpSpPr>
          <a:xfrm>
            <a:off x="-3437547" y="1434"/>
            <a:ext cx="3201327" cy="6001164"/>
            <a:chOff x="-3437547" y="1434"/>
            <a:chExt cx="3201327" cy="6001164"/>
          </a:xfrm>
        </p:grpSpPr>
        <p:cxnSp>
          <p:nvCxnSpPr>
            <p:cNvPr id="153" name="Rechte verbindingslijn 152">
              <a:extLst>
                <a:ext uri="{FF2B5EF4-FFF2-40B4-BE49-F238E27FC236}">
                  <a16:creationId xmlns:a16="http://schemas.microsoft.com/office/drawing/2014/main" id="{721BB1FE-2ED0-4B5B-8A2D-F10A6770EDF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508372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54" name="Ovaal 153">
              <a:extLst>
                <a:ext uri="{FF2B5EF4-FFF2-40B4-BE49-F238E27FC236}">
                  <a16:creationId xmlns:a16="http://schemas.microsoft.com/office/drawing/2014/main" id="{79681266-E222-40CF-8F8B-227802FCFD99}"/>
                </a:ext>
              </a:extLst>
            </p:cNvPr>
            <p:cNvSpPr/>
            <p:nvPr userDrawn="1"/>
          </p:nvSpPr>
          <p:spPr>
            <a:xfrm>
              <a:off x="-3425006" y="358882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6</a:t>
              </a:r>
            </a:p>
          </p:txBody>
        </p:sp>
        <p:sp>
          <p:nvSpPr>
            <p:cNvPr id="155" name="Rechthoek 154">
              <a:extLst>
                <a:ext uri="{FF2B5EF4-FFF2-40B4-BE49-F238E27FC236}">
                  <a16:creationId xmlns:a16="http://schemas.microsoft.com/office/drawing/2014/main" id="{C0C78D66-3B4A-4C42-BFAC-CD80D386494D}"/>
                </a:ext>
              </a:extLst>
            </p:cNvPr>
            <p:cNvSpPr/>
            <p:nvPr userDrawn="1"/>
          </p:nvSpPr>
          <p:spPr>
            <a:xfrm>
              <a:off x="-3059324" y="3221492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0975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Numerieke bullet</a:t>
              </a:r>
            </a:p>
          </p:txBody>
        </p:sp>
        <p:sp>
          <p:nvSpPr>
            <p:cNvPr id="156" name="Ovaal 155">
              <a:extLst>
                <a:ext uri="{FF2B5EF4-FFF2-40B4-BE49-F238E27FC236}">
                  <a16:creationId xmlns:a16="http://schemas.microsoft.com/office/drawing/2014/main" id="{F92D34B2-F585-43EF-AAC4-7D33F4E17F40}"/>
                </a:ext>
              </a:extLst>
            </p:cNvPr>
            <p:cNvSpPr/>
            <p:nvPr userDrawn="1"/>
          </p:nvSpPr>
          <p:spPr>
            <a:xfrm>
              <a:off x="-3425006" y="396299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7</a:t>
              </a:r>
            </a:p>
          </p:txBody>
        </p:sp>
        <p:sp>
          <p:nvSpPr>
            <p:cNvPr id="157" name="Rechthoek 156">
              <a:extLst>
                <a:ext uri="{FF2B5EF4-FFF2-40B4-BE49-F238E27FC236}">
                  <a16:creationId xmlns:a16="http://schemas.microsoft.com/office/drawing/2014/main" id="{111D11FF-D7A5-4284-836F-8FAF2B3FFE85}"/>
                </a:ext>
              </a:extLst>
            </p:cNvPr>
            <p:cNvSpPr/>
            <p:nvPr userDrawn="1"/>
          </p:nvSpPr>
          <p:spPr>
            <a:xfrm>
              <a:off x="-3059324" y="396299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0" indent="-179388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lphaL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Sub-alfabetische bullet</a:t>
              </a:r>
            </a:p>
          </p:txBody>
        </p:sp>
        <p:sp>
          <p:nvSpPr>
            <p:cNvPr id="158" name="Ovaal 157">
              <a:extLst>
                <a:ext uri="{FF2B5EF4-FFF2-40B4-BE49-F238E27FC236}">
                  <a16:creationId xmlns:a16="http://schemas.microsoft.com/office/drawing/2014/main" id="{878DDC8C-4A55-4D59-B2E9-FBC63164AFFF}"/>
                </a:ext>
              </a:extLst>
            </p:cNvPr>
            <p:cNvSpPr/>
            <p:nvPr userDrawn="1"/>
          </p:nvSpPr>
          <p:spPr>
            <a:xfrm>
              <a:off x="-3425006" y="43356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8</a:t>
              </a:r>
            </a:p>
          </p:txBody>
        </p:sp>
        <p:sp>
          <p:nvSpPr>
            <p:cNvPr id="159" name="Ovaal 158">
              <a:extLst>
                <a:ext uri="{FF2B5EF4-FFF2-40B4-BE49-F238E27FC236}">
                  <a16:creationId xmlns:a16="http://schemas.microsoft.com/office/drawing/2014/main" id="{A8833DBC-3CF3-420E-8F02-D1E302E21A4D}"/>
                </a:ext>
              </a:extLst>
            </p:cNvPr>
            <p:cNvSpPr/>
            <p:nvPr userDrawn="1"/>
          </p:nvSpPr>
          <p:spPr>
            <a:xfrm>
              <a:off x="-3425006" y="470890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9</a:t>
              </a:r>
            </a:p>
          </p:txBody>
        </p:sp>
        <p:sp>
          <p:nvSpPr>
            <p:cNvPr id="160" name="Rechthoek 159">
              <a:extLst>
                <a:ext uri="{FF2B5EF4-FFF2-40B4-BE49-F238E27FC236}">
                  <a16:creationId xmlns:a16="http://schemas.microsoft.com/office/drawing/2014/main" id="{3C2C8676-5BF9-4AF4-9BC1-33547F9D4DD0}"/>
                </a:ext>
              </a:extLst>
            </p:cNvPr>
            <p:cNvSpPr/>
            <p:nvPr userDrawn="1"/>
          </p:nvSpPr>
          <p:spPr>
            <a:xfrm>
              <a:off x="-3059324" y="470890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Titel</a:t>
              </a:r>
            </a:p>
          </p:txBody>
        </p:sp>
        <p:grpSp>
          <p:nvGrpSpPr>
            <p:cNvPr id="161" name="Meer informatie">
              <a:extLst>
                <a:ext uri="{FF2B5EF4-FFF2-40B4-BE49-F238E27FC236}">
                  <a16:creationId xmlns:a16="http://schemas.microsoft.com/office/drawing/2014/main" id="{BE28851D-6C53-4E56-B4DE-D814D5E0208C}"/>
                </a:ext>
              </a:extLst>
            </p:cNvPr>
            <p:cNvGrpSpPr/>
            <p:nvPr userDrawn="1"/>
          </p:nvGrpSpPr>
          <p:grpSpPr>
            <a:xfrm>
              <a:off x="-3421298" y="5206936"/>
              <a:ext cx="3178515" cy="795662"/>
              <a:chOff x="-3741486" y="3387723"/>
              <a:chExt cx="3178515" cy="795662"/>
            </a:xfrm>
          </p:grpSpPr>
          <p:sp>
            <p:nvSpPr>
              <p:cNvPr id="290" name="Freeform 101">
                <a:extLst>
                  <a:ext uri="{FF2B5EF4-FFF2-40B4-BE49-F238E27FC236}">
                    <a16:creationId xmlns:a16="http://schemas.microsoft.com/office/drawing/2014/main" id="{CDA9515D-0B0E-4BDF-B2B5-51F563FE823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7723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291" name="Rechthoek 290">
                <a:extLst>
                  <a:ext uri="{FF2B5EF4-FFF2-40B4-BE49-F238E27FC236}">
                    <a16:creationId xmlns:a16="http://schemas.microsoft.com/office/drawing/2014/main" id="{93CF0F30-3462-4C33-8ED1-715CD4BD0787}"/>
                  </a:ext>
                </a:extLst>
              </p:cNvPr>
              <p:cNvSpPr/>
              <p:nvPr userDrawn="1"/>
            </p:nvSpPr>
            <p:spPr>
              <a:xfrm>
                <a:off x="-3380966" y="3459752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292" name="Rechte verbindingslijn 291">
                <a:extLst>
                  <a:ext uri="{FF2B5EF4-FFF2-40B4-BE49-F238E27FC236}">
                    <a16:creationId xmlns:a16="http://schemas.microsoft.com/office/drawing/2014/main" id="{82286222-A51A-4E50-BCCF-1C1453208A4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83385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162" name="Rechthoek 161">
              <a:extLst>
                <a:ext uri="{FF2B5EF4-FFF2-40B4-BE49-F238E27FC236}">
                  <a16:creationId xmlns:a16="http://schemas.microsoft.com/office/drawing/2014/main" id="{09779C1A-94B5-4338-9FE6-80D6CAF1A13E}"/>
                </a:ext>
              </a:extLst>
            </p:cNvPr>
            <p:cNvSpPr/>
            <p:nvPr userDrawn="1"/>
          </p:nvSpPr>
          <p:spPr>
            <a:xfrm>
              <a:off x="-3419345" y="1434"/>
              <a:ext cx="3176012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TEKST</a:t>
              </a:r>
              <a:r>
                <a:rPr kumimoji="0" lang="nl-NL" sz="1400" b="1" i="0" u="none" strike="noStrike" kern="0" cap="all" spc="0" normalizeH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 NIVEAUS kiezen</a:t>
              </a:r>
              <a:endParaRPr kumimoji="0" lang="nl-NL" sz="1400" b="1" i="0" u="none" strike="noStrike" kern="0" cap="all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Segoe UI Light" panose="020B0502040204020203" pitchFamily="34" charset="0"/>
              </a:endParaRPr>
            </a:p>
          </p:txBody>
        </p:sp>
        <p:sp>
          <p:nvSpPr>
            <p:cNvPr id="163" name="Ovaal 162">
              <a:extLst>
                <a:ext uri="{FF2B5EF4-FFF2-40B4-BE49-F238E27FC236}">
                  <a16:creationId xmlns:a16="http://schemas.microsoft.com/office/drawing/2014/main" id="{A1966D07-A7EF-4167-B6C5-CB5033E5CE8B}"/>
                </a:ext>
              </a:extLst>
            </p:cNvPr>
            <p:cNvSpPr/>
            <p:nvPr userDrawn="1"/>
          </p:nvSpPr>
          <p:spPr>
            <a:xfrm>
              <a:off x="-3425006" y="1719144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64" name="Rechte verbindingslijn 163">
              <a:extLst>
                <a:ext uri="{FF2B5EF4-FFF2-40B4-BE49-F238E27FC236}">
                  <a16:creationId xmlns:a16="http://schemas.microsoft.com/office/drawing/2014/main" id="{2E44CC80-2585-4DEE-882F-DBCCD60F46F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24306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165" name="Groep 164">
              <a:extLst>
                <a:ext uri="{FF2B5EF4-FFF2-40B4-BE49-F238E27FC236}">
                  <a16:creationId xmlns:a16="http://schemas.microsoft.com/office/drawing/2014/main" id="{F2A99ACE-3970-491B-8647-C85157186B02}"/>
                </a:ext>
              </a:extLst>
            </p:cNvPr>
            <p:cNvGrpSpPr/>
            <p:nvPr userDrawn="1"/>
          </p:nvGrpSpPr>
          <p:grpSpPr>
            <a:xfrm>
              <a:off x="-3437547" y="349413"/>
              <a:ext cx="2933825" cy="558875"/>
              <a:chOff x="-3419346" y="368233"/>
              <a:chExt cx="3904920" cy="743862"/>
            </a:xfrm>
          </p:grpSpPr>
          <p:sp>
            <p:nvSpPr>
              <p:cNvPr id="178" name="Rechthoek 177">
                <a:extLst>
                  <a:ext uri="{FF2B5EF4-FFF2-40B4-BE49-F238E27FC236}">
                    <a16:creationId xmlns:a16="http://schemas.microsoft.com/office/drawing/2014/main" id="{9E934DDB-9CD7-49BA-9BE4-C73B4CF89DA5}"/>
                  </a:ext>
                </a:extLst>
              </p:cNvPr>
              <p:cNvSpPr/>
              <p:nvPr userDrawn="1"/>
            </p:nvSpPr>
            <p:spPr>
              <a:xfrm>
                <a:off x="-3294549" y="368233"/>
                <a:ext cx="432805" cy="24498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nl-NL" sz="800" b="0" noProof="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Start</a:t>
                </a:r>
              </a:p>
            </p:txBody>
          </p:sp>
          <p:cxnSp>
            <p:nvCxnSpPr>
              <p:cNvPr id="239" name="Rechte verbindingslijn 238">
                <a:extLst>
                  <a:ext uri="{FF2B5EF4-FFF2-40B4-BE49-F238E27FC236}">
                    <a16:creationId xmlns:a16="http://schemas.microsoft.com/office/drawing/2014/main" id="{3AA04D4B-B7CB-465D-AF9C-ECB4757242C8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61744" y="613214"/>
                <a:ext cx="137087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Rechte verbindingslijn 239">
                <a:extLst>
                  <a:ext uri="{FF2B5EF4-FFF2-40B4-BE49-F238E27FC236}">
                    <a16:creationId xmlns:a16="http://schemas.microsoft.com/office/drawing/2014/main" id="{A8DCE59B-6201-4E41-B28F-78801552968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419346" y="613214"/>
                <a:ext cx="136215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1" name="Rechthoek 240">
                <a:extLst>
                  <a:ext uri="{FF2B5EF4-FFF2-40B4-BE49-F238E27FC236}">
                    <a16:creationId xmlns:a16="http://schemas.microsoft.com/office/drawing/2014/main" id="{5D9EA824-ECF4-4B21-A067-3A4C66559CBE}"/>
                  </a:ext>
                </a:extLst>
              </p:cNvPr>
              <p:cNvSpPr/>
              <p:nvPr userDrawn="1"/>
            </p:nvSpPr>
            <p:spPr>
              <a:xfrm>
                <a:off x="-3289012" y="589683"/>
                <a:ext cx="422160" cy="640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42" name="Groep 241">
                <a:extLst>
                  <a:ext uri="{FF2B5EF4-FFF2-40B4-BE49-F238E27FC236}">
                    <a16:creationId xmlns:a16="http://schemas.microsoft.com/office/drawing/2014/main" id="{5BE2D63E-D223-4EA9-A0F8-6D46EC8B9FB1}"/>
                  </a:ext>
                </a:extLst>
              </p:cNvPr>
              <p:cNvGrpSpPr/>
              <p:nvPr userDrawn="1"/>
            </p:nvGrpSpPr>
            <p:grpSpPr>
              <a:xfrm>
                <a:off x="-3002834" y="720303"/>
                <a:ext cx="182598" cy="143759"/>
                <a:chOff x="-3310843" y="700986"/>
                <a:chExt cx="182598" cy="143759"/>
              </a:xfrm>
            </p:grpSpPr>
            <p:grpSp>
              <p:nvGrpSpPr>
                <p:cNvPr id="281" name="Groep 280">
                  <a:extLst>
                    <a:ext uri="{FF2B5EF4-FFF2-40B4-BE49-F238E27FC236}">
                      <a16:creationId xmlns:a16="http://schemas.microsoft.com/office/drawing/2014/main" id="{ED0F4DA0-4702-41DB-9D4B-A509DAE25C9C}"/>
                    </a:ext>
                  </a:extLst>
                </p:cNvPr>
                <p:cNvGrpSpPr/>
                <p:nvPr userDrawn="1"/>
              </p:nvGrpSpPr>
              <p:grpSpPr>
                <a:xfrm>
                  <a:off x="-3310843" y="700986"/>
                  <a:ext cx="182598" cy="143759"/>
                  <a:chOff x="-3310843" y="700986"/>
                  <a:chExt cx="182598" cy="143759"/>
                </a:xfrm>
              </p:grpSpPr>
              <p:cxnSp>
                <p:nvCxnSpPr>
                  <p:cNvPr id="285" name="Rechte verbindingslijn 284">
                    <a:extLst>
                      <a:ext uri="{FF2B5EF4-FFF2-40B4-BE49-F238E27FC236}">
                        <a16:creationId xmlns:a16="http://schemas.microsoft.com/office/drawing/2014/main" id="{1825BDE7-4E3C-4703-9081-3BBCB8C636C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6" name="Rechte verbindingslijn 285">
                    <a:extLst>
                      <a:ext uri="{FF2B5EF4-FFF2-40B4-BE49-F238E27FC236}">
                        <a16:creationId xmlns:a16="http://schemas.microsoft.com/office/drawing/2014/main" id="{6D6DAFA3-8C3E-485F-8D23-89E78582941E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7" name="Rechte verbindingslijn 286">
                    <a:extLst>
                      <a:ext uri="{FF2B5EF4-FFF2-40B4-BE49-F238E27FC236}">
                        <a16:creationId xmlns:a16="http://schemas.microsoft.com/office/drawing/2014/main" id="{0E74AA15-EFB4-4294-A49F-AD9F80460A22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8" name="Rechte verbindingslijn 287">
                    <a:extLst>
                      <a:ext uri="{FF2B5EF4-FFF2-40B4-BE49-F238E27FC236}">
                        <a16:creationId xmlns:a16="http://schemas.microsoft.com/office/drawing/2014/main" id="{5F3FC27B-7B00-40A2-8466-F757B1A09A6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9" name="Rechte verbindingslijn 288">
                    <a:extLst>
                      <a:ext uri="{FF2B5EF4-FFF2-40B4-BE49-F238E27FC236}">
                        <a16:creationId xmlns:a16="http://schemas.microsoft.com/office/drawing/2014/main" id="{1FF24563-5C28-4412-AC2A-39C44EB0BE9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82" name="Groep 281">
                  <a:extLst>
                    <a:ext uri="{FF2B5EF4-FFF2-40B4-BE49-F238E27FC236}">
                      <a16:creationId xmlns:a16="http://schemas.microsoft.com/office/drawing/2014/main" id="{56B0AAFF-5E82-4FB3-9D56-66270081C6E7}"/>
                    </a:ext>
                  </a:extLst>
                </p:cNvPr>
                <p:cNvGrpSpPr/>
                <p:nvPr userDrawn="1"/>
              </p:nvGrpSpPr>
              <p:grpSpPr>
                <a:xfrm flipH="1">
                  <a:off x="-3310774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83" name="Rechthoek 282">
                    <a:extLst>
                      <a:ext uri="{FF2B5EF4-FFF2-40B4-BE49-F238E27FC236}">
                        <a16:creationId xmlns:a16="http://schemas.microsoft.com/office/drawing/2014/main" id="{8B93A02B-4EAF-4A62-96E4-A2E40D1A304B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4" name="Pijl: punthaak 283">
                    <a:extLst>
                      <a:ext uri="{FF2B5EF4-FFF2-40B4-BE49-F238E27FC236}">
                        <a16:creationId xmlns:a16="http://schemas.microsoft.com/office/drawing/2014/main" id="{B91381BB-BFBC-412B-BCDE-B269CF05FB51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243" name="Groep 242">
                <a:extLst>
                  <a:ext uri="{FF2B5EF4-FFF2-40B4-BE49-F238E27FC236}">
                    <a16:creationId xmlns:a16="http://schemas.microsoft.com/office/drawing/2014/main" id="{A5AEEE62-F801-4A4E-A841-F6003496B87A}"/>
                  </a:ext>
                </a:extLst>
              </p:cNvPr>
              <p:cNvGrpSpPr/>
              <p:nvPr userDrawn="1"/>
            </p:nvGrpSpPr>
            <p:grpSpPr>
              <a:xfrm>
                <a:off x="-3326107" y="720303"/>
                <a:ext cx="182598" cy="143759"/>
                <a:chOff x="-3634116" y="700986"/>
                <a:chExt cx="182598" cy="143759"/>
              </a:xfrm>
            </p:grpSpPr>
            <p:grpSp>
              <p:nvGrpSpPr>
                <p:cNvPr id="272" name="Groep 271">
                  <a:extLst>
                    <a:ext uri="{FF2B5EF4-FFF2-40B4-BE49-F238E27FC236}">
                      <a16:creationId xmlns:a16="http://schemas.microsoft.com/office/drawing/2014/main" id="{A91E03CF-F752-4A1C-ACFA-DDB0992A763D}"/>
                    </a:ext>
                  </a:extLst>
                </p:cNvPr>
                <p:cNvGrpSpPr/>
                <p:nvPr userDrawn="1"/>
              </p:nvGrpSpPr>
              <p:grpSpPr>
                <a:xfrm>
                  <a:off x="-3634116" y="700986"/>
                  <a:ext cx="182598" cy="143759"/>
                  <a:chOff x="-3634116" y="700986"/>
                  <a:chExt cx="182598" cy="143759"/>
                </a:xfrm>
              </p:grpSpPr>
              <p:cxnSp>
                <p:nvCxnSpPr>
                  <p:cNvPr id="276" name="Rechte verbindingslijn 275">
                    <a:extLst>
                      <a:ext uri="{FF2B5EF4-FFF2-40B4-BE49-F238E27FC236}">
                        <a16:creationId xmlns:a16="http://schemas.microsoft.com/office/drawing/2014/main" id="{57105E72-6924-45A9-ADB9-56AE08DE6E6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7" name="Rechte verbindingslijn 276">
                    <a:extLst>
                      <a:ext uri="{FF2B5EF4-FFF2-40B4-BE49-F238E27FC236}">
                        <a16:creationId xmlns:a16="http://schemas.microsoft.com/office/drawing/2014/main" id="{E7633E43-2E52-4486-9F42-31481074DC3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8" name="Rechte verbindingslijn 277">
                    <a:extLst>
                      <a:ext uri="{FF2B5EF4-FFF2-40B4-BE49-F238E27FC236}">
                        <a16:creationId xmlns:a16="http://schemas.microsoft.com/office/drawing/2014/main" id="{3B464D24-81E6-4338-844B-DBB5B357079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9" name="Rechte verbindingslijn 278">
                    <a:extLst>
                      <a:ext uri="{FF2B5EF4-FFF2-40B4-BE49-F238E27FC236}">
                        <a16:creationId xmlns:a16="http://schemas.microsoft.com/office/drawing/2014/main" id="{659FC192-0ED2-451F-9AFF-57CB604D7F16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0" name="Rechte verbindingslijn 279">
                    <a:extLst>
                      <a:ext uri="{FF2B5EF4-FFF2-40B4-BE49-F238E27FC236}">
                        <a16:creationId xmlns:a16="http://schemas.microsoft.com/office/drawing/2014/main" id="{FE2F1B9D-EB0A-4187-96EF-8B37F765EBF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73" name="Groep 272">
                  <a:extLst>
                    <a:ext uri="{FF2B5EF4-FFF2-40B4-BE49-F238E27FC236}">
                      <a16:creationId xmlns:a16="http://schemas.microsoft.com/office/drawing/2014/main" id="{59F9675B-330A-452E-B8DF-A3FF319FBE93}"/>
                    </a:ext>
                  </a:extLst>
                </p:cNvPr>
                <p:cNvGrpSpPr/>
                <p:nvPr userDrawn="1"/>
              </p:nvGrpSpPr>
              <p:grpSpPr>
                <a:xfrm>
                  <a:off x="-3634047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74" name="Rechthoek 273">
                    <a:extLst>
                      <a:ext uri="{FF2B5EF4-FFF2-40B4-BE49-F238E27FC236}">
                        <a16:creationId xmlns:a16="http://schemas.microsoft.com/office/drawing/2014/main" id="{977F842F-E5AF-49B4-B232-31A73628F8C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5" name="Pijl: punthaak 274">
                    <a:extLst>
                      <a:ext uri="{FF2B5EF4-FFF2-40B4-BE49-F238E27FC236}">
                        <a16:creationId xmlns:a16="http://schemas.microsoft.com/office/drawing/2014/main" id="{27A731C7-5FC7-4581-B59F-92F7303EDF51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cxnSp>
            <p:nvCxnSpPr>
              <p:cNvPr id="244" name="Rechte verbindingslijn 243">
                <a:extLst>
                  <a:ext uri="{FF2B5EF4-FFF2-40B4-BE49-F238E27FC236}">
                    <a16:creationId xmlns:a16="http://schemas.microsoft.com/office/drawing/2014/main" id="{E54E8C7A-F9FD-4089-82A0-3C58682BF29B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136454" y="523622"/>
                <a:ext cx="720437" cy="188422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245" name="Rechte verbindingslijn 244">
                <a:extLst>
                  <a:ext uri="{FF2B5EF4-FFF2-40B4-BE49-F238E27FC236}">
                    <a16:creationId xmlns:a16="http://schemas.microsoft.com/office/drawing/2014/main" id="{DB943126-4EB1-4460-8873-E46BF755D265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20570" y="712044"/>
                <a:ext cx="399011" cy="238298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grpSp>
            <p:nvGrpSpPr>
              <p:cNvPr id="246" name="Groep 245">
                <a:extLst>
                  <a:ext uri="{FF2B5EF4-FFF2-40B4-BE49-F238E27FC236}">
                    <a16:creationId xmlns:a16="http://schemas.microsoft.com/office/drawing/2014/main" id="{8A907074-2F5C-4F32-AA52-CF6F816FD4B0}"/>
                  </a:ext>
                </a:extLst>
              </p:cNvPr>
              <p:cNvGrpSpPr/>
              <p:nvPr userDrawn="1"/>
            </p:nvGrpSpPr>
            <p:grpSpPr>
              <a:xfrm>
                <a:off x="-2425037" y="370226"/>
                <a:ext cx="357690" cy="330595"/>
                <a:chOff x="-2721817" y="347336"/>
                <a:chExt cx="432805" cy="400021"/>
              </a:xfrm>
            </p:grpSpPr>
            <p:sp>
              <p:nvSpPr>
                <p:cNvPr id="261" name="Rechthoek 260">
                  <a:extLst>
                    <a:ext uri="{FF2B5EF4-FFF2-40B4-BE49-F238E27FC236}">
                      <a16:creationId xmlns:a16="http://schemas.microsoft.com/office/drawing/2014/main" id="{7C7BD2D8-3859-4707-B032-8B05DF854761}"/>
                    </a:ext>
                  </a:extLst>
                </p:cNvPr>
                <p:cNvSpPr/>
                <p:nvPr userDrawn="1"/>
              </p:nvSpPr>
              <p:spPr>
                <a:xfrm>
                  <a:off x="-2721817" y="347336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62" name="Groep 261">
                  <a:extLst>
                    <a:ext uri="{FF2B5EF4-FFF2-40B4-BE49-F238E27FC236}">
                      <a16:creationId xmlns:a16="http://schemas.microsoft.com/office/drawing/2014/main" id="{EC569567-6550-4424-A1A8-9EC27B5DDF66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431583"/>
                  <a:ext cx="294076" cy="231526"/>
                  <a:chOff x="-3634116" y="700986"/>
                  <a:chExt cx="182598" cy="143759"/>
                </a:xfrm>
              </p:grpSpPr>
              <p:grpSp>
                <p:nvGrpSpPr>
                  <p:cNvPr id="263" name="Groep 262">
                    <a:extLst>
                      <a:ext uri="{FF2B5EF4-FFF2-40B4-BE49-F238E27FC236}">
                        <a16:creationId xmlns:a16="http://schemas.microsoft.com/office/drawing/2014/main" id="{8F5273C0-CB6C-47B6-93A6-8B9B4A68E4C9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116" y="700986"/>
                    <a:ext cx="182598" cy="143759"/>
                    <a:chOff x="-3634116" y="700986"/>
                    <a:chExt cx="182598" cy="143759"/>
                  </a:xfrm>
                </p:grpSpPr>
                <p:cxnSp>
                  <p:nvCxnSpPr>
                    <p:cNvPr id="267" name="Rechte verbindingslijn 266">
                      <a:extLst>
                        <a:ext uri="{FF2B5EF4-FFF2-40B4-BE49-F238E27FC236}">
                          <a16:creationId xmlns:a16="http://schemas.microsoft.com/office/drawing/2014/main" id="{93A1A19C-A933-4478-91DF-21B3A26B13C5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8" name="Rechte verbindingslijn 267">
                      <a:extLst>
                        <a:ext uri="{FF2B5EF4-FFF2-40B4-BE49-F238E27FC236}">
                          <a16:creationId xmlns:a16="http://schemas.microsoft.com/office/drawing/2014/main" id="{123CE479-7846-482E-83BA-301C757CAE46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9" name="Rechte verbindingslijn 268">
                      <a:extLst>
                        <a:ext uri="{FF2B5EF4-FFF2-40B4-BE49-F238E27FC236}">
                          <a16:creationId xmlns:a16="http://schemas.microsoft.com/office/drawing/2014/main" id="{4A3C8715-63E1-41F3-A1F4-19A562D69962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0" name="Rechte verbindingslijn 269">
                      <a:extLst>
                        <a:ext uri="{FF2B5EF4-FFF2-40B4-BE49-F238E27FC236}">
                          <a16:creationId xmlns:a16="http://schemas.microsoft.com/office/drawing/2014/main" id="{983C477A-4549-47C0-9C4E-0B1F92F43F9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1" name="Rechte verbindingslijn 270">
                      <a:extLst>
                        <a:ext uri="{FF2B5EF4-FFF2-40B4-BE49-F238E27FC236}">
                          <a16:creationId xmlns:a16="http://schemas.microsoft.com/office/drawing/2014/main" id="{6122C30A-6F7A-4D7A-BE03-CE5A18275CB7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64" name="Groep 263">
                    <a:extLst>
                      <a:ext uri="{FF2B5EF4-FFF2-40B4-BE49-F238E27FC236}">
                        <a16:creationId xmlns:a16="http://schemas.microsoft.com/office/drawing/2014/main" id="{BDCEFB57-D720-42D2-9B80-D5F9C49BFD44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047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65" name="Rechthoek 264">
                      <a:extLst>
                        <a:ext uri="{FF2B5EF4-FFF2-40B4-BE49-F238E27FC236}">
                          <a16:creationId xmlns:a16="http://schemas.microsoft.com/office/drawing/2014/main" id="{84741F33-B738-4F51-9F12-FA088F1DC6ED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66" name="Pijl: punthaak 265">
                      <a:extLst>
                        <a:ext uri="{FF2B5EF4-FFF2-40B4-BE49-F238E27FC236}">
                          <a16:creationId xmlns:a16="http://schemas.microsoft.com/office/drawing/2014/main" id="{6AE1BC70-FFAA-4A19-834E-BCF9EA0267C8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247" name="Groep 246">
                <a:extLst>
                  <a:ext uri="{FF2B5EF4-FFF2-40B4-BE49-F238E27FC236}">
                    <a16:creationId xmlns:a16="http://schemas.microsoft.com/office/drawing/2014/main" id="{34E9A83E-1C4E-46A2-9DCC-FBCD6AC6B519}"/>
                  </a:ext>
                </a:extLst>
              </p:cNvPr>
              <p:cNvGrpSpPr/>
              <p:nvPr userDrawn="1"/>
            </p:nvGrpSpPr>
            <p:grpSpPr>
              <a:xfrm>
                <a:off x="-2425037" y="781500"/>
                <a:ext cx="357690" cy="330595"/>
                <a:chOff x="-2721817" y="782525"/>
                <a:chExt cx="432805" cy="400021"/>
              </a:xfrm>
            </p:grpSpPr>
            <p:sp>
              <p:nvSpPr>
                <p:cNvPr id="250" name="Rechthoek 249">
                  <a:extLst>
                    <a:ext uri="{FF2B5EF4-FFF2-40B4-BE49-F238E27FC236}">
                      <a16:creationId xmlns:a16="http://schemas.microsoft.com/office/drawing/2014/main" id="{080DF2EF-EF47-41ED-8990-131CCFC34637}"/>
                    </a:ext>
                  </a:extLst>
                </p:cNvPr>
                <p:cNvSpPr/>
                <p:nvPr userDrawn="1"/>
              </p:nvSpPr>
              <p:spPr>
                <a:xfrm>
                  <a:off x="-2721817" y="782525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51" name="Groep 250">
                  <a:extLst>
                    <a:ext uri="{FF2B5EF4-FFF2-40B4-BE49-F238E27FC236}">
                      <a16:creationId xmlns:a16="http://schemas.microsoft.com/office/drawing/2014/main" id="{0E7854AD-1FC2-4148-BCFC-9E80752E03B7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866772"/>
                  <a:ext cx="294076" cy="231526"/>
                  <a:chOff x="-3310843" y="700986"/>
                  <a:chExt cx="182598" cy="143759"/>
                </a:xfrm>
              </p:grpSpPr>
              <p:grpSp>
                <p:nvGrpSpPr>
                  <p:cNvPr id="252" name="Groep 251">
                    <a:extLst>
                      <a:ext uri="{FF2B5EF4-FFF2-40B4-BE49-F238E27FC236}">
                        <a16:creationId xmlns:a16="http://schemas.microsoft.com/office/drawing/2014/main" id="{E448248C-7D1A-4621-AFD4-19CF99D7ACFC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310843" y="700986"/>
                    <a:ext cx="182598" cy="143759"/>
                    <a:chOff x="-3310843" y="700986"/>
                    <a:chExt cx="182598" cy="143759"/>
                  </a:xfrm>
                </p:grpSpPr>
                <p:cxnSp>
                  <p:nvCxnSpPr>
                    <p:cNvPr id="256" name="Rechte verbindingslijn 255">
                      <a:extLst>
                        <a:ext uri="{FF2B5EF4-FFF2-40B4-BE49-F238E27FC236}">
                          <a16:creationId xmlns:a16="http://schemas.microsoft.com/office/drawing/2014/main" id="{BEC7E08D-8DB3-463D-A15F-3D2B34F4028E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7" name="Rechte verbindingslijn 256">
                      <a:extLst>
                        <a:ext uri="{FF2B5EF4-FFF2-40B4-BE49-F238E27FC236}">
                          <a16:creationId xmlns:a16="http://schemas.microsoft.com/office/drawing/2014/main" id="{2EE193EC-D616-4E18-9E44-DC5CCFEFC06D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8" name="Rechte verbindingslijn 257">
                      <a:extLst>
                        <a:ext uri="{FF2B5EF4-FFF2-40B4-BE49-F238E27FC236}">
                          <a16:creationId xmlns:a16="http://schemas.microsoft.com/office/drawing/2014/main" id="{28268325-A1D1-4C32-B28D-9FFAC906146C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9" name="Rechte verbindingslijn 258">
                      <a:extLst>
                        <a:ext uri="{FF2B5EF4-FFF2-40B4-BE49-F238E27FC236}">
                          <a16:creationId xmlns:a16="http://schemas.microsoft.com/office/drawing/2014/main" id="{5057D7A2-7D60-46D2-90CF-0D64F544E584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0" name="Rechte verbindingslijn 259">
                      <a:extLst>
                        <a:ext uri="{FF2B5EF4-FFF2-40B4-BE49-F238E27FC236}">
                          <a16:creationId xmlns:a16="http://schemas.microsoft.com/office/drawing/2014/main" id="{2E4BE64E-A557-436C-8097-45BD82268B06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53" name="Groep 252">
                    <a:extLst>
                      <a:ext uri="{FF2B5EF4-FFF2-40B4-BE49-F238E27FC236}">
                        <a16:creationId xmlns:a16="http://schemas.microsoft.com/office/drawing/2014/main" id="{762ACAA7-ABC2-4349-B025-A2963617EAC0}"/>
                      </a:ext>
                    </a:extLst>
                  </p:cNvPr>
                  <p:cNvGrpSpPr/>
                  <p:nvPr userDrawn="1"/>
                </p:nvGrpSpPr>
                <p:grpSpPr>
                  <a:xfrm flipH="1">
                    <a:off x="-3310774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54" name="Rechthoek 253">
                      <a:extLst>
                        <a:ext uri="{FF2B5EF4-FFF2-40B4-BE49-F238E27FC236}">
                          <a16:creationId xmlns:a16="http://schemas.microsoft.com/office/drawing/2014/main" id="{FB409F89-20DF-445D-ACA7-745EC306736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5" name="Pijl: punthaak 254">
                      <a:extLst>
                        <a:ext uri="{FF2B5EF4-FFF2-40B4-BE49-F238E27FC236}">
                          <a16:creationId xmlns:a16="http://schemas.microsoft.com/office/drawing/2014/main" id="{74889E07-1A4D-4D9B-9E75-9BD148EE6824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248" name="Rechthoek 247">
                <a:extLst>
                  <a:ext uri="{FF2B5EF4-FFF2-40B4-BE49-F238E27FC236}">
                    <a16:creationId xmlns:a16="http://schemas.microsoft.com/office/drawing/2014/main" id="{6757AEE9-30A7-4843-A746-4A9F294D3CBB}"/>
                  </a:ext>
                </a:extLst>
              </p:cNvPr>
              <p:cNvSpPr/>
              <p:nvPr userDrawn="1"/>
            </p:nvSpPr>
            <p:spPr>
              <a:xfrm>
                <a:off x="-1950057" y="439449"/>
                <a:ext cx="2435631" cy="19806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omhoog</a:t>
                </a:r>
              </a:p>
            </p:txBody>
          </p:sp>
          <p:sp>
            <p:nvSpPr>
              <p:cNvPr id="249" name="Rechthoek 248">
                <a:extLst>
                  <a:ext uri="{FF2B5EF4-FFF2-40B4-BE49-F238E27FC236}">
                    <a16:creationId xmlns:a16="http://schemas.microsoft.com/office/drawing/2014/main" id="{16ECD14E-AB98-4FA6-AE18-D4AF9FBCF444}"/>
                  </a:ext>
                </a:extLst>
              </p:cNvPr>
              <p:cNvSpPr/>
              <p:nvPr userDrawn="1"/>
            </p:nvSpPr>
            <p:spPr>
              <a:xfrm>
                <a:off x="-1950057" y="848575"/>
                <a:ext cx="2213551" cy="186424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omlaag</a:t>
                </a:r>
              </a:p>
            </p:txBody>
          </p:sp>
        </p:grpSp>
        <p:cxnSp>
          <p:nvCxnSpPr>
            <p:cNvPr id="166" name="Rechte verbindingslijn 165">
              <a:extLst>
                <a:ext uri="{FF2B5EF4-FFF2-40B4-BE49-F238E27FC236}">
                  <a16:creationId xmlns:a16="http://schemas.microsoft.com/office/drawing/2014/main" id="{28E4378F-690B-4A11-B199-2C5589089EE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1020931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67" name="Rechthoek 166">
              <a:extLst>
                <a:ext uri="{FF2B5EF4-FFF2-40B4-BE49-F238E27FC236}">
                  <a16:creationId xmlns:a16="http://schemas.microsoft.com/office/drawing/2014/main" id="{1F0F70CF-E1FB-4EA8-A949-432F2A0D5EA7}"/>
                </a:ext>
              </a:extLst>
            </p:cNvPr>
            <p:cNvSpPr/>
            <p:nvPr userDrawn="1"/>
          </p:nvSpPr>
          <p:spPr>
            <a:xfrm>
              <a:off x="-3059324" y="1719143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1450" marR="0" lvl="0" indent="-17145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1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Bullet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sp>
          <p:nvSpPr>
            <p:cNvPr id="168" name="Ovaal 167">
              <a:extLst>
                <a:ext uri="{FF2B5EF4-FFF2-40B4-BE49-F238E27FC236}">
                  <a16:creationId xmlns:a16="http://schemas.microsoft.com/office/drawing/2014/main" id="{8D0FD343-91E6-48A0-B31C-55172DB83A7E}"/>
                </a:ext>
              </a:extLst>
            </p:cNvPr>
            <p:cNvSpPr/>
            <p:nvPr userDrawn="1"/>
          </p:nvSpPr>
          <p:spPr>
            <a:xfrm>
              <a:off x="-3425006" y="2091065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69" name="Rechthoek 168">
              <a:extLst>
                <a:ext uri="{FF2B5EF4-FFF2-40B4-BE49-F238E27FC236}">
                  <a16:creationId xmlns:a16="http://schemas.microsoft.com/office/drawing/2014/main" id="{50D509A5-41E3-4E20-B5A8-6E9B319E7D45}"/>
                </a:ext>
              </a:extLst>
            </p:cNvPr>
            <p:cNvSpPr/>
            <p:nvPr userDrawn="1"/>
          </p:nvSpPr>
          <p:spPr>
            <a:xfrm>
              <a:off x="-3059324" y="2091064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1950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Calibri Light" panose="020F0302020204030204" pitchFamily="34" charset="0"/>
                <a:buChar char="→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Sub-bullet #1</a:t>
              </a:r>
            </a:p>
          </p:txBody>
        </p:sp>
        <p:sp>
          <p:nvSpPr>
            <p:cNvPr id="170" name="Ovaal 169">
              <a:extLst>
                <a:ext uri="{FF2B5EF4-FFF2-40B4-BE49-F238E27FC236}">
                  <a16:creationId xmlns:a16="http://schemas.microsoft.com/office/drawing/2014/main" id="{DBA78E23-1A7B-47A0-8E65-50A3CD80E1D2}"/>
                </a:ext>
              </a:extLst>
            </p:cNvPr>
            <p:cNvSpPr/>
            <p:nvPr userDrawn="1"/>
          </p:nvSpPr>
          <p:spPr>
            <a:xfrm>
              <a:off x="-3425006" y="24652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171" name="Ovaal 170">
              <a:extLst>
                <a:ext uri="{FF2B5EF4-FFF2-40B4-BE49-F238E27FC236}">
                  <a16:creationId xmlns:a16="http://schemas.microsoft.com/office/drawing/2014/main" id="{D9FF6F67-22B7-4A7B-9D22-8EB56DA3EC86}"/>
                </a:ext>
              </a:extLst>
            </p:cNvPr>
            <p:cNvSpPr/>
            <p:nvPr userDrawn="1"/>
          </p:nvSpPr>
          <p:spPr>
            <a:xfrm>
              <a:off x="-3425006" y="283788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4</a:t>
              </a:r>
            </a:p>
          </p:txBody>
        </p:sp>
        <p:sp>
          <p:nvSpPr>
            <p:cNvPr id="172" name="Rechthoek 171">
              <a:extLst>
                <a:ext uri="{FF2B5EF4-FFF2-40B4-BE49-F238E27FC236}">
                  <a16:creationId xmlns:a16="http://schemas.microsoft.com/office/drawing/2014/main" id="{8B1D521D-CBC9-497B-B07D-A8178DB15344}"/>
                </a:ext>
              </a:extLst>
            </p:cNvPr>
            <p:cNvSpPr/>
            <p:nvPr userDrawn="1"/>
          </p:nvSpPr>
          <p:spPr>
            <a:xfrm>
              <a:off x="-3059324" y="246524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  <p:sp>
          <p:nvSpPr>
            <p:cNvPr id="173" name="Ovaal 172">
              <a:extLst>
                <a:ext uri="{FF2B5EF4-FFF2-40B4-BE49-F238E27FC236}">
                  <a16:creationId xmlns:a16="http://schemas.microsoft.com/office/drawing/2014/main" id="{D8FFAD27-1A7D-4591-B196-28CD3AF75A99}"/>
                </a:ext>
              </a:extLst>
            </p:cNvPr>
            <p:cNvSpPr/>
            <p:nvPr userDrawn="1"/>
          </p:nvSpPr>
          <p:spPr>
            <a:xfrm>
              <a:off x="-3425006" y="3221492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5</a:t>
              </a:r>
            </a:p>
          </p:txBody>
        </p:sp>
        <p:sp>
          <p:nvSpPr>
            <p:cNvPr id="174" name="Rechthoek 173">
              <a:extLst>
                <a:ext uri="{FF2B5EF4-FFF2-40B4-BE49-F238E27FC236}">
                  <a16:creationId xmlns:a16="http://schemas.microsoft.com/office/drawing/2014/main" id="{23D391C1-9E5E-40B4-9836-7F4BC9679A5A}"/>
                </a:ext>
              </a:extLst>
            </p:cNvPr>
            <p:cNvSpPr/>
            <p:nvPr userDrawn="1"/>
          </p:nvSpPr>
          <p:spPr>
            <a:xfrm>
              <a:off x="-3059324" y="2837886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Subtitel</a:t>
              </a:r>
            </a:p>
          </p:txBody>
        </p:sp>
        <p:sp>
          <p:nvSpPr>
            <p:cNvPr id="175" name="Rechthoek 174">
              <a:extLst>
                <a:ext uri="{FF2B5EF4-FFF2-40B4-BE49-F238E27FC236}">
                  <a16:creationId xmlns:a16="http://schemas.microsoft.com/office/drawing/2014/main" id="{46E7E4FD-C8B8-461F-99CA-A3791CF21D79}"/>
                </a:ext>
              </a:extLst>
            </p:cNvPr>
            <p:cNvSpPr/>
            <p:nvPr userDrawn="1"/>
          </p:nvSpPr>
          <p:spPr>
            <a:xfrm>
              <a:off x="-3420798" y="1139659"/>
              <a:ext cx="3178016" cy="46701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Gebruik,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‘Start’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lijstniveau-knoppen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zoals hierboven aangegeven, om een tekst niveau te kiezen. Kies uit:</a:t>
              </a:r>
            </a:p>
          </p:txBody>
        </p:sp>
        <p:sp>
          <p:nvSpPr>
            <p:cNvPr id="176" name="Rechthoek 175">
              <a:extLst>
                <a:ext uri="{FF2B5EF4-FFF2-40B4-BE49-F238E27FC236}">
                  <a16:creationId xmlns:a16="http://schemas.microsoft.com/office/drawing/2014/main" id="{D0CAAE4E-6345-4056-816A-758BC978CFD6}"/>
                </a:ext>
              </a:extLst>
            </p:cNvPr>
            <p:cNvSpPr/>
            <p:nvPr userDrawn="1"/>
          </p:nvSpPr>
          <p:spPr>
            <a:xfrm>
              <a:off x="-3059324" y="3592540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3538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Sub-numerieke bullet</a:t>
              </a:r>
            </a:p>
          </p:txBody>
        </p:sp>
        <p:sp>
          <p:nvSpPr>
            <p:cNvPr id="177" name="Rechthoek 176">
              <a:extLst>
                <a:ext uri="{FF2B5EF4-FFF2-40B4-BE49-F238E27FC236}">
                  <a16:creationId xmlns:a16="http://schemas.microsoft.com/office/drawing/2014/main" id="{CA077CD2-CABD-4BB7-9DB1-94FD656F887C}"/>
                </a:ext>
              </a:extLst>
            </p:cNvPr>
            <p:cNvSpPr/>
            <p:nvPr userDrawn="1"/>
          </p:nvSpPr>
          <p:spPr>
            <a:xfrm>
              <a:off x="-3059324" y="433936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</p:grpSp>
      <p:pic>
        <p:nvPicPr>
          <p:cNvPr id="293" name="Picture 5">
            <a:extLst>
              <a:ext uri="{FF2B5EF4-FFF2-40B4-BE49-F238E27FC236}">
                <a16:creationId xmlns:a16="http://schemas.microsoft.com/office/drawing/2014/main" id="{72ECDB35-3B60-49DE-8033-D98EBC4087A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510" y="184468"/>
            <a:ext cx="379459" cy="379459"/>
          </a:xfrm>
          <a:prstGeom prst="rect">
            <a:avLst/>
          </a:prstGeom>
        </p:spPr>
      </p:pic>
      <p:grpSp>
        <p:nvGrpSpPr>
          <p:cNvPr id="4" name="Grid" hidden="1">
            <a:extLst>
              <a:ext uri="{FF2B5EF4-FFF2-40B4-BE49-F238E27FC236}">
                <a16:creationId xmlns:a16="http://schemas.microsoft.com/office/drawing/2014/main" id="{998A0329-41F3-47F9-B203-3A08371E31C4}"/>
              </a:ext>
            </a:extLst>
          </p:cNvPr>
          <p:cNvGrpSpPr/>
          <p:nvPr userDrawn="1"/>
        </p:nvGrpSpPr>
        <p:grpSpPr>
          <a:xfrm>
            <a:off x="-10750" y="-2"/>
            <a:ext cx="12202750" cy="6858002"/>
            <a:chOff x="-10750" y="-2"/>
            <a:chExt cx="12202750" cy="6858002"/>
          </a:xfrm>
        </p:grpSpPr>
        <p:sp>
          <p:nvSpPr>
            <p:cNvPr id="3" name="Rechthoek 2">
              <a:extLst>
                <a:ext uri="{FF2B5EF4-FFF2-40B4-BE49-F238E27FC236}">
                  <a16:creationId xmlns:a16="http://schemas.microsoft.com/office/drawing/2014/main" id="{0113BCCC-32DE-4929-8026-D23073C3FC21}"/>
                </a:ext>
              </a:extLst>
            </p:cNvPr>
            <p:cNvSpPr/>
            <p:nvPr userDrawn="1"/>
          </p:nvSpPr>
          <p:spPr>
            <a:xfrm>
              <a:off x="-10750" y="0"/>
              <a:ext cx="12202750" cy="1020929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3" name="Rechthoek 302">
              <a:extLst>
                <a:ext uri="{FF2B5EF4-FFF2-40B4-BE49-F238E27FC236}">
                  <a16:creationId xmlns:a16="http://schemas.microsoft.com/office/drawing/2014/main" id="{9226BEDC-E671-4B54-8B3B-4D5CB8141AFA}"/>
                </a:ext>
              </a:extLst>
            </p:cNvPr>
            <p:cNvSpPr/>
            <p:nvPr userDrawn="1"/>
          </p:nvSpPr>
          <p:spPr>
            <a:xfrm>
              <a:off x="-10750" y="5943600"/>
              <a:ext cx="12202750" cy="9144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4" name="Rechthoek 303">
              <a:extLst>
                <a:ext uri="{FF2B5EF4-FFF2-40B4-BE49-F238E27FC236}">
                  <a16:creationId xmlns:a16="http://schemas.microsoft.com/office/drawing/2014/main" id="{C144CD1F-376F-44A5-9DD9-5737315B55CC}"/>
                </a:ext>
              </a:extLst>
            </p:cNvPr>
            <p:cNvSpPr/>
            <p:nvPr userDrawn="1"/>
          </p:nvSpPr>
          <p:spPr>
            <a:xfrm rot="5400000">
              <a:off x="-3075012" y="3075010"/>
              <a:ext cx="6842492" cy="692467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5" name="Rechthoek 304">
              <a:extLst>
                <a:ext uri="{FF2B5EF4-FFF2-40B4-BE49-F238E27FC236}">
                  <a16:creationId xmlns:a16="http://schemas.microsoft.com/office/drawing/2014/main" id="{A52180CF-9C19-42CB-93EC-9978B9273743}"/>
                </a:ext>
              </a:extLst>
            </p:cNvPr>
            <p:cNvSpPr/>
            <p:nvPr userDrawn="1"/>
          </p:nvSpPr>
          <p:spPr>
            <a:xfrm rot="5400000">
              <a:off x="8407849" y="3058339"/>
              <a:ext cx="6842492" cy="725809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08" name="Rechthoek 307">
              <a:extLst>
                <a:ext uri="{FF2B5EF4-FFF2-40B4-BE49-F238E27FC236}">
                  <a16:creationId xmlns:a16="http://schemas.microsoft.com/office/drawing/2014/main" id="{F187C0B2-66C1-4E75-BC5D-4884562DEBFE}"/>
                </a:ext>
              </a:extLst>
            </p:cNvPr>
            <p:cNvSpPr/>
            <p:nvPr userDrawn="1"/>
          </p:nvSpPr>
          <p:spPr>
            <a:xfrm>
              <a:off x="-10750" y="1514809"/>
              <a:ext cx="12202750" cy="185735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10" name="Rechthoek 309">
              <a:extLst>
                <a:ext uri="{FF2B5EF4-FFF2-40B4-BE49-F238E27FC236}">
                  <a16:creationId xmlns:a16="http://schemas.microsoft.com/office/drawing/2014/main" id="{15EE1155-8008-49E8-A738-16762B9A4CD1}"/>
                </a:ext>
              </a:extLst>
            </p:cNvPr>
            <p:cNvSpPr/>
            <p:nvPr userDrawn="1"/>
          </p:nvSpPr>
          <p:spPr>
            <a:xfrm rot="5400000">
              <a:off x="2493588" y="3229328"/>
              <a:ext cx="6842492" cy="383832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294" name="Tijdelijke aanduiding voor afbeelding 8">
            <a:extLst>
              <a:ext uri="{FF2B5EF4-FFF2-40B4-BE49-F238E27FC236}">
                <a16:creationId xmlns:a16="http://schemas.microsoft.com/office/drawing/2014/main" id="{0608BA7F-7747-4D70-993D-76634BEAEA6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06750" y="1434"/>
            <a:ext cx="6085250" cy="685656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162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foto in te voegen.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Meer hulp nodig? </a:t>
            </a:r>
            <a:br>
              <a:rPr lang="nl-NL" dirty="0"/>
            </a:br>
            <a:r>
              <a:rPr lang="nl-NL" dirty="0"/>
              <a:t>Aan de zijkanten van de slides zijn instructies </a:t>
            </a:r>
            <a:br>
              <a:rPr lang="nl-NL" dirty="0"/>
            </a:br>
            <a:r>
              <a:rPr lang="nl-NL" dirty="0"/>
              <a:t>geplaatst voor verdere informatie.</a:t>
            </a:r>
          </a:p>
        </p:txBody>
      </p:sp>
    </p:spTree>
    <p:extLst>
      <p:ext uri="{BB962C8B-B14F-4D97-AF65-F5344CB8AC3E}">
        <p14:creationId xmlns:p14="http://schemas.microsoft.com/office/powerpoint/2010/main" val="59541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" grpId="0"/>
      <p:bldP spid="40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0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0% tekst – 50% foto 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‹nr.›</a:t>
            </a:fld>
            <a:endParaRPr lang="nl-NL"/>
          </a:p>
        </p:txBody>
      </p:sp>
      <p:grpSp>
        <p:nvGrpSpPr>
          <p:cNvPr id="179" name="Instructie">
            <a:extLst>
              <a:ext uri="{FF2B5EF4-FFF2-40B4-BE49-F238E27FC236}">
                <a16:creationId xmlns:a16="http://schemas.microsoft.com/office/drawing/2014/main" id="{E4F1F2BB-4186-4E0B-8D82-D837AA1FF7B6}"/>
              </a:ext>
            </a:extLst>
          </p:cNvPr>
          <p:cNvGrpSpPr/>
          <p:nvPr userDrawn="1"/>
        </p:nvGrpSpPr>
        <p:grpSpPr>
          <a:xfrm>
            <a:off x="12391601" y="0"/>
            <a:ext cx="3320839" cy="5340257"/>
            <a:chOff x="12391601" y="0"/>
            <a:chExt cx="3320839" cy="5340257"/>
          </a:xfrm>
        </p:grpSpPr>
        <p:grpSp>
          <p:nvGrpSpPr>
            <p:cNvPr id="180" name="Meer informatie">
              <a:extLst>
                <a:ext uri="{FF2B5EF4-FFF2-40B4-BE49-F238E27FC236}">
                  <a16:creationId xmlns:a16="http://schemas.microsoft.com/office/drawing/2014/main" id="{6C1FB6A4-1CF4-463D-92A8-0B07C4A5C8C6}"/>
                </a:ext>
              </a:extLst>
            </p:cNvPr>
            <p:cNvGrpSpPr/>
            <p:nvPr userDrawn="1"/>
          </p:nvGrpSpPr>
          <p:grpSpPr>
            <a:xfrm>
              <a:off x="12396764" y="4556984"/>
              <a:ext cx="3178515" cy="783273"/>
              <a:chOff x="-3741486" y="3386444"/>
              <a:chExt cx="3178515" cy="783273"/>
            </a:xfrm>
          </p:grpSpPr>
          <p:sp>
            <p:nvSpPr>
              <p:cNvPr id="220" name="Freeform 101">
                <a:extLst>
                  <a:ext uri="{FF2B5EF4-FFF2-40B4-BE49-F238E27FC236}">
                    <a16:creationId xmlns:a16="http://schemas.microsoft.com/office/drawing/2014/main" id="{733C25FC-006E-42C9-A213-E330153052A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6444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221" name="Rechthoek 220">
                <a:extLst>
                  <a:ext uri="{FF2B5EF4-FFF2-40B4-BE49-F238E27FC236}">
                    <a16:creationId xmlns:a16="http://schemas.microsoft.com/office/drawing/2014/main" id="{4C3E02DB-6086-4C9D-BA9D-E9715B114255}"/>
                  </a:ext>
                </a:extLst>
              </p:cNvPr>
              <p:cNvSpPr/>
              <p:nvPr userDrawn="1"/>
            </p:nvSpPr>
            <p:spPr>
              <a:xfrm>
                <a:off x="-3380966" y="3458473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222" name="Rechte verbindingslijn 221">
                <a:extLst>
                  <a:ext uri="{FF2B5EF4-FFF2-40B4-BE49-F238E27FC236}">
                    <a16:creationId xmlns:a16="http://schemas.microsoft.com/office/drawing/2014/main" id="{3F9DB337-655F-4D0C-91D8-BCB44C4218C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69717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181" name="Rechthoek 180">
              <a:extLst>
                <a:ext uri="{FF2B5EF4-FFF2-40B4-BE49-F238E27FC236}">
                  <a16:creationId xmlns:a16="http://schemas.microsoft.com/office/drawing/2014/main" id="{6CD3669D-431D-46CB-899E-6128AEFA0939}"/>
                </a:ext>
              </a:extLst>
            </p:cNvPr>
            <p:cNvSpPr/>
            <p:nvPr userDrawn="1"/>
          </p:nvSpPr>
          <p:spPr>
            <a:xfrm>
              <a:off x="12397262" y="0"/>
              <a:ext cx="3315178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Afbeelding invoegen/veranderen</a:t>
              </a:r>
            </a:p>
          </p:txBody>
        </p:sp>
        <p:sp>
          <p:nvSpPr>
            <p:cNvPr id="182" name="Ovaal 181">
              <a:extLst>
                <a:ext uri="{FF2B5EF4-FFF2-40B4-BE49-F238E27FC236}">
                  <a16:creationId xmlns:a16="http://schemas.microsoft.com/office/drawing/2014/main" id="{B1C3CB2A-F874-4F49-B3D9-7DD81EFCE467}"/>
                </a:ext>
              </a:extLst>
            </p:cNvPr>
            <p:cNvSpPr/>
            <p:nvPr userDrawn="1"/>
          </p:nvSpPr>
          <p:spPr>
            <a:xfrm>
              <a:off x="12391601" y="36649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83" name="Rechte verbindingslijn 182">
              <a:extLst>
                <a:ext uri="{FF2B5EF4-FFF2-40B4-BE49-F238E27FC236}">
                  <a16:creationId xmlns:a16="http://schemas.microsoft.com/office/drawing/2014/main" id="{BFBD60CF-7F6F-456B-A1A8-47EA73E2695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1635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cxnSp>
          <p:nvCxnSpPr>
            <p:cNvPr id="184" name="Rechte verbindingslijn 183">
              <a:extLst>
                <a:ext uri="{FF2B5EF4-FFF2-40B4-BE49-F238E27FC236}">
                  <a16:creationId xmlns:a16="http://schemas.microsoft.com/office/drawing/2014/main" id="{AA349139-69A7-4408-B685-B7CEA47761E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1577933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85" name="Rechthoek 184">
              <a:extLst>
                <a:ext uri="{FF2B5EF4-FFF2-40B4-BE49-F238E27FC236}">
                  <a16:creationId xmlns:a16="http://schemas.microsoft.com/office/drawing/2014/main" id="{7D5985E9-D39A-4473-BFC0-E7A7D1897E77}"/>
                </a:ext>
              </a:extLst>
            </p:cNvPr>
            <p:cNvSpPr/>
            <p:nvPr userDrawn="1"/>
          </p:nvSpPr>
          <p:spPr>
            <a:xfrm>
              <a:off x="12757282" y="432552"/>
              <a:ext cx="2817995" cy="59542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Wanneer nodig, verwijder de bestaande afbeelding d.m.v.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‘Delete’-knop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Klik op het pictogram om een nieuwe afbeelding in te voegen. </a:t>
              </a:r>
              <a:r>
                <a:rPr kumimoji="0" lang="nl-NL" sz="1100" b="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(zie onderstaand voorbeeld).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186" name="Rechte verbindingslijn 185">
              <a:extLst>
                <a:ext uri="{FF2B5EF4-FFF2-40B4-BE49-F238E27FC236}">
                  <a16:creationId xmlns:a16="http://schemas.microsoft.com/office/drawing/2014/main" id="{E46D4C40-8306-4B69-BDF0-B9C1F1F719A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4439101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87" name="Ovaal 186">
              <a:extLst>
                <a:ext uri="{FF2B5EF4-FFF2-40B4-BE49-F238E27FC236}">
                  <a16:creationId xmlns:a16="http://schemas.microsoft.com/office/drawing/2014/main" id="{089B986A-6E86-423A-954F-A26468E9450D}"/>
                </a:ext>
              </a:extLst>
            </p:cNvPr>
            <p:cNvSpPr/>
            <p:nvPr userDrawn="1"/>
          </p:nvSpPr>
          <p:spPr>
            <a:xfrm>
              <a:off x="12391601" y="1706398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88" name="Rechthoek 187">
              <a:extLst>
                <a:ext uri="{FF2B5EF4-FFF2-40B4-BE49-F238E27FC236}">
                  <a16:creationId xmlns:a16="http://schemas.microsoft.com/office/drawing/2014/main" id="{7FFADAD9-8766-464B-BD5D-87FFA46EE722}"/>
                </a:ext>
              </a:extLst>
            </p:cNvPr>
            <p:cNvSpPr/>
            <p:nvPr userDrawn="1"/>
          </p:nvSpPr>
          <p:spPr>
            <a:xfrm>
              <a:off x="12757282" y="1772461"/>
              <a:ext cx="2817995" cy="318048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Selecteer de gewenste afbeelding</a:t>
              </a:r>
              <a:b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</a:b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en klik op </a:t>
              </a:r>
              <a:r>
                <a:rPr kumimoji="0" lang="nl-NL" sz="11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‘Invoegen’</a:t>
              </a: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</a:t>
              </a:r>
              <a:endParaRPr kumimoji="0" lang="nl-NL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grpSp>
          <p:nvGrpSpPr>
            <p:cNvPr id="189" name="Groep 188">
              <a:extLst>
                <a:ext uri="{FF2B5EF4-FFF2-40B4-BE49-F238E27FC236}">
                  <a16:creationId xmlns:a16="http://schemas.microsoft.com/office/drawing/2014/main" id="{9A69302D-0F58-450B-BBBE-2E48AD486DA7}"/>
                </a:ext>
              </a:extLst>
            </p:cNvPr>
            <p:cNvGrpSpPr/>
            <p:nvPr userDrawn="1"/>
          </p:nvGrpSpPr>
          <p:grpSpPr>
            <a:xfrm>
              <a:off x="12757282" y="2184550"/>
              <a:ext cx="825500" cy="209550"/>
              <a:chOff x="13504624" y="2482850"/>
              <a:chExt cx="825500" cy="209550"/>
            </a:xfrm>
          </p:grpSpPr>
          <p:sp>
            <p:nvSpPr>
              <p:cNvPr id="217" name="Rechthoek 216">
                <a:extLst>
                  <a:ext uri="{FF2B5EF4-FFF2-40B4-BE49-F238E27FC236}">
                    <a16:creationId xmlns:a16="http://schemas.microsoft.com/office/drawing/2014/main" id="{099F5EF6-B166-460F-9237-2EBF2D69BD7A}"/>
                  </a:ext>
                </a:extLst>
              </p:cNvPr>
              <p:cNvSpPr/>
              <p:nvPr userDrawn="1"/>
            </p:nvSpPr>
            <p:spPr>
              <a:xfrm>
                <a:off x="13504624" y="2482850"/>
                <a:ext cx="825500" cy="209550"/>
              </a:xfrm>
              <a:prstGeom prst="rect">
                <a:avLst/>
              </a:prstGeom>
              <a:solidFill>
                <a:srgbClr val="E5F1FB"/>
              </a:solidFill>
              <a:ln w="12700">
                <a:solidFill>
                  <a:srgbClr val="0B7ED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800" b="0" noProof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Invoegen</a:t>
                </a:r>
              </a:p>
            </p:txBody>
          </p:sp>
          <p:cxnSp>
            <p:nvCxnSpPr>
              <p:cNvPr id="218" name="Rechte verbindingslijn 217">
                <a:extLst>
                  <a:ext uri="{FF2B5EF4-FFF2-40B4-BE49-F238E27FC236}">
                    <a16:creationId xmlns:a16="http://schemas.microsoft.com/office/drawing/2014/main" id="{1E31DB8D-D4A7-4EDA-8E6A-0C55193708BB}"/>
                  </a:ext>
                </a:extLst>
              </p:cNvPr>
              <p:cNvCxnSpPr/>
              <p:nvPr userDrawn="1"/>
            </p:nvCxnSpPr>
            <p:spPr>
              <a:xfrm>
                <a:off x="14155269" y="2515250"/>
                <a:ext cx="0" cy="142717"/>
              </a:xfrm>
              <a:prstGeom prst="line">
                <a:avLst/>
              </a:prstGeom>
              <a:noFill/>
              <a:ln w="3175" cap="flat" cmpd="sng" algn="ctr">
                <a:solidFill>
                  <a:srgbClr val="44546A"/>
                </a:solidFill>
                <a:prstDash val="solid"/>
              </a:ln>
              <a:effectLst/>
            </p:spPr>
          </p:cxnSp>
          <p:sp>
            <p:nvSpPr>
              <p:cNvPr id="219" name="Gelijkbenige driehoek 218">
                <a:extLst>
                  <a:ext uri="{FF2B5EF4-FFF2-40B4-BE49-F238E27FC236}">
                    <a16:creationId xmlns:a16="http://schemas.microsoft.com/office/drawing/2014/main" id="{39D606D3-966D-4757-8C2F-70C4632834F3}"/>
                  </a:ext>
                </a:extLst>
              </p:cNvPr>
              <p:cNvSpPr/>
              <p:nvPr userDrawn="1"/>
            </p:nvSpPr>
            <p:spPr>
              <a:xfrm rot="10800000">
                <a:off x="14196089" y="2566904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0" name="Groep 189">
              <a:extLst>
                <a:ext uri="{FF2B5EF4-FFF2-40B4-BE49-F238E27FC236}">
                  <a16:creationId xmlns:a16="http://schemas.microsoft.com/office/drawing/2014/main" id="{396B0A11-0B1E-4852-AF12-6193A6043199}"/>
                </a:ext>
              </a:extLst>
            </p:cNvPr>
            <p:cNvGrpSpPr/>
            <p:nvPr userDrawn="1"/>
          </p:nvGrpSpPr>
          <p:grpSpPr>
            <a:xfrm>
              <a:off x="12757282" y="1141626"/>
              <a:ext cx="294789" cy="318834"/>
              <a:chOff x="14466489" y="1001522"/>
              <a:chExt cx="290627" cy="314333"/>
            </a:xfrm>
          </p:grpSpPr>
          <p:sp>
            <p:nvSpPr>
              <p:cNvPr id="211" name="Rechthoek 210">
                <a:extLst>
                  <a:ext uri="{FF2B5EF4-FFF2-40B4-BE49-F238E27FC236}">
                    <a16:creationId xmlns:a16="http://schemas.microsoft.com/office/drawing/2014/main" id="{A2321A34-D884-45C2-B8C1-1C953D6113B8}"/>
                  </a:ext>
                </a:extLst>
              </p:cNvPr>
              <p:cNvSpPr/>
              <p:nvPr userDrawn="1"/>
            </p:nvSpPr>
            <p:spPr>
              <a:xfrm>
                <a:off x="14466489" y="1001522"/>
                <a:ext cx="257935" cy="254168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rgbClr val="C0C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12" name="Ovaal 211">
                <a:extLst>
                  <a:ext uri="{FF2B5EF4-FFF2-40B4-BE49-F238E27FC236}">
                    <a16:creationId xmlns:a16="http://schemas.microsoft.com/office/drawing/2014/main" id="{35B7C71F-F410-454C-AEA2-7599E6C30EB5}"/>
                  </a:ext>
                </a:extLst>
              </p:cNvPr>
              <p:cNvSpPr/>
              <p:nvPr userDrawn="1"/>
            </p:nvSpPr>
            <p:spPr>
              <a:xfrm>
                <a:off x="14623626" y="1033630"/>
                <a:ext cx="71169" cy="71169"/>
              </a:xfrm>
              <a:prstGeom prst="ellipse">
                <a:avLst/>
              </a:prstGeom>
              <a:solidFill>
                <a:srgbClr val="F1D8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3" name="Vrije vorm: vorm 212">
                <a:extLst>
                  <a:ext uri="{FF2B5EF4-FFF2-40B4-BE49-F238E27FC236}">
                    <a16:creationId xmlns:a16="http://schemas.microsoft.com/office/drawing/2014/main" id="{C01D345F-C8F1-4C63-8661-184CA88D9101}"/>
                  </a:ext>
                </a:extLst>
              </p:cNvPr>
              <p:cNvSpPr/>
              <p:nvPr userDrawn="1"/>
            </p:nvSpPr>
            <p:spPr>
              <a:xfrm rot="2700000">
                <a:off x="14498877" y="1157846"/>
                <a:ext cx="168558" cy="147459"/>
              </a:xfrm>
              <a:custGeom>
                <a:avLst/>
                <a:gdLst>
                  <a:gd name="connsiteX0" fmla="*/ 12837 w 168558"/>
                  <a:gd name="connsiteY0" fmla="*/ 12836 h 147459"/>
                  <a:gd name="connsiteX1" fmla="*/ 43826 w 168558"/>
                  <a:gd name="connsiteY1" fmla="*/ 0 h 147459"/>
                  <a:gd name="connsiteX2" fmla="*/ 168558 w 168558"/>
                  <a:gd name="connsiteY2" fmla="*/ 0 h 147459"/>
                  <a:gd name="connsiteX3" fmla="*/ 21099 w 168558"/>
                  <a:gd name="connsiteY3" fmla="*/ 147459 h 147459"/>
                  <a:gd name="connsiteX4" fmla="*/ 0 w 168558"/>
                  <a:gd name="connsiteY4" fmla="*/ 126361 h 147459"/>
                  <a:gd name="connsiteX5" fmla="*/ 0 w 168558"/>
                  <a:gd name="connsiteY5" fmla="*/ 43826 h 147459"/>
                  <a:gd name="connsiteX6" fmla="*/ 12837 w 168558"/>
                  <a:gd name="connsiteY6" fmla="*/ 12836 h 1474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68558" h="147459">
                    <a:moveTo>
                      <a:pt x="12837" y="12836"/>
                    </a:moveTo>
                    <a:cubicBezTo>
                      <a:pt x="20768" y="4905"/>
                      <a:pt x="31724" y="0"/>
                      <a:pt x="43826" y="0"/>
                    </a:cubicBezTo>
                    <a:lnTo>
                      <a:pt x="168558" y="0"/>
                    </a:lnTo>
                    <a:lnTo>
                      <a:pt x="21099" y="147459"/>
                    </a:lnTo>
                    <a:lnTo>
                      <a:pt x="0" y="126361"/>
                    </a:lnTo>
                    <a:lnTo>
                      <a:pt x="0" y="43826"/>
                    </a:lnTo>
                    <a:cubicBezTo>
                      <a:pt x="1" y="31723"/>
                      <a:pt x="4906" y="20767"/>
                      <a:pt x="12837" y="12836"/>
                    </a:cubicBezTo>
                    <a:close/>
                  </a:path>
                </a:pathLst>
              </a:custGeom>
              <a:solidFill>
                <a:srgbClr val="C9D8E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4" name="Rechthoek: afgeronde hoeken 213">
                <a:extLst>
                  <a:ext uri="{FF2B5EF4-FFF2-40B4-BE49-F238E27FC236}">
                    <a16:creationId xmlns:a16="http://schemas.microsoft.com/office/drawing/2014/main" id="{1924D098-79F2-4D91-A789-968057480151}"/>
                  </a:ext>
                </a:extLst>
              </p:cNvPr>
              <p:cNvSpPr/>
              <p:nvPr userDrawn="1"/>
            </p:nvSpPr>
            <p:spPr>
              <a:xfrm>
                <a:off x="14601150" y="1145314"/>
                <a:ext cx="155966" cy="11681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endParaRPr lang="nl-NL" sz="800" b="0" noProof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215" name="Rechte verbindingslijn 214">
                <a:extLst>
                  <a:ext uri="{FF2B5EF4-FFF2-40B4-BE49-F238E27FC236}">
                    <a16:creationId xmlns:a16="http://schemas.microsoft.com/office/drawing/2014/main" id="{F584FDCA-4974-4BB4-91F2-01C7DF17A93D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14637490" y="1308665"/>
                <a:ext cx="83286" cy="0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16" name="Rechte verbindingslijn 215">
                <a:extLst>
                  <a:ext uri="{FF2B5EF4-FFF2-40B4-BE49-F238E27FC236}">
                    <a16:creationId xmlns:a16="http://schemas.microsoft.com/office/drawing/2014/main" id="{C6750495-D2B6-4E74-97DD-B7EC23D8CF9B}"/>
                  </a:ext>
                </a:extLst>
              </p:cNvPr>
              <p:cNvCxnSpPr>
                <a:cxnSpLocks/>
                <a:stCxn id="214" idx="2"/>
              </p:cNvCxnSpPr>
              <p:nvPr userDrawn="1"/>
            </p:nvCxnSpPr>
            <p:spPr>
              <a:xfrm flipH="1">
                <a:off x="14678717" y="1262130"/>
                <a:ext cx="416" cy="43573"/>
              </a:xfrm>
              <a:prstGeom prst="line">
                <a:avLst/>
              </a:prstGeom>
              <a:solidFill>
                <a:schemeClr val="bg1"/>
              </a:solidFill>
              <a:ln w="19050">
                <a:solidFill>
                  <a:srgbClr val="8AADD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191" name="Ovaal 190">
              <a:extLst>
                <a:ext uri="{FF2B5EF4-FFF2-40B4-BE49-F238E27FC236}">
                  <a16:creationId xmlns:a16="http://schemas.microsoft.com/office/drawing/2014/main" id="{F7C50E48-8036-4F7B-9E24-FB326E9CE53C}"/>
                </a:ext>
              </a:extLst>
            </p:cNvPr>
            <p:cNvSpPr/>
            <p:nvPr userDrawn="1"/>
          </p:nvSpPr>
          <p:spPr>
            <a:xfrm>
              <a:off x="12391601" y="261795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192" name="Rechthoek 191">
              <a:extLst>
                <a:ext uri="{FF2B5EF4-FFF2-40B4-BE49-F238E27FC236}">
                  <a16:creationId xmlns:a16="http://schemas.microsoft.com/office/drawing/2014/main" id="{C02587AF-DE60-4C34-B3FC-4BB3C905DDD5}"/>
                </a:ext>
              </a:extLst>
            </p:cNvPr>
            <p:cNvSpPr/>
            <p:nvPr userDrawn="1"/>
          </p:nvSpPr>
          <p:spPr>
            <a:xfrm>
              <a:off x="12757283" y="2684014"/>
              <a:ext cx="2817996" cy="887319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accent1"/>
                </a:buClr>
                <a:buSzTx/>
                <a:buFont typeface="Arial" panose="020B0604020202020204" pitchFamily="34" charset="0"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Om de afbeelding te schalen of bij te snijden, ga naar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‘Hulpmiddelen voor afbeeldingen - Opmaak’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 en klik op de knop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‘Bijsnijden’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. Schaal met de bolletjes de afbeelding en met de hoekjes het afbeeldingskader.</a:t>
              </a:r>
              <a:endParaRPr kumimoji="0" lang="nl-NL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cxnSp>
          <p:nvCxnSpPr>
            <p:cNvPr id="193" name="Rechte verbindingslijn 192">
              <a:extLst>
                <a:ext uri="{FF2B5EF4-FFF2-40B4-BE49-F238E27FC236}">
                  <a16:creationId xmlns:a16="http://schemas.microsoft.com/office/drawing/2014/main" id="{879B8C27-A5A7-4BE8-BDC8-7AA6D4B46D4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2397261" y="2499789"/>
              <a:ext cx="3178017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194" name="Groep 193">
              <a:extLst>
                <a:ext uri="{FF2B5EF4-FFF2-40B4-BE49-F238E27FC236}">
                  <a16:creationId xmlns:a16="http://schemas.microsoft.com/office/drawing/2014/main" id="{53D6196E-056D-4560-AA42-818C9AA45739}"/>
                </a:ext>
              </a:extLst>
            </p:cNvPr>
            <p:cNvGrpSpPr/>
            <p:nvPr userDrawn="1"/>
          </p:nvGrpSpPr>
          <p:grpSpPr>
            <a:xfrm>
              <a:off x="12696514" y="3701158"/>
              <a:ext cx="514284" cy="612918"/>
              <a:chOff x="12682980" y="3403241"/>
              <a:chExt cx="622284" cy="741632"/>
            </a:xfrm>
          </p:grpSpPr>
          <p:grpSp>
            <p:nvGrpSpPr>
              <p:cNvPr id="195" name="Groep 194">
                <a:extLst>
                  <a:ext uri="{FF2B5EF4-FFF2-40B4-BE49-F238E27FC236}">
                    <a16:creationId xmlns:a16="http://schemas.microsoft.com/office/drawing/2014/main" id="{366872EA-C004-4AFA-A287-D8570DB55C96}"/>
                  </a:ext>
                </a:extLst>
              </p:cNvPr>
              <p:cNvGrpSpPr/>
              <p:nvPr userDrawn="1"/>
            </p:nvGrpSpPr>
            <p:grpSpPr>
              <a:xfrm>
                <a:off x="12771568" y="3403241"/>
                <a:ext cx="467138" cy="448489"/>
                <a:chOff x="12782195" y="3403241"/>
                <a:chExt cx="467138" cy="448489"/>
              </a:xfrm>
            </p:grpSpPr>
            <p:grpSp>
              <p:nvGrpSpPr>
                <p:cNvPr id="198" name="Groep 197">
                  <a:extLst>
                    <a:ext uri="{FF2B5EF4-FFF2-40B4-BE49-F238E27FC236}">
                      <a16:creationId xmlns:a16="http://schemas.microsoft.com/office/drawing/2014/main" id="{F8F58DAE-7733-4622-B18B-218140BE1ABC}"/>
                    </a:ext>
                  </a:extLst>
                </p:cNvPr>
                <p:cNvGrpSpPr/>
                <p:nvPr userDrawn="1"/>
              </p:nvGrpSpPr>
              <p:grpSpPr>
                <a:xfrm>
                  <a:off x="12782195" y="3403241"/>
                  <a:ext cx="412967" cy="393907"/>
                  <a:chOff x="13554906" y="3320109"/>
                  <a:chExt cx="443906" cy="423419"/>
                </a:xfrm>
              </p:grpSpPr>
              <p:grpSp>
                <p:nvGrpSpPr>
                  <p:cNvPr id="205" name="Groep 204">
                    <a:extLst>
                      <a:ext uri="{FF2B5EF4-FFF2-40B4-BE49-F238E27FC236}">
                        <a16:creationId xmlns:a16="http://schemas.microsoft.com/office/drawing/2014/main" id="{3B3BC935-E3AD-40FB-B1A4-A3644E5DB1CC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13554906" y="3320109"/>
                    <a:ext cx="443906" cy="423419"/>
                    <a:chOff x="12909684" y="1276143"/>
                    <a:chExt cx="443906" cy="423419"/>
                  </a:xfrm>
                </p:grpSpPr>
                <p:sp>
                  <p:nvSpPr>
                    <p:cNvPr id="208" name="Rechthoek 207">
                      <a:extLst>
                        <a:ext uri="{FF2B5EF4-FFF2-40B4-BE49-F238E27FC236}">
                          <a16:creationId xmlns:a16="http://schemas.microsoft.com/office/drawing/2014/main" id="{ADDE1D37-BF02-4C27-9479-0900AF892C4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18700" y="1285262"/>
                      <a:ext cx="434890" cy="414300"/>
                    </a:xfrm>
                    <a:prstGeom prst="rect">
                      <a:avLst/>
                    </a:prstGeom>
                    <a:noFill/>
                    <a:ln w="12700">
                      <a:solidFill>
                        <a:srgbClr val="818181"/>
                      </a:solidFill>
                      <a:prstDash val="dash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b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209" name="Rechthoek 208">
                      <a:extLst>
                        <a:ext uri="{FF2B5EF4-FFF2-40B4-BE49-F238E27FC236}">
                          <a16:creationId xmlns:a16="http://schemas.microsoft.com/office/drawing/2014/main" id="{F8A3F7D1-D58C-4870-B1FD-D868105F026D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2909684" y="1276143"/>
                      <a:ext cx="261629" cy="257807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12700">
                      <a:solidFill>
                        <a:srgbClr val="81818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Overflow="overflow" horzOverflow="overflow" vert="horz" wrap="square" lIns="10800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lvl="0">
                        <a:lnSpc>
                          <a:spcPct val="9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nl-NL" sz="800" b="0" noProof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p:txBody>
                </p:sp>
                <p:sp>
                  <p:nvSpPr>
                    <p:cNvPr id="210" name="Ovaal 209">
                      <a:extLst>
                        <a:ext uri="{FF2B5EF4-FFF2-40B4-BE49-F238E27FC236}">
                          <a16:creationId xmlns:a16="http://schemas.microsoft.com/office/drawing/2014/main" id="{9DAEEC75-D915-4ACD-8B83-DDBE19DF8EFA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13069071" y="1308711"/>
                      <a:ext cx="72188" cy="72188"/>
                    </a:xfrm>
                    <a:prstGeom prst="ellipse">
                      <a:avLst/>
                    </a:prstGeom>
                    <a:solidFill>
                      <a:srgbClr val="ECC679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  <p:pic>
                <p:nvPicPr>
                  <p:cNvPr id="206" name="Afbeelding 205">
                    <a:extLst>
                      <a:ext uri="{FF2B5EF4-FFF2-40B4-BE49-F238E27FC236}">
                        <a16:creationId xmlns:a16="http://schemas.microsoft.com/office/drawing/2014/main" id="{9FBD4871-713C-4ECE-949A-7D244095C425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3567296" y="3424991"/>
                    <a:ext cx="173367" cy="140220"/>
                  </a:xfrm>
                  <a:prstGeom prst="rect">
                    <a:avLst/>
                  </a:prstGeom>
                </p:spPr>
              </p:pic>
              <p:pic>
                <p:nvPicPr>
                  <p:cNvPr id="207" name="Afbeelding 206">
                    <a:extLst>
                      <a:ext uri="{FF2B5EF4-FFF2-40B4-BE49-F238E27FC236}">
                        <a16:creationId xmlns:a16="http://schemas.microsoft.com/office/drawing/2014/main" id="{479EFD1C-A6B0-429D-A6CA-6F8B2FED76D8}"/>
                      </a:ext>
                    </a:extLst>
                  </p:cNvPr>
                  <p:cNvPicPr>
                    <a:picLocks noChangeAspect="1"/>
                  </p:cNvPicPr>
                  <p:nvPr userDrawn="1"/>
                </p:nvPicPr>
                <p:blipFill>
                  <a:blip r:embed="rId2">
                    <a:duotone>
                      <a:prstClr val="black"/>
                      <a:srgbClr val="4D82B8">
                        <a:tint val="45000"/>
                        <a:satMod val="400000"/>
                      </a:srgbClr>
                    </a:duotone>
                    <a:extLst>
                      <a:ext uri="{BEBA8EAE-BF5A-486C-A8C5-ECC9F3942E4B}">
                        <a14:imgProps xmlns:a14="http://schemas.microsoft.com/office/drawing/2010/main">
                          <a14:imgLayer r:embed="rId3">
                            <a14:imgEffect>
                              <a14:brightnessContrast contrast="-40000"/>
                            </a14:imgEffect>
                          </a14:imgLayer>
                        </a14:imgProps>
                      </a:ext>
                    </a:extLst>
                  </a:blip>
                  <a:stretch>
                    <a:fillRect/>
                  </a:stretch>
                </p:blipFill>
                <p:spPr>
                  <a:xfrm flipH="1">
                    <a:off x="13635598" y="3454369"/>
                    <a:ext cx="173367" cy="111423"/>
                  </a:xfrm>
                  <a:prstGeom prst="rect">
                    <a:avLst/>
                  </a:prstGeom>
                </p:spPr>
              </p:pic>
            </p:grpSp>
            <p:grpSp>
              <p:nvGrpSpPr>
                <p:cNvPr id="199" name="Groep 198">
                  <a:extLst>
                    <a:ext uri="{FF2B5EF4-FFF2-40B4-BE49-F238E27FC236}">
                      <a16:creationId xmlns:a16="http://schemas.microsoft.com/office/drawing/2014/main" id="{1172FCAC-758F-49BD-8EE1-29B949FCA7C3}"/>
                    </a:ext>
                  </a:extLst>
                </p:cNvPr>
                <p:cNvGrpSpPr/>
                <p:nvPr userDrawn="1"/>
              </p:nvGrpSpPr>
              <p:grpSpPr>
                <a:xfrm>
                  <a:off x="13103513" y="3705268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203" name="Rechthoek 202">
                    <a:extLst>
                      <a:ext uri="{FF2B5EF4-FFF2-40B4-BE49-F238E27FC236}">
                        <a16:creationId xmlns:a16="http://schemas.microsoft.com/office/drawing/2014/main" id="{E14D7F84-E540-44F2-BAD3-9096A696294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04" name="Rechthoek 203">
                    <a:extLst>
                      <a:ext uri="{FF2B5EF4-FFF2-40B4-BE49-F238E27FC236}">
                        <a16:creationId xmlns:a16="http://schemas.microsoft.com/office/drawing/2014/main" id="{B5D00D6B-CB54-4B43-9C6F-840B1E61DB0D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200" name="Groep 199">
                  <a:extLst>
                    <a:ext uri="{FF2B5EF4-FFF2-40B4-BE49-F238E27FC236}">
                      <a16:creationId xmlns:a16="http://schemas.microsoft.com/office/drawing/2014/main" id="{CB4AA802-908C-4F8D-9192-BCADE31C5641}"/>
                    </a:ext>
                  </a:extLst>
                </p:cNvPr>
                <p:cNvGrpSpPr/>
                <p:nvPr userDrawn="1"/>
              </p:nvGrpSpPr>
              <p:grpSpPr>
                <a:xfrm rot="10800000">
                  <a:off x="13061402" y="3665637"/>
                  <a:ext cx="145820" cy="146462"/>
                  <a:chOff x="13096169" y="3602278"/>
                  <a:chExt cx="145820" cy="146462"/>
                </a:xfrm>
              </p:grpSpPr>
              <p:sp>
                <p:nvSpPr>
                  <p:cNvPr id="201" name="Rechthoek 200">
                    <a:extLst>
                      <a:ext uri="{FF2B5EF4-FFF2-40B4-BE49-F238E27FC236}">
                        <a16:creationId xmlns:a16="http://schemas.microsoft.com/office/drawing/2014/main" id="{6DC56024-1116-44C9-A748-500A242283E5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13096169" y="3602278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02" name="Rechthoek 201">
                    <a:extLst>
                      <a:ext uri="{FF2B5EF4-FFF2-40B4-BE49-F238E27FC236}">
                        <a16:creationId xmlns:a16="http://schemas.microsoft.com/office/drawing/2014/main" id="{C057CE83-7D48-412B-B8F4-444BAEB6A388}"/>
                      </a:ext>
                    </a:extLst>
                  </p:cNvPr>
                  <p:cNvSpPr/>
                  <p:nvPr userDrawn="1"/>
                </p:nvSpPr>
                <p:spPr>
                  <a:xfrm rot="5400000">
                    <a:off x="13037453" y="3661636"/>
                    <a:ext cx="145820" cy="28388"/>
                  </a:xfrm>
                  <a:prstGeom prst="rect">
                    <a:avLst/>
                  </a:prstGeom>
                  <a:solidFill>
                    <a:srgbClr val="81818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sp>
            <p:nvSpPr>
              <p:cNvPr id="196" name="Rechthoek 195">
                <a:extLst>
                  <a:ext uri="{FF2B5EF4-FFF2-40B4-BE49-F238E27FC236}">
                    <a16:creationId xmlns:a16="http://schemas.microsoft.com/office/drawing/2014/main" id="{01AF4B7F-D3BE-4F24-98FB-38098BF8FDD4}"/>
                  </a:ext>
                </a:extLst>
              </p:cNvPr>
              <p:cNvSpPr/>
              <p:nvPr userDrawn="1"/>
            </p:nvSpPr>
            <p:spPr>
              <a:xfrm>
                <a:off x="12682980" y="3889890"/>
                <a:ext cx="622284" cy="161170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nl-NL" sz="900" b="0" noProof="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Bijsnijden</a:t>
                </a:r>
              </a:p>
            </p:txBody>
          </p:sp>
          <p:sp>
            <p:nvSpPr>
              <p:cNvPr id="197" name="Gelijkbenige driehoek 196">
                <a:extLst>
                  <a:ext uri="{FF2B5EF4-FFF2-40B4-BE49-F238E27FC236}">
                    <a16:creationId xmlns:a16="http://schemas.microsoft.com/office/drawing/2014/main" id="{17CDB8B4-03A0-4990-B259-20FC638CE536}"/>
                  </a:ext>
                </a:extLst>
              </p:cNvPr>
              <p:cNvSpPr/>
              <p:nvPr userDrawn="1"/>
            </p:nvSpPr>
            <p:spPr>
              <a:xfrm rot="10800000">
                <a:off x="12950688" y="4093726"/>
                <a:ext cx="86866" cy="51147"/>
              </a:xfrm>
              <a:prstGeom prst="triangle">
                <a:avLst/>
              </a:prstGeom>
              <a:solidFill>
                <a:srgbClr val="0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405" name="Tijdelijke aanduiding voor titel 1">
            <a:extLst>
              <a:ext uri="{FF2B5EF4-FFF2-40B4-BE49-F238E27FC236}">
                <a16:creationId xmlns:a16="http://schemas.microsoft.com/office/drawing/2014/main" id="{81D8E462-E0CA-4F15-A890-3C267F657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2468" y="1024409"/>
            <a:ext cx="5029200" cy="4904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/>
            </a:lvl1pPr>
          </a:lstStyle>
          <a:p>
            <a:r>
              <a:rPr lang="nl-NL" dirty="0"/>
              <a:t>Plaats hier je titel</a:t>
            </a:r>
          </a:p>
        </p:txBody>
      </p:sp>
      <p:sp>
        <p:nvSpPr>
          <p:cNvPr id="408" name="Tijdelijke aanduiding voor verticale tekst 2">
            <a:extLst>
              <a:ext uri="{FF2B5EF4-FFF2-40B4-BE49-F238E27FC236}">
                <a16:creationId xmlns:a16="http://schemas.microsoft.com/office/drawing/2014/main" id="{5626A5BF-B119-4201-B80B-1465E4E17334}"/>
              </a:ext>
            </a:extLst>
          </p:cNvPr>
          <p:cNvSpPr>
            <a:spLocks noGrp="1"/>
          </p:cNvSpPr>
          <p:nvPr>
            <p:ph type="body" orient="vert" idx="16" hasCustomPrompt="1"/>
          </p:nvPr>
        </p:nvSpPr>
        <p:spPr>
          <a:xfrm>
            <a:off x="693737" y="1700547"/>
            <a:ext cx="5027931" cy="4243053"/>
          </a:xfrm>
        </p:spPr>
        <p:txBody>
          <a:bodyPr vert="horz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nl-NL" noProof="0" dirty="0"/>
              <a:t>Klik hier om een bullet te plaatsen.</a:t>
            </a:r>
          </a:p>
          <a:p>
            <a:pPr lvl="1"/>
            <a:r>
              <a:rPr lang="nl-NL" noProof="0" dirty="0"/>
              <a:t>Sub-bullet</a:t>
            </a:r>
          </a:p>
          <a:p>
            <a:pPr lvl="2"/>
            <a:r>
              <a:rPr lang="nl-NL" noProof="0" dirty="0"/>
              <a:t>Leestekst</a:t>
            </a:r>
          </a:p>
          <a:p>
            <a:pPr lvl="3"/>
            <a:r>
              <a:rPr lang="nl-NL" noProof="0" dirty="0"/>
              <a:t>Subtitel</a:t>
            </a:r>
          </a:p>
          <a:p>
            <a:pPr lvl="4"/>
            <a:r>
              <a:rPr lang="nl-NL" noProof="0" dirty="0"/>
              <a:t>Numerieke bullet</a:t>
            </a:r>
          </a:p>
          <a:p>
            <a:pPr lvl="5"/>
            <a:r>
              <a:rPr lang="nl-NL" noProof="0" dirty="0"/>
              <a:t>Bullet</a:t>
            </a:r>
          </a:p>
          <a:p>
            <a:pPr lvl="6"/>
            <a:r>
              <a:rPr lang="nl-NL" noProof="0" dirty="0"/>
              <a:t>Sub-bullet</a:t>
            </a:r>
          </a:p>
          <a:p>
            <a:pPr lvl="7"/>
            <a:r>
              <a:rPr lang="nl-NL" noProof="0" dirty="0"/>
              <a:t>Leestekst</a:t>
            </a:r>
          </a:p>
          <a:p>
            <a:pPr lvl="8"/>
            <a:r>
              <a:rPr lang="nl-NL" noProof="0" dirty="0"/>
              <a:t>Titel</a:t>
            </a:r>
          </a:p>
        </p:txBody>
      </p:sp>
      <p:sp>
        <p:nvSpPr>
          <p:cNvPr id="409" name="Tekstvak 408">
            <a:extLst>
              <a:ext uri="{FF2B5EF4-FFF2-40B4-BE49-F238E27FC236}">
                <a16:creationId xmlns:a16="http://schemas.microsoft.com/office/drawing/2014/main" id="{12B4167E-A1A6-4F6F-99A7-0BA2DF8A3758}"/>
              </a:ext>
            </a:extLst>
          </p:cNvPr>
          <p:cNvSpPr txBox="1"/>
          <p:nvPr userDrawn="1"/>
        </p:nvSpPr>
        <p:spPr>
          <a:xfrm>
            <a:off x="-10750" y="-531667"/>
            <a:ext cx="1219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800" b="0" kern="1200" spc="50" baseline="0" dirty="0">
                <a:solidFill>
                  <a:schemeClr val="accent2"/>
                </a:solidFill>
                <a:latin typeface="+mn-lt"/>
                <a:ea typeface="+mn-ea"/>
                <a:cs typeface="Calibri" panose="020F0502020204030204" pitchFamily="34" charset="0"/>
              </a:rPr>
              <a:t>50% tekst – 50% foto x2</a:t>
            </a:r>
          </a:p>
        </p:txBody>
      </p:sp>
      <p:grpSp>
        <p:nvGrpSpPr>
          <p:cNvPr id="154" name="Instructie">
            <a:extLst>
              <a:ext uri="{FF2B5EF4-FFF2-40B4-BE49-F238E27FC236}">
                <a16:creationId xmlns:a16="http://schemas.microsoft.com/office/drawing/2014/main" id="{4C861D18-331B-4FF6-BE15-FB51FF2C7285}"/>
              </a:ext>
            </a:extLst>
          </p:cNvPr>
          <p:cNvGrpSpPr/>
          <p:nvPr userDrawn="1"/>
        </p:nvGrpSpPr>
        <p:grpSpPr>
          <a:xfrm>
            <a:off x="-3437547" y="1434"/>
            <a:ext cx="3201327" cy="6001164"/>
            <a:chOff x="-3437547" y="1434"/>
            <a:chExt cx="3201327" cy="6001164"/>
          </a:xfrm>
        </p:grpSpPr>
        <p:cxnSp>
          <p:nvCxnSpPr>
            <p:cNvPr id="155" name="Rechte verbindingslijn 154">
              <a:extLst>
                <a:ext uri="{FF2B5EF4-FFF2-40B4-BE49-F238E27FC236}">
                  <a16:creationId xmlns:a16="http://schemas.microsoft.com/office/drawing/2014/main" id="{092DEFED-D6C7-4802-A44A-896F7FD3583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508372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56" name="Ovaal 155">
              <a:extLst>
                <a:ext uri="{FF2B5EF4-FFF2-40B4-BE49-F238E27FC236}">
                  <a16:creationId xmlns:a16="http://schemas.microsoft.com/office/drawing/2014/main" id="{EB691B2A-9B28-4A1A-B9C6-88CEE24D4898}"/>
                </a:ext>
              </a:extLst>
            </p:cNvPr>
            <p:cNvSpPr/>
            <p:nvPr userDrawn="1"/>
          </p:nvSpPr>
          <p:spPr>
            <a:xfrm>
              <a:off x="-3425006" y="3588820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6</a:t>
              </a:r>
            </a:p>
          </p:txBody>
        </p:sp>
        <p:sp>
          <p:nvSpPr>
            <p:cNvPr id="157" name="Rechthoek 156">
              <a:extLst>
                <a:ext uri="{FF2B5EF4-FFF2-40B4-BE49-F238E27FC236}">
                  <a16:creationId xmlns:a16="http://schemas.microsoft.com/office/drawing/2014/main" id="{16D5E5A4-DD60-4FF5-AD20-3462E4897B34}"/>
                </a:ext>
              </a:extLst>
            </p:cNvPr>
            <p:cNvSpPr/>
            <p:nvPr userDrawn="1"/>
          </p:nvSpPr>
          <p:spPr>
            <a:xfrm>
              <a:off x="-3059324" y="3221492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80975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Numerieke bullet</a:t>
              </a:r>
            </a:p>
          </p:txBody>
        </p:sp>
        <p:sp>
          <p:nvSpPr>
            <p:cNvPr id="158" name="Ovaal 157">
              <a:extLst>
                <a:ext uri="{FF2B5EF4-FFF2-40B4-BE49-F238E27FC236}">
                  <a16:creationId xmlns:a16="http://schemas.microsoft.com/office/drawing/2014/main" id="{69C2A9A5-89D4-4E7C-94BE-9232D76D9D5D}"/>
                </a:ext>
              </a:extLst>
            </p:cNvPr>
            <p:cNvSpPr/>
            <p:nvPr userDrawn="1"/>
          </p:nvSpPr>
          <p:spPr>
            <a:xfrm>
              <a:off x="-3425006" y="396299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7</a:t>
              </a:r>
            </a:p>
          </p:txBody>
        </p:sp>
        <p:sp>
          <p:nvSpPr>
            <p:cNvPr id="159" name="Rechthoek 158">
              <a:extLst>
                <a:ext uri="{FF2B5EF4-FFF2-40B4-BE49-F238E27FC236}">
                  <a16:creationId xmlns:a16="http://schemas.microsoft.com/office/drawing/2014/main" id="{C83D8FAF-B366-4E70-A982-3C3E05337A72}"/>
                </a:ext>
              </a:extLst>
            </p:cNvPr>
            <p:cNvSpPr/>
            <p:nvPr userDrawn="1"/>
          </p:nvSpPr>
          <p:spPr>
            <a:xfrm>
              <a:off x="-3059324" y="396299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0363" marR="0" lvl="0" indent="-179388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lphaL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Sub-alfabetische bullet</a:t>
              </a:r>
            </a:p>
          </p:txBody>
        </p:sp>
        <p:sp>
          <p:nvSpPr>
            <p:cNvPr id="160" name="Ovaal 159">
              <a:extLst>
                <a:ext uri="{FF2B5EF4-FFF2-40B4-BE49-F238E27FC236}">
                  <a16:creationId xmlns:a16="http://schemas.microsoft.com/office/drawing/2014/main" id="{4CCF4575-2D3F-4C04-A9A5-8A6928E81521}"/>
                </a:ext>
              </a:extLst>
            </p:cNvPr>
            <p:cNvSpPr/>
            <p:nvPr userDrawn="1"/>
          </p:nvSpPr>
          <p:spPr>
            <a:xfrm>
              <a:off x="-3425006" y="43356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8</a:t>
              </a:r>
            </a:p>
          </p:txBody>
        </p:sp>
        <p:sp>
          <p:nvSpPr>
            <p:cNvPr id="161" name="Ovaal 160">
              <a:extLst>
                <a:ext uri="{FF2B5EF4-FFF2-40B4-BE49-F238E27FC236}">
                  <a16:creationId xmlns:a16="http://schemas.microsoft.com/office/drawing/2014/main" id="{0587385F-F9A7-425E-9623-8457818DF72F}"/>
                </a:ext>
              </a:extLst>
            </p:cNvPr>
            <p:cNvSpPr/>
            <p:nvPr userDrawn="1"/>
          </p:nvSpPr>
          <p:spPr>
            <a:xfrm>
              <a:off x="-3425006" y="470890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9</a:t>
              </a:r>
            </a:p>
          </p:txBody>
        </p:sp>
        <p:sp>
          <p:nvSpPr>
            <p:cNvPr id="162" name="Rechthoek 161">
              <a:extLst>
                <a:ext uri="{FF2B5EF4-FFF2-40B4-BE49-F238E27FC236}">
                  <a16:creationId xmlns:a16="http://schemas.microsoft.com/office/drawing/2014/main" id="{BE3DECBD-620E-4A1F-A415-1179A07BC90A}"/>
                </a:ext>
              </a:extLst>
            </p:cNvPr>
            <p:cNvSpPr/>
            <p:nvPr userDrawn="1"/>
          </p:nvSpPr>
          <p:spPr>
            <a:xfrm>
              <a:off x="-3059324" y="4708905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2400" b="1" i="0" u="none" strike="noStrike" kern="0" cap="none" spc="0" normalizeH="0" baseline="0" noProof="0" dirty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Titel</a:t>
              </a:r>
            </a:p>
          </p:txBody>
        </p:sp>
        <p:grpSp>
          <p:nvGrpSpPr>
            <p:cNvPr id="163" name="Meer informatie">
              <a:extLst>
                <a:ext uri="{FF2B5EF4-FFF2-40B4-BE49-F238E27FC236}">
                  <a16:creationId xmlns:a16="http://schemas.microsoft.com/office/drawing/2014/main" id="{A061D723-8E88-42D8-8EE5-231280D543A1}"/>
                </a:ext>
              </a:extLst>
            </p:cNvPr>
            <p:cNvGrpSpPr/>
            <p:nvPr userDrawn="1"/>
          </p:nvGrpSpPr>
          <p:grpSpPr>
            <a:xfrm>
              <a:off x="-3421298" y="5206936"/>
              <a:ext cx="3178515" cy="795662"/>
              <a:chOff x="-3741486" y="3387723"/>
              <a:chExt cx="3178515" cy="795662"/>
            </a:xfrm>
          </p:grpSpPr>
          <p:sp>
            <p:nvSpPr>
              <p:cNvPr id="292" name="Freeform 101">
                <a:extLst>
                  <a:ext uri="{FF2B5EF4-FFF2-40B4-BE49-F238E27FC236}">
                    <a16:creationId xmlns:a16="http://schemas.microsoft.com/office/drawing/2014/main" id="{078554D8-B964-46E3-A638-E8FD9961AB0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3741486" y="3387723"/>
                <a:ext cx="255753" cy="255753"/>
              </a:xfrm>
              <a:custGeom>
                <a:avLst/>
                <a:gdLst>
                  <a:gd name="T0" fmla="*/ 0 w 292"/>
                  <a:gd name="T1" fmla="*/ 146 h 292"/>
                  <a:gd name="T2" fmla="*/ 4 w 292"/>
                  <a:gd name="T3" fmla="*/ 113 h 292"/>
                  <a:gd name="T4" fmla="*/ 14 w 292"/>
                  <a:gd name="T5" fmla="*/ 82 h 292"/>
                  <a:gd name="T6" fmla="*/ 31 w 292"/>
                  <a:gd name="T7" fmla="*/ 55 h 292"/>
                  <a:gd name="T8" fmla="*/ 53 w 292"/>
                  <a:gd name="T9" fmla="*/ 32 h 292"/>
                  <a:gd name="T10" fmla="*/ 81 w 292"/>
                  <a:gd name="T11" fmla="*/ 15 h 292"/>
                  <a:gd name="T12" fmla="*/ 112 w 292"/>
                  <a:gd name="T13" fmla="*/ 4 h 292"/>
                  <a:gd name="T14" fmla="*/ 145 w 292"/>
                  <a:gd name="T15" fmla="*/ 0 h 292"/>
                  <a:gd name="T16" fmla="*/ 179 w 292"/>
                  <a:gd name="T17" fmla="*/ 4 h 292"/>
                  <a:gd name="T18" fmla="*/ 209 w 292"/>
                  <a:gd name="T19" fmla="*/ 15 h 292"/>
                  <a:gd name="T20" fmla="*/ 237 w 292"/>
                  <a:gd name="T21" fmla="*/ 32 h 292"/>
                  <a:gd name="T22" fmla="*/ 259 w 292"/>
                  <a:gd name="T23" fmla="*/ 55 h 292"/>
                  <a:gd name="T24" fmla="*/ 276 w 292"/>
                  <a:gd name="T25" fmla="*/ 82 h 292"/>
                  <a:gd name="T26" fmla="*/ 288 w 292"/>
                  <a:gd name="T27" fmla="*/ 113 h 292"/>
                  <a:gd name="T28" fmla="*/ 292 w 292"/>
                  <a:gd name="T29" fmla="*/ 146 h 292"/>
                  <a:gd name="T30" fmla="*/ 288 w 292"/>
                  <a:gd name="T31" fmla="*/ 180 h 292"/>
                  <a:gd name="T32" fmla="*/ 276 w 292"/>
                  <a:gd name="T33" fmla="*/ 210 h 292"/>
                  <a:gd name="T34" fmla="*/ 259 w 292"/>
                  <a:gd name="T35" fmla="*/ 237 h 292"/>
                  <a:gd name="T36" fmla="*/ 237 w 292"/>
                  <a:gd name="T37" fmla="*/ 260 h 292"/>
                  <a:gd name="T38" fmla="*/ 209 w 292"/>
                  <a:gd name="T39" fmla="*/ 278 h 292"/>
                  <a:gd name="T40" fmla="*/ 179 w 292"/>
                  <a:gd name="T41" fmla="*/ 288 h 292"/>
                  <a:gd name="T42" fmla="*/ 145 w 292"/>
                  <a:gd name="T43" fmla="*/ 292 h 292"/>
                  <a:gd name="T44" fmla="*/ 112 w 292"/>
                  <a:gd name="T45" fmla="*/ 288 h 292"/>
                  <a:gd name="T46" fmla="*/ 81 w 292"/>
                  <a:gd name="T47" fmla="*/ 278 h 292"/>
                  <a:gd name="T48" fmla="*/ 53 w 292"/>
                  <a:gd name="T49" fmla="*/ 260 h 292"/>
                  <a:gd name="T50" fmla="*/ 31 w 292"/>
                  <a:gd name="T51" fmla="*/ 237 h 292"/>
                  <a:gd name="T52" fmla="*/ 14 w 292"/>
                  <a:gd name="T53" fmla="*/ 210 h 292"/>
                  <a:gd name="T54" fmla="*/ 4 w 292"/>
                  <a:gd name="T55" fmla="*/ 180 h 292"/>
                  <a:gd name="T56" fmla="*/ 0 w 292"/>
                  <a:gd name="T57" fmla="*/ 146 h 292"/>
                  <a:gd name="T58" fmla="*/ 102 w 292"/>
                  <a:gd name="T59" fmla="*/ 121 h 292"/>
                  <a:gd name="T60" fmla="*/ 102 w 292"/>
                  <a:gd name="T61" fmla="*/ 142 h 292"/>
                  <a:gd name="T62" fmla="*/ 120 w 292"/>
                  <a:gd name="T63" fmla="*/ 142 h 292"/>
                  <a:gd name="T64" fmla="*/ 120 w 292"/>
                  <a:gd name="T65" fmla="*/ 223 h 292"/>
                  <a:gd name="T66" fmla="*/ 102 w 292"/>
                  <a:gd name="T67" fmla="*/ 223 h 292"/>
                  <a:gd name="T68" fmla="*/ 102 w 292"/>
                  <a:gd name="T69" fmla="*/ 244 h 292"/>
                  <a:gd name="T70" fmla="*/ 188 w 292"/>
                  <a:gd name="T71" fmla="*/ 244 h 292"/>
                  <a:gd name="T72" fmla="*/ 188 w 292"/>
                  <a:gd name="T73" fmla="*/ 223 h 292"/>
                  <a:gd name="T74" fmla="*/ 170 w 292"/>
                  <a:gd name="T75" fmla="*/ 223 h 292"/>
                  <a:gd name="T76" fmla="*/ 170 w 292"/>
                  <a:gd name="T77" fmla="*/ 142 h 292"/>
                  <a:gd name="T78" fmla="*/ 188 w 292"/>
                  <a:gd name="T79" fmla="*/ 142 h 292"/>
                  <a:gd name="T80" fmla="*/ 188 w 292"/>
                  <a:gd name="T81" fmla="*/ 121 h 292"/>
                  <a:gd name="T82" fmla="*/ 102 w 292"/>
                  <a:gd name="T83" fmla="*/ 121 h 292"/>
                  <a:gd name="T84" fmla="*/ 115 w 292"/>
                  <a:gd name="T85" fmla="*/ 79 h 292"/>
                  <a:gd name="T86" fmla="*/ 117 w 292"/>
                  <a:gd name="T87" fmla="*/ 92 h 292"/>
                  <a:gd name="T88" fmla="*/ 124 w 292"/>
                  <a:gd name="T89" fmla="*/ 101 h 292"/>
                  <a:gd name="T90" fmla="*/ 133 w 292"/>
                  <a:gd name="T91" fmla="*/ 108 h 292"/>
                  <a:gd name="T92" fmla="*/ 145 w 292"/>
                  <a:gd name="T93" fmla="*/ 110 h 292"/>
                  <a:gd name="T94" fmla="*/ 157 w 292"/>
                  <a:gd name="T95" fmla="*/ 108 h 292"/>
                  <a:gd name="T96" fmla="*/ 167 w 292"/>
                  <a:gd name="T97" fmla="*/ 101 h 292"/>
                  <a:gd name="T98" fmla="*/ 174 w 292"/>
                  <a:gd name="T99" fmla="*/ 92 h 292"/>
                  <a:gd name="T100" fmla="*/ 176 w 292"/>
                  <a:gd name="T101" fmla="*/ 79 h 292"/>
                  <a:gd name="T102" fmla="*/ 174 w 292"/>
                  <a:gd name="T103" fmla="*/ 67 h 292"/>
                  <a:gd name="T104" fmla="*/ 167 w 292"/>
                  <a:gd name="T105" fmla="*/ 58 h 292"/>
                  <a:gd name="T106" fmla="*/ 157 w 292"/>
                  <a:gd name="T107" fmla="*/ 51 h 292"/>
                  <a:gd name="T108" fmla="*/ 145 w 292"/>
                  <a:gd name="T109" fmla="*/ 49 h 292"/>
                  <a:gd name="T110" fmla="*/ 133 w 292"/>
                  <a:gd name="T111" fmla="*/ 51 h 292"/>
                  <a:gd name="T112" fmla="*/ 124 w 292"/>
                  <a:gd name="T113" fmla="*/ 58 h 292"/>
                  <a:gd name="T114" fmla="*/ 117 w 292"/>
                  <a:gd name="T115" fmla="*/ 67 h 292"/>
                  <a:gd name="T116" fmla="*/ 115 w 292"/>
                  <a:gd name="T117" fmla="*/ 79 h 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292" h="292">
                    <a:moveTo>
                      <a:pt x="0" y="146"/>
                    </a:moveTo>
                    <a:lnTo>
                      <a:pt x="4" y="113"/>
                    </a:lnTo>
                    <a:lnTo>
                      <a:pt x="14" y="82"/>
                    </a:lnTo>
                    <a:lnTo>
                      <a:pt x="31" y="55"/>
                    </a:lnTo>
                    <a:lnTo>
                      <a:pt x="53" y="32"/>
                    </a:lnTo>
                    <a:lnTo>
                      <a:pt x="81" y="15"/>
                    </a:lnTo>
                    <a:lnTo>
                      <a:pt x="112" y="4"/>
                    </a:lnTo>
                    <a:lnTo>
                      <a:pt x="145" y="0"/>
                    </a:lnTo>
                    <a:lnTo>
                      <a:pt x="179" y="4"/>
                    </a:lnTo>
                    <a:lnTo>
                      <a:pt x="209" y="15"/>
                    </a:lnTo>
                    <a:lnTo>
                      <a:pt x="237" y="32"/>
                    </a:lnTo>
                    <a:lnTo>
                      <a:pt x="259" y="55"/>
                    </a:lnTo>
                    <a:lnTo>
                      <a:pt x="276" y="82"/>
                    </a:lnTo>
                    <a:lnTo>
                      <a:pt x="288" y="113"/>
                    </a:lnTo>
                    <a:lnTo>
                      <a:pt x="292" y="146"/>
                    </a:lnTo>
                    <a:lnTo>
                      <a:pt x="288" y="180"/>
                    </a:lnTo>
                    <a:lnTo>
                      <a:pt x="276" y="210"/>
                    </a:lnTo>
                    <a:lnTo>
                      <a:pt x="259" y="237"/>
                    </a:lnTo>
                    <a:lnTo>
                      <a:pt x="237" y="260"/>
                    </a:lnTo>
                    <a:lnTo>
                      <a:pt x="209" y="278"/>
                    </a:lnTo>
                    <a:lnTo>
                      <a:pt x="179" y="288"/>
                    </a:lnTo>
                    <a:lnTo>
                      <a:pt x="145" y="292"/>
                    </a:lnTo>
                    <a:lnTo>
                      <a:pt x="112" y="288"/>
                    </a:lnTo>
                    <a:lnTo>
                      <a:pt x="81" y="278"/>
                    </a:lnTo>
                    <a:lnTo>
                      <a:pt x="53" y="260"/>
                    </a:lnTo>
                    <a:lnTo>
                      <a:pt x="31" y="237"/>
                    </a:lnTo>
                    <a:lnTo>
                      <a:pt x="14" y="210"/>
                    </a:lnTo>
                    <a:lnTo>
                      <a:pt x="4" y="180"/>
                    </a:lnTo>
                    <a:lnTo>
                      <a:pt x="0" y="146"/>
                    </a:lnTo>
                    <a:close/>
                    <a:moveTo>
                      <a:pt x="102" y="121"/>
                    </a:moveTo>
                    <a:lnTo>
                      <a:pt x="102" y="142"/>
                    </a:lnTo>
                    <a:lnTo>
                      <a:pt x="120" y="142"/>
                    </a:lnTo>
                    <a:lnTo>
                      <a:pt x="120" y="223"/>
                    </a:lnTo>
                    <a:lnTo>
                      <a:pt x="102" y="223"/>
                    </a:lnTo>
                    <a:lnTo>
                      <a:pt x="102" y="244"/>
                    </a:lnTo>
                    <a:lnTo>
                      <a:pt x="188" y="244"/>
                    </a:lnTo>
                    <a:lnTo>
                      <a:pt x="188" y="223"/>
                    </a:lnTo>
                    <a:lnTo>
                      <a:pt x="170" y="223"/>
                    </a:lnTo>
                    <a:lnTo>
                      <a:pt x="170" y="142"/>
                    </a:lnTo>
                    <a:lnTo>
                      <a:pt x="188" y="142"/>
                    </a:lnTo>
                    <a:lnTo>
                      <a:pt x="188" y="121"/>
                    </a:lnTo>
                    <a:lnTo>
                      <a:pt x="102" y="121"/>
                    </a:lnTo>
                    <a:close/>
                    <a:moveTo>
                      <a:pt x="115" y="79"/>
                    </a:moveTo>
                    <a:lnTo>
                      <a:pt x="117" y="92"/>
                    </a:lnTo>
                    <a:lnTo>
                      <a:pt x="124" y="101"/>
                    </a:lnTo>
                    <a:lnTo>
                      <a:pt x="133" y="108"/>
                    </a:lnTo>
                    <a:lnTo>
                      <a:pt x="145" y="110"/>
                    </a:lnTo>
                    <a:lnTo>
                      <a:pt x="157" y="108"/>
                    </a:lnTo>
                    <a:lnTo>
                      <a:pt x="167" y="101"/>
                    </a:lnTo>
                    <a:lnTo>
                      <a:pt x="174" y="92"/>
                    </a:lnTo>
                    <a:lnTo>
                      <a:pt x="176" y="79"/>
                    </a:lnTo>
                    <a:lnTo>
                      <a:pt x="174" y="67"/>
                    </a:lnTo>
                    <a:lnTo>
                      <a:pt x="167" y="58"/>
                    </a:lnTo>
                    <a:lnTo>
                      <a:pt x="157" y="51"/>
                    </a:lnTo>
                    <a:lnTo>
                      <a:pt x="145" y="49"/>
                    </a:lnTo>
                    <a:lnTo>
                      <a:pt x="133" y="51"/>
                    </a:lnTo>
                    <a:lnTo>
                      <a:pt x="124" y="58"/>
                    </a:lnTo>
                    <a:lnTo>
                      <a:pt x="117" y="67"/>
                    </a:lnTo>
                    <a:lnTo>
                      <a:pt x="115" y="79"/>
                    </a:lnTo>
                    <a:close/>
                  </a:path>
                </a:pathLst>
              </a:custGeom>
              <a:solidFill>
                <a:srgbClr val="FF780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 sz="1100" noProof="0"/>
              </a:p>
            </p:txBody>
          </p:sp>
          <p:sp>
            <p:nvSpPr>
              <p:cNvPr id="293" name="Rechthoek 292">
                <a:extLst>
                  <a:ext uri="{FF2B5EF4-FFF2-40B4-BE49-F238E27FC236}">
                    <a16:creationId xmlns:a16="http://schemas.microsoft.com/office/drawing/2014/main" id="{08D160C6-61E1-438F-86E4-E9D217442D63}"/>
                  </a:ext>
                </a:extLst>
              </p:cNvPr>
              <p:cNvSpPr/>
              <p:nvPr userDrawn="1"/>
            </p:nvSpPr>
            <p:spPr>
              <a:xfrm>
                <a:off x="-3380966" y="3459752"/>
                <a:ext cx="2817995" cy="592123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t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Meer weten?</a:t>
                </a:r>
                <a:b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</a:b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Ga naar dia </a:t>
                </a:r>
                <a:r>
                  <a:rPr kumimoji="0" lang="nl-NL" sz="11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‘Instructie dia: YouTube links’</a:t>
                </a: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, open deze in de diavoorstelling en klik op de gewenste video link.</a:t>
                </a:r>
              </a:p>
            </p:txBody>
          </p:sp>
          <p:cxnSp>
            <p:nvCxnSpPr>
              <p:cNvPr id="294" name="Rechte verbindingslijn 293">
                <a:extLst>
                  <a:ext uri="{FF2B5EF4-FFF2-40B4-BE49-F238E27FC236}">
                    <a16:creationId xmlns:a16="http://schemas.microsoft.com/office/drawing/2014/main" id="{E1A69E28-1753-4D76-B3E8-5CD85EB58E6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740987" y="4183385"/>
                <a:ext cx="3178016" cy="0"/>
              </a:xfrm>
              <a:prstGeom prst="line">
                <a:avLst/>
              </a:prstGeom>
              <a:noFill/>
              <a:ln w="3175" cap="flat" cmpd="sng" algn="ctr">
                <a:solidFill>
                  <a:schemeClr val="accent1"/>
                </a:solidFill>
                <a:prstDash val="solid"/>
              </a:ln>
              <a:effectLst/>
            </p:spPr>
          </p:cxnSp>
        </p:grpSp>
        <p:sp>
          <p:nvSpPr>
            <p:cNvPr id="164" name="Rechthoek 163">
              <a:extLst>
                <a:ext uri="{FF2B5EF4-FFF2-40B4-BE49-F238E27FC236}">
                  <a16:creationId xmlns:a16="http://schemas.microsoft.com/office/drawing/2014/main" id="{BF5AD27C-EB61-4E0A-97BD-BDE607CA7926}"/>
                </a:ext>
              </a:extLst>
            </p:cNvPr>
            <p:cNvSpPr/>
            <p:nvPr userDrawn="1"/>
          </p:nvSpPr>
          <p:spPr>
            <a:xfrm>
              <a:off x="-3419345" y="1434"/>
              <a:ext cx="3176012" cy="191611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400" b="1" i="0" u="none" strike="noStrike" kern="0" cap="all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TEKST</a:t>
              </a:r>
              <a:r>
                <a:rPr kumimoji="0" lang="nl-NL" sz="1400" b="1" i="0" u="none" strike="noStrike" kern="0" cap="all" spc="0" normalizeH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+mj-lt"/>
                  <a:cs typeface="Segoe UI Light" panose="020B0502040204020203" pitchFamily="34" charset="0"/>
                </a:rPr>
                <a:t> NIVEAUS kiezen</a:t>
              </a:r>
              <a:endParaRPr kumimoji="0" lang="nl-NL" sz="1400" b="1" i="0" u="none" strike="noStrike" kern="0" cap="all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cs typeface="Segoe UI Light" panose="020B0502040204020203" pitchFamily="34" charset="0"/>
              </a:endParaRPr>
            </a:p>
          </p:txBody>
        </p:sp>
        <p:sp>
          <p:nvSpPr>
            <p:cNvPr id="165" name="Ovaal 164">
              <a:extLst>
                <a:ext uri="{FF2B5EF4-FFF2-40B4-BE49-F238E27FC236}">
                  <a16:creationId xmlns:a16="http://schemas.microsoft.com/office/drawing/2014/main" id="{A37AF835-60DB-4D7C-A4A4-B6527B38A7F5}"/>
                </a:ext>
              </a:extLst>
            </p:cNvPr>
            <p:cNvSpPr/>
            <p:nvPr userDrawn="1"/>
          </p:nvSpPr>
          <p:spPr>
            <a:xfrm>
              <a:off x="-3425006" y="1719144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1</a:t>
              </a:r>
            </a:p>
          </p:txBody>
        </p:sp>
        <p:cxnSp>
          <p:nvCxnSpPr>
            <p:cNvPr id="166" name="Rechte verbindingslijn 165">
              <a:extLst>
                <a:ext uri="{FF2B5EF4-FFF2-40B4-BE49-F238E27FC236}">
                  <a16:creationId xmlns:a16="http://schemas.microsoft.com/office/drawing/2014/main" id="{6EF8E2D1-27CE-4714-93EA-91F770780B3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243069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grpSp>
          <p:nvGrpSpPr>
            <p:cNvPr id="167" name="Groep 166">
              <a:extLst>
                <a:ext uri="{FF2B5EF4-FFF2-40B4-BE49-F238E27FC236}">
                  <a16:creationId xmlns:a16="http://schemas.microsoft.com/office/drawing/2014/main" id="{6C3C60A0-9368-4C43-B1F8-9E37BC458250}"/>
                </a:ext>
              </a:extLst>
            </p:cNvPr>
            <p:cNvGrpSpPr/>
            <p:nvPr userDrawn="1"/>
          </p:nvGrpSpPr>
          <p:grpSpPr>
            <a:xfrm>
              <a:off x="-3437547" y="349413"/>
              <a:ext cx="2933825" cy="558875"/>
              <a:chOff x="-3419346" y="368233"/>
              <a:chExt cx="3904920" cy="743862"/>
            </a:xfrm>
          </p:grpSpPr>
          <p:sp>
            <p:nvSpPr>
              <p:cNvPr id="240" name="Rechthoek 239">
                <a:extLst>
                  <a:ext uri="{FF2B5EF4-FFF2-40B4-BE49-F238E27FC236}">
                    <a16:creationId xmlns:a16="http://schemas.microsoft.com/office/drawing/2014/main" id="{137F5D65-AC3A-4D8A-9B8D-49B056948FD7}"/>
                  </a:ext>
                </a:extLst>
              </p:cNvPr>
              <p:cNvSpPr/>
              <p:nvPr userDrawn="1"/>
            </p:nvSpPr>
            <p:spPr>
              <a:xfrm>
                <a:off x="-3294549" y="368233"/>
                <a:ext cx="432805" cy="244981"/>
              </a:xfrm>
              <a:prstGeom prst="rect">
                <a:avLst/>
              </a:prstGeom>
              <a:solidFill>
                <a:schemeClr val="bg1"/>
              </a:solidFill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nl-NL" sz="800" b="0" noProof="0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Start</a:t>
                </a:r>
              </a:p>
            </p:txBody>
          </p:sp>
          <p:cxnSp>
            <p:nvCxnSpPr>
              <p:cNvPr id="241" name="Rechte verbindingslijn 240">
                <a:extLst>
                  <a:ext uri="{FF2B5EF4-FFF2-40B4-BE49-F238E27FC236}">
                    <a16:creationId xmlns:a16="http://schemas.microsoft.com/office/drawing/2014/main" id="{D679AF68-DC42-4F0D-B1BB-A97F2363447E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61744" y="613214"/>
                <a:ext cx="137087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Rechte verbindingslijn 241">
                <a:extLst>
                  <a:ext uri="{FF2B5EF4-FFF2-40B4-BE49-F238E27FC236}">
                    <a16:creationId xmlns:a16="http://schemas.microsoft.com/office/drawing/2014/main" id="{9B9416CE-1B41-432D-9D71-61E5B68F1D1A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3419346" y="613214"/>
                <a:ext cx="136215" cy="0"/>
              </a:xfrm>
              <a:prstGeom prst="line">
                <a:avLst/>
              </a:prstGeom>
              <a:ln w="6350"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3" name="Rechthoek 242">
                <a:extLst>
                  <a:ext uri="{FF2B5EF4-FFF2-40B4-BE49-F238E27FC236}">
                    <a16:creationId xmlns:a16="http://schemas.microsoft.com/office/drawing/2014/main" id="{A2A5C90E-1904-45EA-B03A-11BE186BC8C4}"/>
                  </a:ext>
                </a:extLst>
              </p:cNvPr>
              <p:cNvSpPr/>
              <p:nvPr userDrawn="1"/>
            </p:nvSpPr>
            <p:spPr>
              <a:xfrm>
                <a:off x="-3289012" y="589683"/>
                <a:ext cx="422160" cy="6406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l"/>
                <a:endParaRPr lang="nl-NL" sz="1000" b="1" noProof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44" name="Groep 243">
                <a:extLst>
                  <a:ext uri="{FF2B5EF4-FFF2-40B4-BE49-F238E27FC236}">
                    <a16:creationId xmlns:a16="http://schemas.microsoft.com/office/drawing/2014/main" id="{EFAB68BC-E809-424C-96EF-09A561528331}"/>
                  </a:ext>
                </a:extLst>
              </p:cNvPr>
              <p:cNvGrpSpPr/>
              <p:nvPr userDrawn="1"/>
            </p:nvGrpSpPr>
            <p:grpSpPr>
              <a:xfrm>
                <a:off x="-3002834" y="720303"/>
                <a:ext cx="182598" cy="143759"/>
                <a:chOff x="-3310843" y="700986"/>
                <a:chExt cx="182598" cy="143759"/>
              </a:xfrm>
            </p:grpSpPr>
            <p:grpSp>
              <p:nvGrpSpPr>
                <p:cNvPr id="283" name="Groep 282">
                  <a:extLst>
                    <a:ext uri="{FF2B5EF4-FFF2-40B4-BE49-F238E27FC236}">
                      <a16:creationId xmlns:a16="http://schemas.microsoft.com/office/drawing/2014/main" id="{279402EE-7945-4F2D-8568-41B77B851857}"/>
                    </a:ext>
                  </a:extLst>
                </p:cNvPr>
                <p:cNvGrpSpPr/>
                <p:nvPr userDrawn="1"/>
              </p:nvGrpSpPr>
              <p:grpSpPr>
                <a:xfrm>
                  <a:off x="-3310843" y="700986"/>
                  <a:ext cx="182598" cy="143759"/>
                  <a:chOff x="-3310843" y="700986"/>
                  <a:chExt cx="182598" cy="143759"/>
                </a:xfrm>
              </p:grpSpPr>
              <p:cxnSp>
                <p:nvCxnSpPr>
                  <p:cNvPr id="287" name="Rechte verbindingslijn 286">
                    <a:extLst>
                      <a:ext uri="{FF2B5EF4-FFF2-40B4-BE49-F238E27FC236}">
                        <a16:creationId xmlns:a16="http://schemas.microsoft.com/office/drawing/2014/main" id="{F75C84BC-F1C2-4D34-8BAA-6FC2EFF5B4C7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8" name="Rechte verbindingslijn 287">
                    <a:extLst>
                      <a:ext uri="{FF2B5EF4-FFF2-40B4-BE49-F238E27FC236}">
                        <a16:creationId xmlns:a16="http://schemas.microsoft.com/office/drawing/2014/main" id="{A35396F9-4564-4C6C-AEB8-632219494114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310843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9" name="Rechte verbindingslijn 288">
                    <a:extLst>
                      <a:ext uri="{FF2B5EF4-FFF2-40B4-BE49-F238E27FC236}">
                        <a16:creationId xmlns:a16="http://schemas.microsoft.com/office/drawing/2014/main" id="{177CBE11-A1C5-43A3-86E4-582E945C4563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90" name="Rechte verbindingslijn 289">
                    <a:extLst>
                      <a:ext uri="{FF2B5EF4-FFF2-40B4-BE49-F238E27FC236}">
                        <a16:creationId xmlns:a16="http://schemas.microsoft.com/office/drawing/2014/main" id="{92B766B7-E49A-4D58-A344-9E8D9EED9E35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91" name="Rechte verbindingslijn 290">
                    <a:extLst>
                      <a:ext uri="{FF2B5EF4-FFF2-40B4-BE49-F238E27FC236}">
                        <a16:creationId xmlns:a16="http://schemas.microsoft.com/office/drawing/2014/main" id="{08C3BB77-4CD1-43B7-BB5D-92CC40708B4A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213196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84" name="Groep 283">
                  <a:extLst>
                    <a:ext uri="{FF2B5EF4-FFF2-40B4-BE49-F238E27FC236}">
                      <a16:creationId xmlns:a16="http://schemas.microsoft.com/office/drawing/2014/main" id="{C84AFF02-7A28-4A23-8643-F85ED8D89B38}"/>
                    </a:ext>
                  </a:extLst>
                </p:cNvPr>
                <p:cNvGrpSpPr/>
                <p:nvPr userDrawn="1"/>
              </p:nvGrpSpPr>
              <p:grpSpPr>
                <a:xfrm flipH="1">
                  <a:off x="-3310774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85" name="Rechthoek 284">
                    <a:extLst>
                      <a:ext uri="{FF2B5EF4-FFF2-40B4-BE49-F238E27FC236}">
                        <a16:creationId xmlns:a16="http://schemas.microsoft.com/office/drawing/2014/main" id="{AC0D0712-87EF-407C-B2D3-6B9695C84D4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86" name="Pijl: punthaak 285">
                    <a:extLst>
                      <a:ext uri="{FF2B5EF4-FFF2-40B4-BE49-F238E27FC236}">
                        <a16:creationId xmlns:a16="http://schemas.microsoft.com/office/drawing/2014/main" id="{229B8E30-F3A3-40DB-BB3D-B5E1DEFA7F7E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245" name="Groep 244">
                <a:extLst>
                  <a:ext uri="{FF2B5EF4-FFF2-40B4-BE49-F238E27FC236}">
                    <a16:creationId xmlns:a16="http://schemas.microsoft.com/office/drawing/2014/main" id="{4B576DF6-8D95-4065-9A15-02E870ECC9D1}"/>
                  </a:ext>
                </a:extLst>
              </p:cNvPr>
              <p:cNvGrpSpPr/>
              <p:nvPr userDrawn="1"/>
            </p:nvGrpSpPr>
            <p:grpSpPr>
              <a:xfrm>
                <a:off x="-3326107" y="720303"/>
                <a:ext cx="182598" cy="143759"/>
                <a:chOff x="-3634116" y="700986"/>
                <a:chExt cx="182598" cy="143759"/>
              </a:xfrm>
            </p:grpSpPr>
            <p:grpSp>
              <p:nvGrpSpPr>
                <p:cNvPr id="274" name="Groep 273">
                  <a:extLst>
                    <a:ext uri="{FF2B5EF4-FFF2-40B4-BE49-F238E27FC236}">
                      <a16:creationId xmlns:a16="http://schemas.microsoft.com/office/drawing/2014/main" id="{854B6046-247D-454C-9103-135546A1E405}"/>
                    </a:ext>
                  </a:extLst>
                </p:cNvPr>
                <p:cNvGrpSpPr/>
                <p:nvPr userDrawn="1"/>
              </p:nvGrpSpPr>
              <p:grpSpPr>
                <a:xfrm>
                  <a:off x="-3634116" y="700986"/>
                  <a:ext cx="182598" cy="143759"/>
                  <a:chOff x="-3634116" y="700986"/>
                  <a:chExt cx="182598" cy="143759"/>
                </a:xfrm>
              </p:grpSpPr>
              <p:cxnSp>
                <p:nvCxnSpPr>
                  <p:cNvPr id="278" name="Rechte verbindingslijn 277">
                    <a:extLst>
                      <a:ext uri="{FF2B5EF4-FFF2-40B4-BE49-F238E27FC236}">
                        <a16:creationId xmlns:a16="http://schemas.microsoft.com/office/drawing/2014/main" id="{6E6082FD-0810-41BA-B623-F5F592D0F8F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700986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79" name="Rechte verbindingslijn 278">
                    <a:extLst>
                      <a:ext uri="{FF2B5EF4-FFF2-40B4-BE49-F238E27FC236}">
                        <a16:creationId xmlns:a16="http://schemas.microsoft.com/office/drawing/2014/main" id="{C81A9974-BFB5-46F1-BD2E-C4B103F0DEE9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634116" y="844745"/>
                    <a:ext cx="182598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0" name="Rechte verbindingslijn 279">
                    <a:extLst>
                      <a:ext uri="{FF2B5EF4-FFF2-40B4-BE49-F238E27FC236}">
                        <a16:creationId xmlns:a16="http://schemas.microsoft.com/office/drawing/2014/main" id="{0A2DDED9-BFA4-496A-8C2C-DCFC4895BC3C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80880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1" name="Rechte verbindingslijn 280">
                    <a:extLst>
                      <a:ext uri="{FF2B5EF4-FFF2-40B4-BE49-F238E27FC236}">
                        <a16:creationId xmlns:a16="http://schemas.microsoft.com/office/drawing/2014/main" id="{11D1ADE9-8271-462A-ADF4-43FEE1312BE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7286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282" name="Rechte verbindingslijn 281">
                    <a:extLst>
                      <a:ext uri="{FF2B5EF4-FFF2-40B4-BE49-F238E27FC236}">
                        <a16:creationId xmlns:a16="http://schemas.microsoft.com/office/drawing/2014/main" id="{A7D517B6-C0B6-44D5-A1B9-AD7FF1015778}"/>
                      </a:ext>
                    </a:extLst>
                  </p:cNvPr>
                  <p:cNvCxnSpPr/>
                  <p:nvPr userDrawn="1"/>
                </p:nvCxnSpPr>
                <p:spPr>
                  <a:xfrm>
                    <a:off x="-3536469" y="736926"/>
                    <a:ext cx="82203" cy="0"/>
                  </a:xfrm>
                  <a:prstGeom prst="line">
                    <a:avLst/>
                  </a:prstGeom>
                  <a:noFill/>
                  <a:ln w="9525" cap="flat" cmpd="sng" algn="ctr">
                    <a:solidFill>
                      <a:srgbClr val="292929"/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75" name="Groep 274">
                  <a:extLst>
                    <a:ext uri="{FF2B5EF4-FFF2-40B4-BE49-F238E27FC236}">
                      <a16:creationId xmlns:a16="http://schemas.microsoft.com/office/drawing/2014/main" id="{4AD4867A-6BA1-4494-896A-BF0652D02551}"/>
                    </a:ext>
                  </a:extLst>
                </p:cNvPr>
                <p:cNvGrpSpPr/>
                <p:nvPr userDrawn="1"/>
              </p:nvGrpSpPr>
              <p:grpSpPr>
                <a:xfrm>
                  <a:off x="-3634047" y="735854"/>
                  <a:ext cx="88801" cy="72568"/>
                  <a:chOff x="-2091059" y="1395403"/>
                  <a:chExt cx="157316" cy="128558"/>
                </a:xfrm>
              </p:grpSpPr>
              <p:sp>
                <p:nvSpPr>
                  <p:cNvPr id="276" name="Rechthoek 275">
                    <a:extLst>
                      <a:ext uri="{FF2B5EF4-FFF2-40B4-BE49-F238E27FC236}">
                        <a16:creationId xmlns:a16="http://schemas.microsoft.com/office/drawing/2014/main" id="{B612A54E-46EB-4BCB-817A-B57AA213002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-2051585" y="1436824"/>
                    <a:ext cx="117842" cy="45718"/>
                  </a:xfrm>
                  <a:prstGeom prst="rect">
                    <a:avLst/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77" name="Pijl: punthaak 276">
                    <a:extLst>
                      <a:ext uri="{FF2B5EF4-FFF2-40B4-BE49-F238E27FC236}">
                        <a16:creationId xmlns:a16="http://schemas.microsoft.com/office/drawing/2014/main" id="{04281776-C537-4C75-BF78-78FF1138E504}"/>
                      </a:ext>
                    </a:extLst>
                  </p:cNvPr>
                  <p:cNvSpPr/>
                  <p:nvPr userDrawn="1"/>
                </p:nvSpPr>
                <p:spPr>
                  <a:xfrm flipH="1">
                    <a:off x="-2091059" y="1395403"/>
                    <a:ext cx="128558" cy="128558"/>
                  </a:xfrm>
                  <a:prstGeom prst="chevron">
                    <a:avLst>
                      <a:gd name="adj" fmla="val 47962"/>
                    </a:avLst>
                  </a:prstGeom>
                  <a:solidFill>
                    <a:srgbClr val="4A7DB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l"/>
                    <a:endParaRPr lang="nl-NL" sz="1000" b="1" noProof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cxnSp>
            <p:nvCxnSpPr>
              <p:cNvPr id="246" name="Rechte verbindingslijn 245">
                <a:extLst>
                  <a:ext uri="{FF2B5EF4-FFF2-40B4-BE49-F238E27FC236}">
                    <a16:creationId xmlns:a16="http://schemas.microsoft.com/office/drawing/2014/main" id="{D05A2686-B1B2-43A5-B373-6F76F20F24E1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-3136454" y="523622"/>
                <a:ext cx="720437" cy="188422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cxnSp>
            <p:nvCxnSpPr>
              <p:cNvPr id="247" name="Rechte verbindingslijn 246">
                <a:extLst>
                  <a:ext uri="{FF2B5EF4-FFF2-40B4-BE49-F238E27FC236}">
                    <a16:creationId xmlns:a16="http://schemas.microsoft.com/office/drawing/2014/main" id="{4034A50D-A43E-428E-9A63-95070E10802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>
                <a:off x="-2820570" y="712044"/>
                <a:ext cx="399011" cy="238298"/>
              </a:xfrm>
              <a:prstGeom prst="line">
                <a:avLst/>
              </a:prstGeom>
              <a:noFill/>
              <a:ln w="19050" cap="rnd" cmpd="sng" algn="ctr">
                <a:solidFill>
                  <a:schemeClr val="accent1"/>
                </a:solidFill>
                <a:prstDash val="solid"/>
                <a:headEnd type="oval"/>
              </a:ln>
              <a:effectLst/>
            </p:spPr>
          </p:cxnSp>
          <p:grpSp>
            <p:nvGrpSpPr>
              <p:cNvPr id="248" name="Groep 247">
                <a:extLst>
                  <a:ext uri="{FF2B5EF4-FFF2-40B4-BE49-F238E27FC236}">
                    <a16:creationId xmlns:a16="http://schemas.microsoft.com/office/drawing/2014/main" id="{DEE3A13C-038E-4559-8476-C1B097C94F87}"/>
                  </a:ext>
                </a:extLst>
              </p:cNvPr>
              <p:cNvGrpSpPr/>
              <p:nvPr userDrawn="1"/>
            </p:nvGrpSpPr>
            <p:grpSpPr>
              <a:xfrm>
                <a:off x="-2425037" y="370226"/>
                <a:ext cx="357690" cy="330595"/>
                <a:chOff x="-2721817" y="347336"/>
                <a:chExt cx="432805" cy="400021"/>
              </a:xfrm>
            </p:grpSpPr>
            <p:sp>
              <p:nvSpPr>
                <p:cNvPr id="263" name="Rechthoek 262">
                  <a:extLst>
                    <a:ext uri="{FF2B5EF4-FFF2-40B4-BE49-F238E27FC236}">
                      <a16:creationId xmlns:a16="http://schemas.microsoft.com/office/drawing/2014/main" id="{FABD5EEC-1B3C-44B8-8F6D-9EB9B1A356D8}"/>
                    </a:ext>
                  </a:extLst>
                </p:cNvPr>
                <p:cNvSpPr/>
                <p:nvPr userDrawn="1"/>
              </p:nvSpPr>
              <p:spPr>
                <a:xfrm>
                  <a:off x="-2721817" y="347336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64" name="Groep 263">
                  <a:extLst>
                    <a:ext uri="{FF2B5EF4-FFF2-40B4-BE49-F238E27FC236}">
                      <a16:creationId xmlns:a16="http://schemas.microsoft.com/office/drawing/2014/main" id="{A13AB301-1BB1-4464-99E7-0D6A0867C695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431583"/>
                  <a:ext cx="294076" cy="231526"/>
                  <a:chOff x="-3634116" y="700986"/>
                  <a:chExt cx="182598" cy="143759"/>
                </a:xfrm>
              </p:grpSpPr>
              <p:grpSp>
                <p:nvGrpSpPr>
                  <p:cNvPr id="265" name="Groep 264">
                    <a:extLst>
                      <a:ext uri="{FF2B5EF4-FFF2-40B4-BE49-F238E27FC236}">
                        <a16:creationId xmlns:a16="http://schemas.microsoft.com/office/drawing/2014/main" id="{A833C686-2410-46CB-902D-619879C94252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116" y="700986"/>
                    <a:ext cx="182598" cy="143759"/>
                    <a:chOff x="-3634116" y="700986"/>
                    <a:chExt cx="182598" cy="143759"/>
                  </a:xfrm>
                </p:grpSpPr>
                <p:cxnSp>
                  <p:nvCxnSpPr>
                    <p:cNvPr id="269" name="Rechte verbindingslijn 268">
                      <a:extLst>
                        <a:ext uri="{FF2B5EF4-FFF2-40B4-BE49-F238E27FC236}">
                          <a16:creationId xmlns:a16="http://schemas.microsoft.com/office/drawing/2014/main" id="{5E2D9490-3B80-441D-A5B5-412E2496B82A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0" name="Rechte verbindingslijn 269">
                      <a:extLst>
                        <a:ext uri="{FF2B5EF4-FFF2-40B4-BE49-F238E27FC236}">
                          <a16:creationId xmlns:a16="http://schemas.microsoft.com/office/drawing/2014/main" id="{AF9787C3-6FE8-4DAA-8C79-9F296196277C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634116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1" name="Rechte verbindingslijn 270">
                      <a:extLst>
                        <a:ext uri="{FF2B5EF4-FFF2-40B4-BE49-F238E27FC236}">
                          <a16:creationId xmlns:a16="http://schemas.microsoft.com/office/drawing/2014/main" id="{C4A0B566-1BA8-4476-8956-8C063FE1A94F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2" name="Rechte verbindingslijn 271">
                      <a:extLst>
                        <a:ext uri="{FF2B5EF4-FFF2-40B4-BE49-F238E27FC236}">
                          <a16:creationId xmlns:a16="http://schemas.microsoft.com/office/drawing/2014/main" id="{4BEACC3A-5B01-4A2B-BAA4-7F358A93AAC8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73" name="Rechte verbindingslijn 272">
                      <a:extLst>
                        <a:ext uri="{FF2B5EF4-FFF2-40B4-BE49-F238E27FC236}">
                          <a16:creationId xmlns:a16="http://schemas.microsoft.com/office/drawing/2014/main" id="{40714B03-3DFB-4E73-B303-E5B7BEFA73C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536469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66" name="Groep 265">
                    <a:extLst>
                      <a:ext uri="{FF2B5EF4-FFF2-40B4-BE49-F238E27FC236}">
                        <a16:creationId xmlns:a16="http://schemas.microsoft.com/office/drawing/2014/main" id="{ABBE48E7-DEDA-414F-BBE6-CB7C656827C9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634047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67" name="Rechthoek 266">
                      <a:extLst>
                        <a:ext uri="{FF2B5EF4-FFF2-40B4-BE49-F238E27FC236}">
                          <a16:creationId xmlns:a16="http://schemas.microsoft.com/office/drawing/2014/main" id="{237D8913-B42E-4279-974D-A1852B66C661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68" name="Pijl: punthaak 267">
                      <a:extLst>
                        <a:ext uri="{FF2B5EF4-FFF2-40B4-BE49-F238E27FC236}">
                          <a16:creationId xmlns:a16="http://schemas.microsoft.com/office/drawing/2014/main" id="{EB2870EA-38F5-4AE8-83D8-12EA83BAA2A2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249" name="Groep 248">
                <a:extLst>
                  <a:ext uri="{FF2B5EF4-FFF2-40B4-BE49-F238E27FC236}">
                    <a16:creationId xmlns:a16="http://schemas.microsoft.com/office/drawing/2014/main" id="{61385A33-2CB1-48A1-A20A-F17B1E3F88FC}"/>
                  </a:ext>
                </a:extLst>
              </p:cNvPr>
              <p:cNvGrpSpPr/>
              <p:nvPr userDrawn="1"/>
            </p:nvGrpSpPr>
            <p:grpSpPr>
              <a:xfrm>
                <a:off x="-2425037" y="781500"/>
                <a:ext cx="357690" cy="330595"/>
                <a:chOff x="-2721817" y="782525"/>
                <a:chExt cx="432805" cy="400021"/>
              </a:xfrm>
            </p:grpSpPr>
            <p:sp>
              <p:nvSpPr>
                <p:cNvPr id="252" name="Rechthoek 251">
                  <a:extLst>
                    <a:ext uri="{FF2B5EF4-FFF2-40B4-BE49-F238E27FC236}">
                      <a16:creationId xmlns:a16="http://schemas.microsoft.com/office/drawing/2014/main" id="{2CC3F850-D6FD-44D1-A0B1-054E54EE0BA4}"/>
                    </a:ext>
                  </a:extLst>
                </p:cNvPr>
                <p:cNvSpPr/>
                <p:nvPr userDrawn="1"/>
              </p:nvSpPr>
              <p:spPr>
                <a:xfrm>
                  <a:off x="-2721817" y="782525"/>
                  <a:ext cx="432805" cy="400021"/>
                </a:xfrm>
                <a:prstGeom prst="rect">
                  <a:avLst/>
                </a:prstGeom>
                <a:solidFill>
                  <a:schemeClr val="bg1"/>
                </a:solidFill>
                <a:ln w="3175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nl-NL" sz="1050" b="0" noProof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  <p:grpSp>
              <p:nvGrpSpPr>
                <p:cNvPr id="253" name="Groep 252">
                  <a:extLst>
                    <a:ext uri="{FF2B5EF4-FFF2-40B4-BE49-F238E27FC236}">
                      <a16:creationId xmlns:a16="http://schemas.microsoft.com/office/drawing/2014/main" id="{AA4FCCB0-CF5A-4394-8683-858D6928C80A}"/>
                    </a:ext>
                  </a:extLst>
                </p:cNvPr>
                <p:cNvGrpSpPr/>
                <p:nvPr userDrawn="1"/>
              </p:nvGrpSpPr>
              <p:grpSpPr>
                <a:xfrm>
                  <a:off x="-2652453" y="866772"/>
                  <a:ext cx="294076" cy="231526"/>
                  <a:chOff x="-3310843" y="700986"/>
                  <a:chExt cx="182598" cy="143759"/>
                </a:xfrm>
              </p:grpSpPr>
              <p:grpSp>
                <p:nvGrpSpPr>
                  <p:cNvPr id="254" name="Groep 253">
                    <a:extLst>
                      <a:ext uri="{FF2B5EF4-FFF2-40B4-BE49-F238E27FC236}">
                        <a16:creationId xmlns:a16="http://schemas.microsoft.com/office/drawing/2014/main" id="{E1DDA156-C1F9-40FD-AA88-544D2C173D54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-3310843" y="700986"/>
                    <a:ext cx="182598" cy="143759"/>
                    <a:chOff x="-3310843" y="700986"/>
                    <a:chExt cx="182598" cy="143759"/>
                  </a:xfrm>
                </p:grpSpPr>
                <p:cxnSp>
                  <p:nvCxnSpPr>
                    <p:cNvPr id="258" name="Rechte verbindingslijn 257">
                      <a:extLst>
                        <a:ext uri="{FF2B5EF4-FFF2-40B4-BE49-F238E27FC236}">
                          <a16:creationId xmlns:a16="http://schemas.microsoft.com/office/drawing/2014/main" id="{94ED2412-D374-40DD-A471-100E9D012C4B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700986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59" name="Rechte verbindingslijn 258">
                      <a:extLst>
                        <a:ext uri="{FF2B5EF4-FFF2-40B4-BE49-F238E27FC236}">
                          <a16:creationId xmlns:a16="http://schemas.microsoft.com/office/drawing/2014/main" id="{496FBEEF-2074-4EDC-B569-27CCD0C2A39E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310843" y="844745"/>
                      <a:ext cx="182598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0" name="Rechte verbindingslijn 259">
                      <a:extLst>
                        <a:ext uri="{FF2B5EF4-FFF2-40B4-BE49-F238E27FC236}">
                          <a16:creationId xmlns:a16="http://schemas.microsoft.com/office/drawing/2014/main" id="{369CEAC6-3A7F-4D6D-A095-E406491A01FE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80880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1" name="Rechte verbindingslijn 260">
                      <a:extLst>
                        <a:ext uri="{FF2B5EF4-FFF2-40B4-BE49-F238E27FC236}">
                          <a16:creationId xmlns:a16="http://schemas.microsoft.com/office/drawing/2014/main" id="{4CCBD828-397A-4F0F-9A0A-26A02AEE8B13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7286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262" name="Rechte verbindingslijn 261">
                      <a:extLst>
                        <a:ext uri="{FF2B5EF4-FFF2-40B4-BE49-F238E27FC236}">
                          <a16:creationId xmlns:a16="http://schemas.microsoft.com/office/drawing/2014/main" id="{F3C6B5E0-1A24-4995-BE15-D077CC46A446}"/>
                        </a:ext>
                      </a:extLst>
                    </p:cNvPr>
                    <p:cNvCxnSpPr/>
                    <p:nvPr userDrawn="1"/>
                  </p:nvCxnSpPr>
                  <p:spPr>
                    <a:xfrm>
                      <a:off x="-3213196" y="736926"/>
                      <a:ext cx="82203" cy="0"/>
                    </a:xfrm>
                    <a:prstGeom prst="line">
                      <a:avLst/>
                    </a:prstGeom>
                    <a:noFill/>
                    <a:ln w="19050" cap="flat" cmpd="sng" algn="ctr">
                      <a:solidFill>
                        <a:srgbClr val="292929"/>
                      </a:solidFill>
                      <a:prstDash val="solid"/>
                    </a:ln>
                    <a:effectLst/>
                  </p:spPr>
                </p:cxnSp>
              </p:grpSp>
              <p:grpSp>
                <p:nvGrpSpPr>
                  <p:cNvPr id="255" name="Groep 254">
                    <a:extLst>
                      <a:ext uri="{FF2B5EF4-FFF2-40B4-BE49-F238E27FC236}">
                        <a16:creationId xmlns:a16="http://schemas.microsoft.com/office/drawing/2014/main" id="{65829816-F43D-4246-A898-99C78EDE232F}"/>
                      </a:ext>
                    </a:extLst>
                  </p:cNvPr>
                  <p:cNvGrpSpPr/>
                  <p:nvPr userDrawn="1"/>
                </p:nvGrpSpPr>
                <p:grpSpPr>
                  <a:xfrm flipH="1">
                    <a:off x="-3310774" y="735854"/>
                    <a:ext cx="88801" cy="72568"/>
                    <a:chOff x="-2091059" y="1395403"/>
                    <a:chExt cx="157316" cy="128558"/>
                  </a:xfrm>
                </p:grpSpPr>
                <p:sp>
                  <p:nvSpPr>
                    <p:cNvPr id="256" name="Rechthoek 255">
                      <a:extLst>
                        <a:ext uri="{FF2B5EF4-FFF2-40B4-BE49-F238E27FC236}">
                          <a16:creationId xmlns:a16="http://schemas.microsoft.com/office/drawing/2014/main" id="{5AFE814A-E48B-414B-9CEE-A7F2E9FCE40E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-2051585" y="1436824"/>
                      <a:ext cx="117842" cy="45718"/>
                    </a:xfrm>
                    <a:prstGeom prst="rect">
                      <a:avLst/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  <p:sp>
                  <p:nvSpPr>
                    <p:cNvPr id="257" name="Pijl: punthaak 256">
                      <a:extLst>
                        <a:ext uri="{FF2B5EF4-FFF2-40B4-BE49-F238E27FC236}">
                          <a16:creationId xmlns:a16="http://schemas.microsoft.com/office/drawing/2014/main" id="{35758C77-33D1-4303-BFFA-F9890859CE94}"/>
                        </a:ext>
                      </a:extLst>
                    </p:cNvPr>
                    <p:cNvSpPr/>
                    <p:nvPr userDrawn="1"/>
                  </p:nvSpPr>
                  <p:spPr>
                    <a:xfrm flipH="1">
                      <a:off x="-2091059" y="1395403"/>
                      <a:ext cx="128558" cy="128558"/>
                    </a:xfrm>
                    <a:prstGeom prst="chevron">
                      <a:avLst>
                        <a:gd name="adj" fmla="val 47962"/>
                      </a:avLst>
                    </a:prstGeom>
                    <a:solidFill>
                      <a:srgbClr val="4A7DB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l"/>
                      <a:endParaRPr lang="nl-NL" sz="1000" b="1" noProof="0">
                        <a:solidFill>
                          <a:schemeClr val="tx1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250" name="Rechthoek 249">
                <a:extLst>
                  <a:ext uri="{FF2B5EF4-FFF2-40B4-BE49-F238E27FC236}">
                    <a16:creationId xmlns:a16="http://schemas.microsoft.com/office/drawing/2014/main" id="{3C1C01D9-1B46-4B48-9FB2-D060F99C4051}"/>
                  </a:ext>
                </a:extLst>
              </p:cNvPr>
              <p:cNvSpPr/>
              <p:nvPr userDrawn="1"/>
            </p:nvSpPr>
            <p:spPr>
              <a:xfrm>
                <a:off x="-1950057" y="439449"/>
                <a:ext cx="2435631" cy="198066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omhoog</a:t>
                </a:r>
              </a:p>
            </p:txBody>
          </p:sp>
          <p:sp>
            <p:nvSpPr>
              <p:cNvPr id="251" name="Rechthoek 250">
                <a:extLst>
                  <a:ext uri="{FF2B5EF4-FFF2-40B4-BE49-F238E27FC236}">
                    <a16:creationId xmlns:a16="http://schemas.microsoft.com/office/drawing/2014/main" id="{26421C1D-7BE7-437D-8CF9-3DAB553E7B5D}"/>
                  </a:ext>
                </a:extLst>
              </p:cNvPr>
              <p:cNvSpPr/>
              <p:nvPr userDrawn="1"/>
            </p:nvSpPr>
            <p:spPr>
              <a:xfrm>
                <a:off x="-1950057" y="848575"/>
                <a:ext cx="2213551" cy="186424"/>
              </a:xfrm>
              <a:prstGeom prst="rect">
                <a:avLst/>
              </a:prstGeom>
              <a:noFill/>
              <a:ln w="25400" cap="flat" cmpd="sng" algn="ctr">
                <a:noFill/>
                <a:prstDash val="solid"/>
              </a:ln>
              <a:effectLst/>
            </p:spPr>
            <p:txBody>
              <a:bodyPr lIns="0" tIns="0" rIns="0" bIns="0" rtlCol="0" anchor="ctr"/>
              <a:lstStyle/>
              <a:p>
                <a:pPr marL="0" marR="0" lvl="0" indent="0" defTabSz="914400" eaLnBrk="1" fontAlgn="auto" latinLnBrk="0" hangingPunct="1">
                  <a:lnSpc>
                    <a:spcPct val="90000"/>
                  </a:lnSpc>
                  <a:spcBef>
                    <a:spcPts val="600"/>
                  </a:spcBef>
                  <a:spcAft>
                    <a:spcPts val="60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nl-NL" sz="11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+mn-lt"/>
                    <a:cs typeface="Segoe UI Light" panose="020B0502040204020203" pitchFamily="34" charset="0"/>
                  </a:rPr>
                  <a:t>Tekstniveau omlaag</a:t>
                </a:r>
              </a:p>
            </p:txBody>
          </p:sp>
        </p:grpSp>
        <p:cxnSp>
          <p:nvCxnSpPr>
            <p:cNvPr id="168" name="Rechte verbindingslijn 167">
              <a:extLst>
                <a:ext uri="{FF2B5EF4-FFF2-40B4-BE49-F238E27FC236}">
                  <a16:creationId xmlns:a16="http://schemas.microsoft.com/office/drawing/2014/main" id="{1AF173E0-BC62-48B7-87C2-3F830328650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3419346" y="1020931"/>
              <a:ext cx="3176013" cy="0"/>
            </a:xfrm>
            <a:prstGeom prst="line">
              <a:avLst/>
            </a:prstGeom>
            <a:noFill/>
            <a:ln w="3175" cap="flat" cmpd="sng" algn="ctr">
              <a:solidFill>
                <a:schemeClr val="accent1"/>
              </a:solidFill>
              <a:prstDash val="solid"/>
            </a:ln>
            <a:effectLst/>
          </p:spPr>
        </p:cxnSp>
        <p:sp>
          <p:nvSpPr>
            <p:cNvPr id="169" name="Rechthoek 168">
              <a:extLst>
                <a:ext uri="{FF2B5EF4-FFF2-40B4-BE49-F238E27FC236}">
                  <a16:creationId xmlns:a16="http://schemas.microsoft.com/office/drawing/2014/main" id="{41B5AFB1-3BC0-43B0-93FB-AFFEB4B963CE}"/>
                </a:ext>
              </a:extLst>
            </p:cNvPr>
            <p:cNvSpPr/>
            <p:nvPr userDrawn="1"/>
          </p:nvSpPr>
          <p:spPr>
            <a:xfrm>
              <a:off x="-3059324" y="1719143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171450" marR="0" lvl="0" indent="-17145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nl-NL" sz="1100" b="0" i="0" u="none" strike="noStrike" kern="0" cap="none" spc="0" normalizeH="0" baseline="0" noProof="0" dirty="0" err="1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Bullet</a:t>
              </a:r>
              <a:endPara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cs typeface="Segoe UI Light" panose="020B0502040204020203" pitchFamily="34" charset="0"/>
              </a:endParaRPr>
            </a:p>
          </p:txBody>
        </p:sp>
        <p:sp>
          <p:nvSpPr>
            <p:cNvPr id="170" name="Ovaal 169">
              <a:extLst>
                <a:ext uri="{FF2B5EF4-FFF2-40B4-BE49-F238E27FC236}">
                  <a16:creationId xmlns:a16="http://schemas.microsoft.com/office/drawing/2014/main" id="{E6CF6F1D-6BA6-48F2-9CED-8946E3E3EA2D}"/>
                </a:ext>
              </a:extLst>
            </p:cNvPr>
            <p:cNvSpPr/>
            <p:nvPr userDrawn="1"/>
          </p:nvSpPr>
          <p:spPr>
            <a:xfrm>
              <a:off x="-3425006" y="2091065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2</a:t>
              </a:r>
            </a:p>
          </p:txBody>
        </p:sp>
        <p:sp>
          <p:nvSpPr>
            <p:cNvPr id="171" name="Rechthoek 170">
              <a:extLst>
                <a:ext uri="{FF2B5EF4-FFF2-40B4-BE49-F238E27FC236}">
                  <a16:creationId xmlns:a16="http://schemas.microsoft.com/office/drawing/2014/main" id="{617C1F21-879B-4425-BAF3-82873CDC4B5D}"/>
                </a:ext>
              </a:extLst>
            </p:cNvPr>
            <p:cNvSpPr/>
            <p:nvPr userDrawn="1"/>
          </p:nvSpPr>
          <p:spPr>
            <a:xfrm>
              <a:off x="-3059324" y="2091064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1950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Calibri Light" panose="020F0302020204030204" pitchFamily="34" charset="0"/>
                <a:buChar char="→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Sub-bullet #1</a:t>
              </a:r>
            </a:p>
          </p:txBody>
        </p:sp>
        <p:sp>
          <p:nvSpPr>
            <p:cNvPr id="172" name="Ovaal 171">
              <a:extLst>
                <a:ext uri="{FF2B5EF4-FFF2-40B4-BE49-F238E27FC236}">
                  <a16:creationId xmlns:a16="http://schemas.microsoft.com/office/drawing/2014/main" id="{F45C39DB-141B-4537-A98F-B3C86E040714}"/>
                </a:ext>
              </a:extLst>
            </p:cNvPr>
            <p:cNvSpPr/>
            <p:nvPr userDrawn="1"/>
          </p:nvSpPr>
          <p:spPr>
            <a:xfrm>
              <a:off x="-3425006" y="2465241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3</a:t>
              </a:r>
            </a:p>
          </p:txBody>
        </p:sp>
        <p:sp>
          <p:nvSpPr>
            <p:cNvPr id="173" name="Ovaal 172">
              <a:extLst>
                <a:ext uri="{FF2B5EF4-FFF2-40B4-BE49-F238E27FC236}">
                  <a16:creationId xmlns:a16="http://schemas.microsoft.com/office/drawing/2014/main" id="{DD3FA3B3-DFB6-4A64-907F-F2AE891B7783}"/>
                </a:ext>
              </a:extLst>
            </p:cNvPr>
            <p:cNvSpPr/>
            <p:nvPr userDrawn="1"/>
          </p:nvSpPr>
          <p:spPr>
            <a:xfrm>
              <a:off x="-3425006" y="2837886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4</a:t>
              </a:r>
            </a:p>
          </p:txBody>
        </p:sp>
        <p:sp>
          <p:nvSpPr>
            <p:cNvPr id="174" name="Rechthoek 173">
              <a:extLst>
                <a:ext uri="{FF2B5EF4-FFF2-40B4-BE49-F238E27FC236}">
                  <a16:creationId xmlns:a16="http://schemas.microsoft.com/office/drawing/2014/main" id="{4DE9CC4E-5665-4A0C-B1A5-F02655B5BCBE}"/>
                </a:ext>
              </a:extLst>
            </p:cNvPr>
            <p:cNvSpPr/>
            <p:nvPr userDrawn="1"/>
          </p:nvSpPr>
          <p:spPr>
            <a:xfrm>
              <a:off x="-3059324" y="246524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  <p:sp>
          <p:nvSpPr>
            <p:cNvPr id="175" name="Ovaal 174">
              <a:extLst>
                <a:ext uri="{FF2B5EF4-FFF2-40B4-BE49-F238E27FC236}">
                  <a16:creationId xmlns:a16="http://schemas.microsoft.com/office/drawing/2014/main" id="{9EE17166-013C-485D-BC5A-099CB9C20CB7}"/>
                </a:ext>
              </a:extLst>
            </p:cNvPr>
            <p:cNvSpPr/>
            <p:nvPr userDrawn="1"/>
          </p:nvSpPr>
          <p:spPr>
            <a:xfrm>
              <a:off x="-3425006" y="3221492"/>
              <a:ext cx="260914" cy="259683"/>
            </a:xfrm>
            <a:prstGeom prst="ellipse">
              <a:avLst/>
            </a:prstGeom>
            <a:solidFill>
              <a:schemeClr val="accent1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5</a:t>
              </a:r>
            </a:p>
          </p:txBody>
        </p:sp>
        <p:sp>
          <p:nvSpPr>
            <p:cNvPr id="176" name="Rechthoek 175">
              <a:extLst>
                <a:ext uri="{FF2B5EF4-FFF2-40B4-BE49-F238E27FC236}">
                  <a16:creationId xmlns:a16="http://schemas.microsoft.com/office/drawing/2014/main" id="{F0C9A80D-DAE8-4412-B299-498DEF10A08F}"/>
                </a:ext>
              </a:extLst>
            </p:cNvPr>
            <p:cNvSpPr/>
            <p:nvPr userDrawn="1"/>
          </p:nvSpPr>
          <p:spPr>
            <a:xfrm>
              <a:off x="-3059324" y="2837886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2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Subtitel</a:t>
              </a:r>
            </a:p>
          </p:txBody>
        </p:sp>
        <p:sp>
          <p:nvSpPr>
            <p:cNvPr id="177" name="Rechthoek 176">
              <a:extLst>
                <a:ext uri="{FF2B5EF4-FFF2-40B4-BE49-F238E27FC236}">
                  <a16:creationId xmlns:a16="http://schemas.microsoft.com/office/drawing/2014/main" id="{140FAACC-F638-4A51-A047-6A28677640FD}"/>
                </a:ext>
              </a:extLst>
            </p:cNvPr>
            <p:cNvSpPr/>
            <p:nvPr userDrawn="1"/>
          </p:nvSpPr>
          <p:spPr>
            <a:xfrm>
              <a:off x="-3420798" y="1139659"/>
              <a:ext cx="3178016" cy="46701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t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Gebruik, onder de tab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‘Start’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de </a:t>
              </a:r>
              <a:r>
                <a:rPr kumimoji="0" lang="nl-NL" sz="11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lijstniveau-knoppen</a:t>
              </a: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, zoals hierboven aangegeven, om een tekst niveau te kiezen. Kies uit:</a:t>
              </a:r>
            </a:p>
          </p:txBody>
        </p:sp>
        <p:sp>
          <p:nvSpPr>
            <p:cNvPr id="178" name="Rechthoek 177">
              <a:extLst>
                <a:ext uri="{FF2B5EF4-FFF2-40B4-BE49-F238E27FC236}">
                  <a16:creationId xmlns:a16="http://schemas.microsoft.com/office/drawing/2014/main" id="{B880637A-B0EE-41FC-8304-6CC59774566C}"/>
                </a:ext>
              </a:extLst>
            </p:cNvPr>
            <p:cNvSpPr/>
            <p:nvPr userDrawn="1"/>
          </p:nvSpPr>
          <p:spPr>
            <a:xfrm>
              <a:off x="-3059324" y="3592540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363538" marR="0" lvl="0" indent="-180975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chemeClr val="tx1"/>
                </a:buClr>
                <a:buSzTx/>
                <a:buFont typeface="+mj-lt"/>
                <a:buAutoNum type="arabicPeriod"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Sub-numerieke bullet</a:t>
              </a:r>
            </a:p>
          </p:txBody>
        </p:sp>
        <p:sp>
          <p:nvSpPr>
            <p:cNvPr id="239" name="Rechthoek 238">
              <a:extLst>
                <a:ext uri="{FF2B5EF4-FFF2-40B4-BE49-F238E27FC236}">
                  <a16:creationId xmlns:a16="http://schemas.microsoft.com/office/drawing/2014/main" id="{3AB32EDD-92A3-4849-BEB7-9AACB2861BB9}"/>
                </a:ext>
              </a:extLst>
            </p:cNvPr>
            <p:cNvSpPr/>
            <p:nvPr userDrawn="1"/>
          </p:nvSpPr>
          <p:spPr>
            <a:xfrm>
              <a:off x="-3059324" y="4339361"/>
              <a:ext cx="2823104" cy="255963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defTabSz="914400" eaLnBrk="1" fontAlgn="auto" latinLnBrk="0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nl-NL" sz="1100" b="0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+mn-lt"/>
                  <a:cs typeface="Segoe UI Light" panose="020B0502040204020203" pitchFamily="34" charset="0"/>
                </a:rPr>
                <a:t>Leestekst</a:t>
              </a:r>
            </a:p>
          </p:txBody>
        </p:sp>
      </p:grpSp>
      <p:pic>
        <p:nvPicPr>
          <p:cNvPr id="301" name="Picture 5">
            <a:extLst>
              <a:ext uri="{FF2B5EF4-FFF2-40B4-BE49-F238E27FC236}">
                <a16:creationId xmlns:a16="http://schemas.microsoft.com/office/drawing/2014/main" id="{6CB27F5B-28CF-4BD6-8FE5-3E6EAA31B4D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2510" y="184468"/>
            <a:ext cx="379459" cy="379459"/>
          </a:xfrm>
          <a:prstGeom prst="rect">
            <a:avLst/>
          </a:prstGeom>
        </p:spPr>
      </p:pic>
      <p:sp>
        <p:nvSpPr>
          <p:cNvPr id="153" name="Tijdelijke aanduiding voor afbeelding 8">
            <a:extLst>
              <a:ext uri="{FF2B5EF4-FFF2-40B4-BE49-F238E27FC236}">
                <a16:creationId xmlns:a16="http://schemas.microsoft.com/office/drawing/2014/main" id="{0F20FED5-46E0-4431-BF33-91B771504E5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06750" y="0"/>
            <a:ext cx="6085250" cy="3430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162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foto in te voegen.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Meer hulp nodig? </a:t>
            </a:r>
            <a:br>
              <a:rPr lang="nl-NL" dirty="0"/>
            </a:br>
            <a:r>
              <a:rPr lang="nl-NL" dirty="0"/>
              <a:t>Aan de zijkanten van de slides zijn instructies </a:t>
            </a:r>
            <a:br>
              <a:rPr lang="nl-NL" dirty="0"/>
            </a:br>
            <a:r>
              <a:rPr lang="nl-NL" dirty="0"/>
              <a:t>geplaatst voor verdere informatie.</a:t>
            </a:r>
          </a:p>
        </p:txBody>
      </p:sp>
      <p:sp>
        <p:nvSpPr>
          <p:cNvPr id="295" name="Tijdelijke aanduiding voor afbeelding 8">
            <a:extLst>
              <a:ext uri="{FF2B5EF4-FFF2-40B4-BE49-F238E27FC236}">
                <a16:creationId xmlns:a16="http://schemas.microsoft.com/office/drawing/2014/main" id="{F37F59D6-89B3-4CA1-B0E2-72152564EEBE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6106750" y="3427200"/>
            <a:ext cx="6085250" cy="34308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1620000" anchor="ctr"/>
          <a:lstStyle>
            <a:lvl1pPr marL="0" indent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500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 dirty="0"/>
              <a:t>Klik op het onderstaande icoon </a:t>
            </a:r>
            <a:br>
              <a:rPr lang="nl-NL" dirty="0"/>
            </a:br>
            <a:r>
              <a:rPr lang="nl-NL" dirty="0"/>
              <a:t>om een foto in te voegen.</a:t>
            </a:r>
            <a:br>
              <a:rPr lang="nl-NL" dirty="0"/>
            </a:br>
            <a:r>
              <a:rPr lang="nl-NL" dirty="0"/>
              <a:t/>
            </a:r>
            <a:br>
              <a:rPr lang="nl-NL" dirty="0"/>
            </a:br>
            <a:r>
              <a:rPr lang="nl-NL" dirty="0"/>
              <a:t>Meer hulp nodig? </a:t>
            </a:r>
            <a:br>
              <a:rPr lang="nl-NL" dirty="0"/>
            </a:br>
            <a:r>
              <a:rPr lang="nl-NL" dirty="0"/>
              <a:t>Aan de zijkanten van de slides zijn instructies </a:t>
            </a:r>
            <a:br>
              <a:rPr lang="nl-NL" dirty="0"/>
            </a:br>
            <a:r>
              <a:rPr lang="nl-NL" dirty="0"/>
              <a:t>geplaatst voor verdere informatie.</a:t>
            </a:r>
          </a:p>
        </p:txBody>
      </p:sp>
    </p:spTree>
    <p:extLst>
      <p:ext uri="{BB962C8B-B14F-4D97-AF65-F5344CB8AC3E}">
        <p14:creationId xmlns:p14="http://schemas.microsoft.com/office/powerpoint/2010/main" val="236300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5" grpId="0"/>
      <p:bldP spid="40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40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96118" y="1024409"/>
            <a:ext cx="10772453" cy="4904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nl-NL" dirty="0"/>
              <a:t>Plaats hier je titel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96118" y="1700548"/>
            <a:ext cx="10754841" cy="424305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Klik hier om een bullet te plaatsen.</a:t>
            </a:r>
          </a:p>
          <a:p>
            <a:pPr lvl="1"/>
            <a:r>
              <a:rPr lang="nl-NL" dirty="0"/>
              <a:t>Sub-bullet</a:t>
            </a:r>
          </a:p>
          <a:p>
            <a:pPr lvl="2"/>
            <a:r>
              <a:rPr lang="nl-NL" dirty="0"/>
              <a:t>Leestekst</a:t>
            </a:r>
          </a:p>
          <a:p>
            <a:pPr lvl="3"/>
            <a:r>
              <a:rPr lang="nl-NL" dirty="0"/>
              <a:t>Subtitel</a:t>
            </a:r>
          </a:p>
          <a:p>
            <a:pPr lvl="4"/>
            <a:r>
              <a:rPr lang="nl-NL" dirty="0"/>
              <a:t>Numerieke bullet</a:t>
            </a:r>
          </a:p>
          <a:p>
            <a:pPr lvl="5"/>
            <a:r>
              <a:rPr lang="nl-NL" dirty="0"/>
              <a:t>Sub-numerieke bullet</a:t>
            </a:r>
          </a:p>
          <a:p>
            <a:pPr lvl="6"/>
            <a:r>
              <a:rPr lang="nl-NL" dirty="0"/>
              <a:t>Sub-alfabetische bullet</a:t>
            </a:r>
          </a:p>
          <a:p>
            <a:pPr lvl="7"/>
            <a:r>
              <a:rPr lang="nl-NL" dirty="0"/>
              <a:t>Leestekst</a:t>
            </a:r>
          </a:p>
          <a:p>
            <a:pPr lvl="8"/>
            <a:r>
              <a:rPr lang="nl-NL" dirty="0"/>
              <a:t>Titel</a:t>
            </a:r>
          </a:p>
        </p:txBody>
      </p:sp>
      <p:sp>
        <p:nvSpPr>
          <p:cNvPr id="5" name="Tijdelijke aanduiding voor voettekst 4" hidden="1"/>
          <p:cNvSpPr>
            <a:spLocks noGrp="1"/>
          </p:cNvSpPr>
          <p:nvPr>
            <p:ph type="ftr" sz="quarter" idx="3"/>
          </p:nvPr>
        </p:nvSpPr>
        <p:spPr>
          <a:xfrm>
            <a:off x="1351406" y="6138863"/>
            <a:ext cx="6273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l-NL"/>
              <a:t>(VERGEET NIET DE VOETTEKST AAN TE PASSEN!)</a:t>
            </a:r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96118" y="6138863"/>
            <a:ext cx="652906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200" b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fld id="{B502C9A5-716F-45E6-800B-D4D02CE26F90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13" name="Tekstvak 12"/>
          <p:cNvSpPr txBox="1"/>
          <p:nvPr userDrawn="1"/>
        </p:nvSpPr>
        <p:spPr>
          <a:xfrm>
            <a:off x="0" y="-999873"/>
            <a:ext cx="1219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b="1" dirty="0">
                <a:solidFill>
                  <a:schemeClr val="accent1"/>
                </a:solidFill>
                <a:latin typeface="+mj-lt"/>
                <a:cs typeface="Calibri" panose="020F0502020204030204" pitchFamily="34" charset="0"/>
              </a:rPr>
              <a:t>Techniek Nederland</a:t>
            </a:r>
          </a:p>
        </p:txBody>
      </p:sp>
      <p:grpSp>
        <p:nvGrpSpPr>
          <p:cNvPr id="8" name="GRID" hidden="1">
            <a:extLst>
              <a:ext uri="{FF2B5EF4-FFF2-40B4-BE49-F238E27FC236}">
                <a16:creationId xmlns:a16="http://schemas.microsoft.com/office/drawing/2014/main" id="{5411A5D9-E028-4D06-9C98-7FF92BC3E1C9}"/>
              </a:ext>
            </a:extLst>
          </p:cNvPr>
          <p:cNvGrpSpPr/>
          <p:nvPr userDrawn="1"/>
        </p:nvGrpSpPr>
        <p:grpSpPr>
          <a:xfrm>
            <a:off x="0" y="-1"/>
            <a:ext cx="12191999" cy="6858001"/>
            <a:chOff x="0" y="-1"/>
            <a:chExt cx="12169774" cy="6858001"/>
          </a:xfrm>
        </p:grpSpPr>
        <p:sp>
          <p:nvSpPr>
            <p:cNvPr id="9" name="Rechthoek 8">
              <a:extLst>
                <a:ext uri="{FF2B5EF4-FFF2-40B4-BE49-F238E27FC236}">
                  <a16:creationId xmlns:a16="http://schemas.microsoft.com/office/drawing/2014/main" id="{3C0D51EA-2C0B-423F-808A-D7E320607645}"/>
                </a:ext>
              </a:extLst>
            </p:cNvPr>
            <p:cNvSpPr/>
            <p:nvPr userDrawn="1"/>
          </p:nvSpPr>
          <p:spPr>
            <a:xfrm>
              <a:off x="0" y="5948363"/>
              <a:ext cx="12169774" cy="909637"/>
            </a:xfrm>
            <a:prstGeom prst="rect">
              <a:avLst/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/>
            </a:p>
          </p:txBody>
        </p:sp>
        <p:sp>
          <p:nvSpPr>
            <p:cNvPr id="10" name="Rechthoek 9">
              <a:extLst>
                <a:ext uri="{FF2B5EF4-FFF2-40B4-BE49-F238E27FC236}">
                  <a16:creationId xmlns:a16="http://schemas.microsoft.com/office/drawing/2014/main" id="{E19B9C6E-D591-4B5A-88EC-0D456E9EEA77}"/>
                </a:ext>
              </a:extLst>
            </p:cNvPr>
            <p:cNvSpPr/>
            <p:nvPr userDrawn="1"/>
          </p:nvSpPr>
          <p:spPr>
            <a:xfrm>
              <a:off x="0" y="0"/>
              <a:ext cx="12169774" cy="720000"/>
            </a:xfrm>
            <a:prstGeom prst="rect">
              <a:avLst/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/>
            </a:p>
          </p:txBody>
        </p:sp>
        <p:sp>
          <p:nvSpPr>
            <p:cNvPr id="11" name="Rechthoek 10">
              <a:extLst>
                <a:ext uri="{FF2B5EF4-FFF2-40B4-BE49-F238E27FC236}">
                  <a16:creationId xmlns:a16="http://schemas.microsoft.com/office/drawing/2014/main" id="{C5969C4B-FE96-4B5E-AC7E-F03D13C17B67}"/>
                </a:ext>
              </a:extLst>
            </p:cNvPr>
            <p:cNvSpPr/>
            <p:nvPr userDrawn="1"/>
          </p:nvSpPr>
          <p:spPr>
            <a:xfrm rot="5400000">
              <a:off x="-3082652" y="3082652"/>
              <a:ext cx="6858000" cy="692696"/>
            </a:xfrm>
            <a:prstGeom prst="rect">
              <a:avLst/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/>
            </a:p>
          </p:txBody>
        </p:sp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AAE7E668-C2A5-4854-9DA1-0B4C4EAB09BF}"/>
                </a:ext>
              </a:extLst>
            </p:cNvPr>
            <p:cNvSpPr/>
            <p:nvPr userDrawn="1"/>
          </p:nvSpPr>
          <p:spPr>
            <a:xfrm rot="5400000">
              <a:off x="8379719" y="3071367"/>
              <a:ext cx="6858000" cy="715265"/>
            </a:xfrm>
            <a:prstGeom prst="rect">
              <a:avLst/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dirty="0"/>
            </a:p>
          </p:txBody>
        </p:sp>
        <p:sp>
          <p:nvSpPr>
            <p:cNvPr id="14" name="Rechthoek 13">
              <a:extLst>
                <a:ext uri="{FF2B5EF4-FFF2-40B4-BE49-F238E27FC236}">
                  <a16:creationId xmlns:a16="http://schemas.microsoft.com/office/drawing/2014/main" id="{3DB02457-A563-4894-84F5-CDE73B5FDF1D}"/>
                </a:ext>
              </a:extLst>
            </p:cNvPr>
            <p:cNvSpPr/>
            <p:nvPr userDrawn="1"/>
          </p:nvSpPr>
          <p:spPr>
            <a:xfrm>
              <a:off x="0" y="1271256"/>
              <a:ext cx="12169774" cy="359999"/>
            </a:xfrm>
            <a:prstGeom prst="rect">
              <a:avLst/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dirty="0"/>
            </a:p>
          </p:txBody>
        </p:sp>
        <p:sp>
          <p:nvSpPr>
            <p:cNvPr id="21" name="Rechthoek 20">
              <a:extLst>
                <a:ext uri="{FF2B5EF4-FFF2-40B4-BE49-F238E27FC236}">
                  <a16:creationId xmlns:a16="http://schemas.microsoft.com/office/drawing/2014/main" id="{0416A86C-B4E4-4485-B537-1B182F5DDE21}"/>
                </a:ext>
              </a:extLst>
            </p:cNvPr>
            <p:cNvSpPr/>
            <p:nvPr userDrawn="1"/>
          </p:nvSpPr>
          <p:spPr>
            <a:xfrm>
              <a:off x="0" y="2127886"/>
              <a:ext cx="12169774" cy="180000"/>
            </a:xfrm>
            <a:prstGeom prst="rect">
              <a:avLst/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 dirty="0"/>
            </a:p>
          </p:txBody>
        </p:sp>
        <p:sp>
          <p:nvSpPr>
            <p:cNvPr id="22" name="Rechthoek 21">
              <a:extLst>
                <a:ext uri="{FF2B5EF4-FFF2-40B4-BE49-F238E27FC236}">
                  <a16:creationId xmlns:a16="http://schemas.microsoft.com/office/drawing/2014/main" id="{A7B6467D-2119-4224-933F-21980A6EA394}"/>
                </a:ext>
              </a:extLst>
            </p:cNvPr>
            <p:cNvSpPr/>
            <p:nvPr userDrawn="1"/>
          </p:nvSpPr>
          <p:spPr>
            <a:xfrm rot="5400000">
              <a:off x="775569" y="469279"/>
              <a:ext cx="1631256" cy="692696"/>
            </a:xfrm>
            <a:prstGeom prst="rect">
              <a:avLst/>
            </a:prstGeom>
            <a:solidFill>
              <a:schemeClr val="accent2"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nl-NL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800"/>
            </a:p>
          </p:txBody>
        </p:sp>
      </p:grpSp>
      <p:sp>
        <p:nvSpPr>
          <p:cNvPr id="16" name="Vrije vorm: vorm 15" hidden="1">
            <a:extLst>
              <a:ext uri="{FF2B5EF4-FFF2-40B4-BE49-F238E27FC236}">
                <a16:creationId xmlns:a16="http://schemas.microsoft.com/office/drawing/2014/main" id="{ACA9926C-1FF8-4031-9A47-AA0D4BD34A05}"/>
              </a:ext>
            </a:extLst>
          </p:cNvPr>
          <p:cNvSpPr txBox="1">
            <a:spLocks/>
          </p:cNvSpPr>
          <p:nvPr userDrawn="1"/>
        </p:nvSpPr>
        <p:spPr>
          <a:xfrm>
            <a:off x="694620" y="716978"/>
            <a:ext cx="551843" cy="553507"/>
          </a:xfrm>
          <a:custGeom>
            <a:avLst/>
            <a:gdLst>
              <a:gd name="connsiteX0" fmla="*/ 0 w 1467786"/>
              <a:gd name="connsiteY0" fmla="*/ 814289 h 1472211"/>
              <a:gd name="connsiteX1" fmla="*/ 266313 w 1467786"/>
              <a:gd name="connsiteY1" fmla="*/ 814289 h 1472211"/>
              <a:gd name="connsiteX2" fmla="*/ 404194 w 1467786"/>
              <a:gd name="connsiteY2" fmla="*/ 952332 h 1472211"/>
              <a:gd name="connsiteX3" fmla="*/ 404194 w 1467786"/>
              <a:gd name="connsiteY3" fmla="*/ 1398453 h 1472211"/>
              <a:gd name="connsiteX4" fmla="*/ 309419 w 1467786"/>
              <a:gd name="connsiteY4" fmla="*/ 1341281 h 1472211"/>
              <a:gd name="connsiteX5" fmla="*/ 309419 w 1467786"/>
              <a:gd name="connsiteY5" fmla="*/ 1161174 h 1472211"/>
              <a:gd name="connsiteX6" fmla="*/ 129909 w 1467786"/>
              <a:gd name="connsiteY6" fmla="*/ 1161174 h 1472211"/>
              <a:gd name="connsiteX7" fmla="*/ 73221 w 1467786"/>
              <a:gd name="connsiteY7" fmla="*/ 1066084 h 1472211"/>
              <a:gd name="connsiteX8" fmla="*/ 309419 w 1467786"/>
              <a:gd name="connsiteY8" fmla="*/ 1066084 h 1472211"/>
              <a:gd name="connsiteX9" fmla="*/ 309419 w 1467786"/>
              <a:gd name="connsiteY9" fmla="*/ 952332 h 1472211"/>
              <a:gd name="connsiteX10" fmla="*/ 266313 w 1467786"/>
              <a:gd name="connsiteY10" fmla="*/ 909379 h 1472211"/>
              <a:gd name="connsiteX11" fmla="*/ 16239 w 1467786"/>
              <a:gd name="connsiteY11" fmla="*/ 909379 h 1472211"/>
              <a:gd name="connsiteX12" fmla="*/ 0 w 1467786"/>
              <a:gd name="connsiteY12" fmla="*/ 814289 h 1472211"/>
              <a:gd name="connsiteX13" fmla="*/ 655895 w 1467786"/>
              <a:gd name="connsiteY13" fmla="*/ 492 h 1472211"/>
              <a:gd name="connsiteX14" fmla="*/ 655895 w 1467786"/>
              <a:gd name="connsiteY14" fmla="*/ 814130 h 1472211"/>
              <a:gd name="connsiteX15" fmla="*/ 1467786 w 1467786"/>
              <a:gd name="connsiteY15" fmla="*/ 814130 h 1472211"/>
              <a:gd name="connsiteX16" fmla="*/ 1451241 w 1467786"/>
              <a:gd name="connsiteY16" fmla="*/ 909242 h 1472211"/>
              <a:gd name="connsiteX17" fmla="*/ 1128907 w 1467786"/>
              <a:gd name="connsiteY17" fmla="*/ 909242 h 1472211"/>
              <a:gd name="connsiteX18" fmla="*/ 1354629 w 1467786"/>
              <a:gd name="connsiteY18" fmla="*/ 1135911 h 1472211"/>
              <a:gd name="connsiteX19" fmla="*/ 1297608 w 1467786"/>
              <a:gd name="connsiteY19" fmla="*/ 1213246 h 1472211"/>
              <a:gd name="connsiteX20" fmla="*/ 994774 w 1467786"/>
              <a:gd name="connsiteY20" fmla="*/ 909242 h 1472211"/>
              <a:gd name="connsiteX21" fmla="*/ 906435 w 1467786"/>
              <a:gd name="connsiteY21" fmla="*/ 909242 h 1472211"/>
              <a:gd name="connsiteX22" fmla="*/ 906435 w 1467786"/>
              <a:gd name="connsiteY22" fmla="*/ 1037836 h 1472211"/>
              <a:gd name="connsiteX23" fmla="*/ 1187406 w 1467786"/>
              <a:gd name="connsiteY23" fmla="*/ 1319617 h 1472211"/>
              <a:gd name="connsiteX24" fmla="*/ 1107635 w 1467786"/>
              <a:gd name="connsiteY24" fmla="*/ 1374136 h 1472211"/>
              <a:gd name="connsiteX25" fmla="*/ 908207 w 1467786"/>
              <a:gd name="connsiteY25" fmla="*/ 1173838 h 1472211"/>
              <a:gd name="connsiteX26" fmla="*/ 906435 w 1467786"/>
              <a:gd name="connsiteY26" fmla="*/ 1172356 h 1472211"/>
              <a:gd name="connsiteX27" fmla="*/ 906435 w 1467786"/>
              <a:gd name="connsiteY27" fmla="*/ 1455618 h 1472211"/>
              <a:gd name="connsiteX28" fmla="*/ 811596 w 1467786"/>
              <a:gd name="connsiteY28" fmla="*/ 1472211 h 1472211"/>
              <a:gd name="connsiteX29" fmla="*/ 811596 w 1467786"/>
              <a:gd name="connsiteY29" fmla="*/ 909242 h 1472211"/>
              <a:gd name="connsiteX30" fmla="*/ 655895 w 1467786"/>
              <a:gd name="connsiteY30" fmla="*/ 909242 h 1472211"/>
              <a:gd name="connsiteX31" fmla="*/ 655895 w 1467786"/>
              <a:gd name="connsiteY31" fmla="*/ 1471915 h 1472211"/>
              <a:gd name="connsiteX32" fmla="*/ 655304 w 1467786"/>
              <a:gd name="connsiteY32" fmla="*/ 1471915 h 1472211"/>
              <a:gd name="connsiteX33" fmla="*/ 560465 w 1467786"/>
              <a:gd name="connsiteY33" fmla="*/ 1455322 h 1472211"/>
              <a:gd name="connsiteX34" fmla="*/ 559579 w 1467786"/>
              <a:gd name="connsiteY34" fmla="*/ 1455322 h 1472211"/>
              <a:gd name="connsiteX35" fmla="*/ 559579 w 1467786"/>
              <a:gd name="connsiteY35" fmla="*/ 943909 h 1472211"/>
              <a:gd name="connsiteX36" fmla="*/ 274471 w 1467786"/>
              <a:gd name="connsiteY36" fmla="*/ 658869 h 1472211"/>
              <a:gd name="connsiteX37" fmla="*/ 0 w 1467786"/>
              <a:gd name="connsiteY37" fmla="*/ 658869 h 1472211"/>
              <a:gd name="connsiteX38" fmla="*/ 16250 w 1467786"/>
              <a:gd name="connsiteY38" fmla="*/ 563757 h 1472211"/>
              <a:gd name="connsiteX39" fmla="*/ 274471 w 1467786"/>
              <a:gd name="connsiteY39" fmla="*/ 563757 h 1472211"/>
              <a:gd name="connsiteX40" fmla="*/ 298403 w 1467786"/>
              <a:gd name="connsiteY40" fmla="*/ 564646 h 1472211"/>
              <a:gd name="connsiteX41" fmla="*/ 300766 w 1467786"/>
              <a:gd name="connsiteY41" fmla="*/ 564646 h 1472211"/>
              <a:gd name="connsiteX42" fmla="*/ 97793 w 1467786"/>
              <a:gd name="connsiteY42" fmla="*/ 361088 h 1472211"/>
              <a:gd name="connsiteX43" fmla="*/ 152156 w 1467786"/>
              <a:gd name="connsiteY43" fmla="*/ 281088 h 1472211"/>
              <a:gd name="connsiteX44" fmla="*/ 559579 w 1467786"/>
              <a:gd name="connsiteY44" fmla="*/ 689981 h 1472211"/>
              <a:gd name="connsiteX45" fmla="*/ 561056 w 1467786"/>
              <a:gd name="connsiteY45" fmla="*/ 691462 h 1472211"/>
              <a:gd name="connsiteX46" fmla="*/ 561056 w 1467786"/>
              <a:gd name="connsiteY46" fmla="*/ 472201 h 1472211"/>
              <a:gd name="connsiteX47" fmla="*/ 559874 w 1467786"/>
              <a:gd name="connsiteY47" fmla="*/ 473386 h 1472211"/>
              <a:gd name="connsiteX48" fmla="*/ 257926 w 1467786"/>
              <a:gd name="connsiteY48" fmla="*/ 170568 h 1472211"/>
              <a:gd name="connsiteX49" fmla="*/ 335334 w 1467786"/>
              <a:gd name="connsiteY49" fmla="*/ 113382 h 1472211"/>
              <a:gd name="connsiteX50" fmla="*/ 559579 w 1467786"/>
              <a:gd name="connsiteY50" fmla="*/ 338570 h 1472211"/>
              <a:gd name="connsiteX51" fmla="*/ 561056 w 1467786"/>
              <a:gd name="connsiteY51" fmla="*/ 340051 h 1472211"/>
              <a:gd name="connsiteX52" fmla="*/ 561056 w 1467786"/>
              <a:gd name="connsiteY52" fmla="*/ 16492 h 1472211"/>
              <a:gd name="connsiteX53" fmla="*/ 655895 w 1467786"/>
              <a:gd name="connsiteY53" fmla="*/ 492 h 1472211"/>
              <a:gd name="connsiteX54" fmla="*/ 810847 w 1467786"/>
              <a:gd name="connsiteY54" fmla="*/ 0 h 1472211"/>
              <a:gd name="connsiteX55" fmla="*/ 905666 w 1467786"/>
              <a:gd name="connsiteY55" fmla="*/ 16305 h 1472211"/>
              <a:gd name="connsiteX56" fmla="*/ 905666 w 1467786"/>
              <a:gd name="connsiteY56" fmla="*/ 311272 h 1472211"/>
              <a:gd name="connsiteX57" fmla="*/ 1062811 w 1467786"/>
              <a:gd name="connsiteY57" fmla="*/ 311272 h 1472211"/>
              <a:gd name="connsiteX58" fmla="*/ 1062811 w 1467786"/>
              <a:gd name="connsiteY58" fmla="*/ 73223 h 1472211"/>
              <a:gd name="connsiteX59" fmla="*/ 1157630 w 1467786"/>
              <a:gd name="connsiteY59" fmla="*/ 130141 h 1472211"/>
              <a:gd name="connsiteX60" fmla="*/ 1157630 w 1467786"/>
              <a:gd name="connsiteY60" fmla="*/ 311272 h 1472211"/>
              <a:gd name="connsiteX61" fmla="*/ 1337815 w 1467786"/>
              <a:gd name="connsiteY61" fmla="*/ 311272 h 1472211"/>
              <a:gd name="connsiteX62" fmla="*/ 1394529 w 1467786"/>
              <a:gd name="connsiteY62" fmla="*/ 406432 h 1472211"/>
              <a:gd name="connsiteX63" fmla="*/ 905666 w 1467786"/>
              <a:gd name="connsiteY63" fmla="*/ 406432 h 1472211"/>
              <a:gd name="connsiteX64" fmla="*/ 905666 w 1467786"/>
              <a:gd name="connsiteY64" fmla="*/ 563254 h 1472211"/>
              <a:gd name="connsiteX65" fmla="*/ 1451243 w 1467786"/>
              <a:gd name="connsiteY65" fmla="*/ 563254 h 1472211"/>
              <a:gd name="connsiteX66" fmla="*/ 1467785 w 1467786"/>
              <a:gd name="connsiteY66" fmla="*/ 658414 h 1472211"/>
              <a:gd name="connsiteX67" fmla="*/ 810847 w 1467786"/>
              <a:gd name="connsiteY67" fmla="*/ 658414 h 14722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467786" h="1472211">
                <a:moveTo>
                  <a:pt x="0" y="814289"/>
                </a:moveTo>
                <a:lnTo>
                  <a:pt x="266313" y="814289"/>
                </a:lnTo>
                <a:cubicBezTo>
                  <a:pt x="342192" y="814289"/>
                  <a:pt x="404194" y="876201"/>
                  <a:pt x="404194" y="952332"/>
                </a:cubicBezTo>
                <a:lnTo>
                  <a:pt x="404194" y="1398453"/>
                </a:lnTo>
                <a:cubicBezTo>
                  <a:pt x="371421" y="1381864"/>
                  <a:pt x="339535" y="1362906"/>
                  <a:pt x="309419" y="1341281"/>
                </a:cubicBezTo>
                <a:lnTo>
                  <a:pt x="309419" y="1161174"/>
                </a:lnTo>
                <a:lnTo>
                  <a:pt x="129909" y="1161174"/>
                </a:lnTo>
                <a:cubicBezTo>
                  <a:pt x="108651" y="1130958"/>
                  <a:pt x="89460" y="1098965"/>
                  <a:pt x="73221" y="1066084"/>
                </a:cubicBezTo>
                <a:lnTo>
                  <a:pt x="309419" y="1066084"/>
                </a:lnTo>
                <a:lnTo>
                  <a:pt x="309419" y="952332"/>
                </a:lnTo>
                <a:cubicBezTo>
                  <a:pt x="309419" y="928634"/>
                  <a:pt x="289933" y="909379"/>
                  <a:pt x="266313" y="909379"/>
                </a:cubicBezTo>
                <a:lnTo>
                  <a:pt x="16239" y="909379"/>
                </a:lnTo>
                <a:cubicBezTo>
                  <a:pt x="8857" y="877682"/>
                  <a:pt x="3248" y="845689"/>
                  <a:pt x="0" y="814289"/>
                </a:cubicBezTo>
                <a:close/>
                <a:moveTo>
                  <a:pt x="655895" y="492"/>
                </a:moveTo>
                <a:lnTo>
                  <a:pt x="655895" y="814130"/>
                </a:lnTo>
                <a:lnTo>
                  <a:pt x="1467786" y="814130"/>
                </a:lnTo>
                <a:cubicBezTo>
                  <a:pt x="1464536" y="845538"/>
                  <a:pt x="1458923" y="877538"/>
                  <a:pt x="1451241" y="909242"/>
                </a:cubicBezTo>
                <a:lnTo>
                  <a:pt x="1128907" y="909242"/>
                </a:lnTo>
                <a:lnTo>
                  <a:pt x="1354629" y="1135911"/>
                </a:lnTo>
                <a:cubicBezTo>
                  <a:pt x="1337198" y="1162875"/>
                  <a:pt x="1318289" y="1188949"/>
                  <a:pt x="1297608" y="1213246"/>
                </a:cubicBezTo>
                <a:lnTo>
                  <a:pt x="994774" y="909242"/>
                </a:lnTo>
                <a:lnTo>
                  <a:pt x="906435" y="909242"/>
                </a:lnTo>
                <a:lnTo>
                  <a:pt x="906435" y="1037836"/>
                </a:lnTo>
                <a:lnTo>
                  <a:pt x="1187406" y="1319617"/>
                </a:lnTo>
                <a:cubicBezTo>
                  <a:pt x="1161997" y="1339469"/>
                  <a:pt x="1135111" y="1357840"/>
                  <a:pt x="1107635" y="1374136"/>
                </a:cubicBezTo>
                <a:lnTo>
                  <a:pt x="908207" y="1173838"/>
                </a:lnTo>
                <a:lnTo>
                  <a:pt x="906435" y="1172356"/>
                </a:lnTo>
                <a:lnTo>
                  <a:pt x="906435" y="1455618"/>
                </a:lnTo>
                <a:cubicBezTo>
                  <a:pt x="874822" y="1463322"/>
                  <a:pt x="842913" y="1468656"/>
                  <a:pt x="811596" y="1472211"/>
                </a:cubicBezTo>
                <a:lnTo>
                  <a:pt x="811596" y="909242"/>
                </a:lnTo>
                <a:lnTo>
                  <a:pt x="655895" y="909242"/>
                </a:lnTo>
                <a:lnTo>
                  <a:pt x="655895" y="1471915"/>
                </a:lnTo>
                <a:cubicBezTo>
                  <a:pt x="655895" y="1471915"/>
                  <a:pt x="655304" y="1471915"/>
                  <a:pt x="655304" y="1471915"/>
                </a:cubicBezTo>
                <a:cubicBezTo>
                  <a:pt x="623986" y="1468656"/>
                  <a:pt x="592078" y="1463026"/>
                  <a:pt x="560465" y="1455322"/>
                </a:cubicBezTo>
                <a:lnTo>
                  <a:pt x="559579" y="1455322"/>
                </a:lnTo>
                <a:lnTo>
                  <a:pt x="559579" y="943909"/>
                </a:lnTo>
                <a:cubicBezTo>
                  <a:pt x="559283" y="786871"/>
                  <a:pt x="431354" y="658869"/>
                  <a:pt x="274471" y="658869"/>
                </a:cubicBezTo>
                <a:lnTo>
                  <a:pt x="0" y="658869"/>
                </a:lnTo>
                <a:cubicBezTo>
                  <a:pt x="2954" y="627758"/>
                  <a:pt x="8568" y="595758"/>
                  <a:pt x="16250" y="563757"/>
                </a:cubicBezTo>
                <a:lnTo>
                  <a:pt x="274471" y="563757"/>
                </a:lnTo>
                <a:cubicBezTo>
                  <a:pt x="281562" y="563757"/>
                  <a:pt x="289539" y="564054"/>
                  <a:pt x="298403" y="564646"/>
                </a:cubicBezTo>
                <a:lnTo>
                  <a:pt x="300766" y="564646"/>
                </a:lnTo>
                <a:lnTo>
                  <a:pt x="97793" y="361088"/>
                </a:lnTo>
                <a:cubicBezTo>
                  <a:pt x="113748" y="333533"/>
                  <a:pt x="132065" y="306569"/>
                  <a:pt x="152156" y="281088"/>
                </a:cubicBezTo>
                <a:lnTo>
                  <a:pt x="559579" y="689981"/>
                </a:lnTo>
                <a:lnTo>
                  <a:pt x="561056" y="691462"/>
                </a:lnTo>
                <a:lnTo>
                  <a:pt x="561056" y="472201"/>
                </a:lnTo>
                <a:lnTo>
                  <a:pt x="559874" y="473386"/>
                </a:lnTo>
                <a:lnTo>
                  <a:pt x="257926" y="170568"/>
                </a:lnTo>
                <a:cubicBezTo>
                  <a:pt x="282153" y="150123"/>
                  <a:pt x="308152" y="130864"/>
                  <a:pt x="335334" y="113382"/>
                </a:cubicBezTo>
                <a:lnTo>
                  <a:pt x="559579" y="338570"/>
                </a:lnTo>
                <a:lnTo>
                  <a:pt x="561056" y="340051"/>
                </a:lnTo>
                <a:lnTo>
                  <a:pt x="561056" y="16492"/>
                </a:lnTo>
                <a:cubicBezTo>
                  <a:pt x="592964" y="8788"/>
                  <a:pt x="624873" y="3455"/>
                  <a:pt x="655895" y="492"/>
                </a:cubicBezTo>
                <a:close/>
                <a:moveTo>
                  <a:pt x="810847" y="0"/>
                </a:moveTo>
                <a:cubicBezTo>
                  <a:pt x="841863" y="2965"/>
                  <a:pt x="873764" y="8597"/>
                  <a:pt x="905666" y="16305"/>
                </a:cubicBezTo>
                <a:lnTo>
                  <a:pt x="905666" y="311272"/>
                </a:lnTo>
                <a:lnTo>
                  <a:pt x="1062811" y="311272"/>
                </a:lnTo>
                <a:lnTo>
                  <a:pt x="1062811" y="73223"/>
                </a:lnTo>
                <a:cubicBezTo>
                  <a:pt x="1095304" y="89528"/>
                  <a:pt x="1127205" y="108797"/>
                  <a:pt x="1157630" y="130141"/>
                </a:cubicBezTo>
                <a:lnTo>
                  <a:pt x="1157630" y="311272"/>
                </a:lnTo>
                <a:lnTo>
                  <a:pt x="1337815" y="311272"/>
                </a:lnTo>
                <a:cubicBezTo>
                  <a:pt x="1359083" y="341510"/>
                  <a:pt x="1378283" y="373526"/>
                  <a:pt x="1394529" y="406432"/>
                </a:cubicBezTo>
                <a:lnTo>
                  <a:pt x="905666" y="406432"/>
                </a:lnTo>
                <a:lnTo>
                  <a:pt x="905666" y="563254"/>
                </a:lnTo>
                <a:lnTo>
                  <a:pt x="1451243" y="563254"/>
                </a:lnTo>
                <a:cubicBezTo>
                  <a:pt x="1458923" y="595270"/>
                  <a:pt x="1464536" y="627287"/>
                  <a:pt x="1467785" y="658414"/>
                </a:cubicBezTo>
                <a:lnTo>
                  <a:pt x="810847" y="658414"/>
                </a:lnTo>
                <a:close/>
              </a:path>
            </a:pathLst>
          </a:custGeom>
          <a:solidFill>
            <a:schemeClr val="tx2"/>
          </a:solidFill>
        </p:spPr>
        <p:txBody>
          <a:bodyPr wrap="square">
            <a:noAutofit/>
          </a:bodyPr>
          <a:lstStyle>
            <a:lvl1pPr marL="0" indent="0" algn="l" defTabSz="719138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bg2"/>
              </a:buClr>
              <a:buSzPct val="100000"/>
              <a:buFont typeface="Segoe UI Light" panose="020B0502040204020203" pitchFamily="34" charset="0"/>
              <a:buNone/>
              <a:defRPr sz="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33400" indent="-261938" algn="l" defTabSz="719138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Calibri Light" panose="020F0302020204030204" pitchFamily="34" charset="0"/>
              <a:buChar char="→"/>
              <a:defRPr sz="1600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0" indent="0" algn="l" defTabSz="719138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rgbClr val="0070C0"/>
              </a:buClr>
              <a:buSzPct val="85000"/>
              <a:buFont typeface="Arial" panose="020B0604020202020204" pitchFamily="34" charset="0"/>
              <a:buNone/>
              <a:defRPr sz="1600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719138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b="1" kern="1200" cap="none" spc="30" baseline="0">
                <a:solidFill>
                  <a:schemeClr val="tx2"/>
                </a:solidFill>
                <a:latin typeface="+mj-lt"/>
                <a:ea typeface="+mn-ea"/>
                <a:cs typeface="Calibri" panose="020F0502020204030204" pitchFamily="34" charset="0"/>
              </a:defRPr>
            </a:lvl4pPr>
            <a:lvl5pPr marL="271463" indent="-271463" algn="l" defTabSz="719138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3"/>
              </a:buClr>
              <a:buFont typeface="+mj-lt"/>
              <a:buAutoNum type="arabicPeriod"/>
              <a:defRPr sz="1600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533400" indent="-273050" algn="l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bg2"/>
              </a:buClr>
              <a:buFont typeface="+mj-lt"/>
              <a:buAutoNum type="arabicPeriod"/>
              <a:defRPr sz="1600" b="0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533400" indent="-261938" algn="l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buFont typeface="+mj-lt"/>
              <a:buAutoNum type="alphaLcPeriod"/>
              <a:defRPr sz="1600" b="0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i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Font typeface="Arial" panose="020B0604020202020204" pitchFamily="34" charset="0"/>
              <a:buNone/>
              <a:defRPr sz="3000" b="1" kern="1200">
                <a:solidFill>
                  <a:schemeClr val="bg2"/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nl-NL"/>
              <a:t>   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1793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715" r:id="rId3"/>
    <p:sldLayoutId id="2147483716" r:id="rId4"/>
    <p:sldLayoutId id="2147483717" r:id="rId5"/>
    <p:sldLayoutId id="2147483655" r:id="rId6"/>
    <p:sldLayoutId id="2147483658" r:id="rId7"/>
    <p:sldLayoutId id="2147483718" r:id="rId8"/>
    <p:sldLayoutId id="2147483719" r:id="rId9"/>
    <p:sldLayoutId id="2147483660" r:id="rId10"/>
    <p:sldLayoutId id="2147483707" r:id="rId11"/>
    <p:sldLayoutId id="2147483708" r:id="rId12"/>
    <p:sldLayoutId id="2147483709" r:id="rId13"/>
    <p:sldLayoutId id="2147483710" r:id="rId14"/>
    <p:sldLayoutId id="2147483720" r:id="rId15"/>
    <p:sldLayoutId id="2147483722" r:id="rId16"/>
    <p:sldLayoutId id="2147483721" r:id="rId17"/>
    <p:sldLayoutId id="2147483723" r:id="rId18"/>
    <p:sldLayoutId id="2147483724" r:id="rId19"/>
    <p:sldLayoutId id="2147483673" r:id="rId20"/>
    <p:sldLayoutId id="2147483681" r:id="rId21"/>
    <p:sldLayoutId id="2147483699" r:id="rId22"/>
    <p:sldLayoutId id="2147483701" r:id="rId23"/>
    <p:sldLayoutId id="2147483703" r:id="rId24"/>
    <p:sldLayoutId id="2147483702" r:id="rId25"/>
    <p:sldLayoutId id="2147483725" r:id="rId26"/>
    <p:sldLayoutId id="2147483663" r:id="rId27"/>
    <p:sldLayoutId id="2147483664" r:id="rId28"/>
    <p:sldLayoutId id="2147483666" r:id="rId29"/>
    <p:sldLayoutId id="2147483667" r:id="rId30"/>
    <p:sldLayoutId id="2147483672" r:id="rId31"/>
    <p:sldLayoutId id="2147483675" r:id="rId32"/>
    <p:sldLayoutId id="2147483704" r:id="rId33"/>
    <p:sldLayoutId id="2147483705" r:id="rId3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tabLst>
          <a:tab pos="1255713" algn="l"/>
        </a:tabLst>
        <a:defRPr sz="3000" b="1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71463" indent="-271463" algn="l" defTabSz="719138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Clr>
          <a:schemeClr val="tx1"/>
        </a:buClr>
        <a:buSzPct val="100000"/>
        <a:buFont typeface="Segoe UI Light" panose="020B0502040204020203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1pPr>
      <a:lvl2pPr marL="533400" indent="-261938" algn="l" defTabSz="719138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Clr>
          <a:schemeClr val="tx1"/>
        </a:buClr>
        <a:buSzPct val="100000"/>
        <a:buFont typeface="Calibri Light" panose="020F0302020204030204" pitchFamily="34" charset="0"/>
        <a:buChar char="→"/>
        <a:defRPr sz="1600" i="0" kern="1200">
          <a:solidFill>
            <a:schemeClr val="tx2"/>
          </a:solidFill>
          <a:latin typeface="+mn-lt"/>
          <a:ea typeface="+mn-ea"/>
          <a:cs typeface="+mn-cs"/>
        </a:defRPr>
      </a:lvl2pPr>
      <a:lvl3pPr marL="0" indent="0" algn="l" defTabSz="719138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Clr>
          <a:srgbClr val="0070C0"/>
        </a:buClr>
        <a:buSzPct val="85000"/>
        <a:buFont typeface="Arial" panose="020B0604020202020204" pitchFamily="34" charset="0"/>
        <a:buNone/>
        <a:defRPr sz="1600" i="0" kern="1200">
          <a:solidFill>
            <a:schemeClr val="tx2"/>
          </a:solidFill>
          <a:latin typeface="+mn-lt"/>
          <a:ea typeface="+mn-ea"/>
          <a:cs typeface="+mn-cs"/>
        </a:defRPr>
      </a:lvl3pPr>
      <a:lvl4pPr marL="0" indent="0" algn="l" defTabSz="719138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2000" b="1" kern="1200" cap="none" spc="30" baseline="0">
          <a:solidFill>
            <a:schemeClr val="tx2"/>
          </a:solidFill>
          <a:latin typeface="+mj-lt"/>
          <a:ea typeface="+mn-ea"/>
          <a:cs typeface="Calibri" panose="020F0502020204030204" pitchFamily="34" charset="0"/>
        </a:defRPr>
      </a:lvl4pPr>
      <a:lvl5pPr marL="271463" indent="-271463" algn="l" defTabSz="719138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Clr>
          <a:schemeClr val="tx1"/>
        </a:buClr>
        <a:buFont typeface="+mj-lt"/>
        <a:buAutoNum type="arabicPeriod"/>
        <a:defRPr sz="1600" i="0" kern="1200">
          <a:solidFill>
            <a:schemeClr val="tx2"/>
          </a:solidFill>
          <a:latin typeface="+mn-lt"/>
          <a:ea typeface="+mn-ea"/>
          <a:cs typeface="+mn-cs"/>
        </a:defRPr>
      </a:lvl5pPr>
      <a:lvl6pPr marL="533400" indent="-27305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Clr>
          <a:schemeClr val="tx1"/>
        </a:buClr>
        <a:buFont typeface="+mj-lt"/>
        <a:buAutoNum type="arabicPeriod"/>
        <a:defRPr sz="1600" b="0" i="0" kern="1200">
          <a:solidFill>
            <a:schemeClr val="tx2"/>
          </a:solidFill>
          <a:latin typeface="+mn-lt"/>
          <a:ea typeface="+mn-ea"/>
          <a:cs typeface="+mn-cs"/>
        </a:defRPr>
      </a:lvl6pPr>
      <a:lvl7pPr marL="533400" indent="-261938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Clr>
          <a:schemeClr val="tx1"/>
        </a:buClr>
        <a:buFont typeface="+mj-lt"/>
        <a:buAutoNum type="alphaLcPeriod"/>
        <a:defRPr sz="1600" b="0" i="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1600" i="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100000"/>
        </a:lnSpc>
        <a:spcBef>
          <a:spcPts val="300"/>
        </a:spcBef>
        <a:spcAft>
          <a:spcPts val="600"/>
        </a:spcAft>
        <a:buFont typeface="Arial" panose="020B0604020202020204" pitchFamily="34" charset="0"/>
        <a:buNone/>
        <a:defRPr sz="3000" b="1" kern="1200">
          <a:solidFill>
            <a:schemeClr val="bg2"/>
          </a:solidFill>
          <a:latin typeface="+mj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776" userDrawn="1">
          <p15:clr>
            <a:srgbClr val="F26B43"/>
          </p15:clr>
        </p15:guide>
        <p15:guide id="3" orient="horz" pos="1002" userDrawn="1">
          <p15:clr>
            <a:srgbClr val="F26B43"/>
          </p15:clr>
        </p15:guide>
        <p15:guide id="5" orient="horz" pos="38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kennisbank.isso.nl/kenniskaart/verpleeghuis-van-de-toekomst-legionella" TargetMode="External"/><Relationship Id="rId2" Type="http://schemas.openxmlformats.org/officeDocument/2006/relationships/hyperlink" Target="https://kennisbank.isso.nl/kenniskaart/model-gebruiksinstructie-leidingwaterinstallatie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kennisbank.isso.nl/kenniskaart/drukreduceertoestel-installeren-onderhouden-en-controleren%5b1%5d" TargetMode="External"/><Relationship Id="rId2" Type="http://schemas.openxmlformats.org/officeDocument/2006/relationships/hyperlink" Target="https://kennisbank.isso.nl/kenniskaart/thermostatische-douchekraan-montere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ennisbank.isso.nl/kenniskaart/terugstroombeveiliging-ca-controleren" TargetMode="External"/><Relationship Id="rId5" Type="http://schemas.openxmlformats.org/officeDocument/2006/relationships/hyperlink" Target="https://kennisbank.isso.nl/kenniskaart/terugstroombeveiliging-ea-controleren-en-onderhouden%5b1%5d" TargetMode="External"/><Relationship Id="rId4" Type="http://schemas.openxmlformats.org/officeDocument/2006/relationships/hyperlink" Target="https://kennisbank.isso.nl/kenniskaart/terugstroombeveiliging-eb-controleren-en-onderhouden%5b1%5d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kennisbank.isso.nl/kenniskaart/hygi-nisch-werken-met-leidingwaterinstallaties" TargetMode="External"/><Relationship Id="rId2" Type="http://schemas.openxmlformats.org/officeDocument/2006/relationships/hyperlink" Target="https://kennisbank.isso.nl/kenniskaart/terugstroombeveiliging-ba-controleren-en-onderhouden%5b1%5d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kennisbank.isso.nl/kenniskaart/verticale-douche-wtw-installeren" TargetMode="External"/><Relationship Id="rId2" Type="http://schemas.openxmlformats.org/officeDocument/2006/relationships/hyperlink" Target="https://kennisbank.isso.nl/kenniskaart/hemelwatersysteem-voor-woningen-ontwerpe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ennisbank.isso.nl/kenniskaart/spaardouche-kiezen-en-installeren" TargetMode="External"/><Relationship Id="rId5" Type="http://schemas.openxmlformats.org/officeDocument/2006/relationships/hyperlink" Target="https://kennisbank.isso.nl/kenniskaart/douchebak-met-wtw-installeren%5b1%5d" TargetMode="External"/><Relationship Id="rId4" Type="http://schemas.openxmlformats.org/officeDocument/2006/relationships/hyperlink" Target="https://kennisbank.isso.nl/kenniskaart/douchegoot-met-wtw-installeren%5b1%5d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kennisbank.isso.nl/kenniskaart/inbouwreservoir-en-wandcloset-installeren" TargetMode="External"/><Relationship Id="rId2" Type="http://schemas.openxmlformats.org/officeDocument/2006/relationships/hyperlink" Target="https://kennisbank.isso.nl/kenniskaart/verpleeghuis-van-de-toekomst-sanitair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kennisbank.isso.nl/kenniskaart/elektriciteit-in-badkamers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kennisbank.isso.nl/kenniskaart/riolering-geluidsarm-ontwerpen" TargetMode="External"/><Relationship Id="rId7" Type="http://schemas.openxmlformats.org/officeDocument/2006/relationships/hyperlink" Target="https://kennisbank.isso.nl/kenniskaart/vetafscheider-installeren" TargetMode="External"/><Relationship Id="rId2" Type="http://schemas.openxmlformats.org/officeDocument/2006/relationships/hyperlink" Target="https://kennisbank.isso.nl/kenniskaart/kunststof-standleiding-monteren%5b1%5d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ennisbank.isso.nl/kenniskaart/ontlastput" TargetMode="External"/><Relationship Id="rId5" Type="http://schemas.openxmlformats.org/officeDocument/2006/relationships/hyperlink" Target="https://kennisbank.isso.nl/kenniskaart/hemelwaterafvoer-van-hellingbanen-aanleggen" TargetMode="External"/><Relationship Id="rId4" Type="http://schemas.openxmlformats.org/officeDocument/2006/relationships/hyperlink" Target="https://kennisbank.isso.nl/kenniskaart/sanitair-onder-maaiveld-van-woningen-aansluiten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kennisbank.isso.nl/kenniskaart/verstopping-in-riolering-zoeken-en-verhelpen" TargetMode="External"/><Relationship Id="rId2" Type="http://schemas.openxmlformats.org/officeDocument/2006/relationships/hyperlink" Target="https://kennisbank.isso.nl/kenniskaart/dakgoten-berekenen-en-montere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ennisbank.isso.nl/kenniskaart/wateroverlast-van-hemelwaterafvoer-verhelpen" TargetMode="External"/><Relationship Id="rId5" Type="http://schemas.openxmlformats.org/officeDocument/2006/relationships/hyperlink" Target="https://kennisbank.isso.nl/kenniskaart/stankoverlast-in-riolering-zoeken-en-verhelpen" TargetMode="External"/><Relationship Id="rId4" Type="http://schemas.openxmlformats.org/officeDocument/2006/relationships/hyperlink" Target="https://kennisbank.isso.nl/kenniskaart/verstopping-met-een-hogedrukreiniger-ontstoppen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kennisbank.isso.nl/kenniskaart/brl-6000-ab" TargetMode="External"/><Relationship Id="rId2" Type="http://schemas.openxmlformats.org/officeDocument/2006/relationships/hyperlink" Target="https://kennisbank.isso.nl/kenniskaart/betekenis-brl-(beoordelingsrichtlijn)%5b1%5d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ennisbank.isso.nl/kenniskaart/brl-6000-08c-beheren-en-onderhouden-van-leidingwaterinstallaties-van-bouwwerken" TargetMode="External"/><Relationship Id="rId5" Type="http://schemas.openxmlformats.org/officeDocument/2006/relationships/hyperlink" Target="https://kennisbank.isso.nl/kenniskaart/brl-6000-08-ontwerpen-en-installeren-van-leidingwaterinstallaties-van-bouwwerken" TargetMode="External"/><Relationship Id="rId4" Type="http://schemas.openxmlformats.org/officeDocument/2006/relationships/hyperlink" Target="https://kennisbank.isso.nl/kenniskaart/brl-6000-07-ontwerpen-en-installeren-van-leidingwaterinstallaties-van-individuele-woningen%5b1%5d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sso-kenniskaarten.nl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ennisbank.isso.nl/kenniskaart/brandslanghaspel-controleren-en-onderhouden" TargetMode="External"/><Relationship Id="rId7" Type="http://schemas.openxmlformats.org/officeDocument/2006/relationships/hyperlink" Target="https://kennisbank.isso.nl/kenniskaart/droge-blusleiding-installeren" TargetMode="External"/><Relationship Id="rId2" Type="http://schemas.openxmlformats.org/officeDocument/2006/relationships/hyperlink" Target="https://kennisbank.isso.nl/kenniskaart/brandslanghaspe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ennisbank.isso.nl/kenniskaart/waterleidingsprinkler-in-woningen-aanleggen" TargetMode="External"/><Relationship Id="rId5" Type="http://schemas.openxmlformats.org/officeDocument/2006/relationships/hyperlink" Target="https://kennisbank.isso.nl/kenniskaart/waterleidingsprinkler-in-woningen-ontwerpen-hybride-systeem" TargetMode="External"/><Relationship Id="rId4" Type="http://schemas.openxmlformats.org/officeDocument/2006/relationships/hyperlink" Target="https://kennisbank.isso.nl/kenniskaart/brandslanghaspel-vervangen%5b1%5d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kennisbank.isso.nl/kenniskaart/brandwerende-doorvoeren-bij-metalen-leidingen-aanbrengen%5b1%5d" TargetMode="External"/><Relationship Id="rId2" Type="http://schemas.openxmlformats.org/officeDocument/2006/relationships/hyperlink" Target="https://kennisbank.isso.nl/kenniskaart/brandwerende-doorvoeren-aanbrengen-bij-kunststofleidingen%5b1%5d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kennisbank.isso.nl/kenniskaart/veilig-werken-in-kruipruimten" TargetMode="External"/><Relationship Id="rId4" Type="http://schemas.openxmlformats.org/officeDocument/2006/relationships/hyperlink" Target="https://kennisbank.isso.nl/kenniskaart/nooddouches-legionellaveilig-aanleggen-en-behere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kennisbank.isso.nl/kenniskaart/leidingen-in-opstelruimte-combiketel-aanleggen" TargetMode="External"/><Relationship Id="rId7" Type="http://schemas.openxmlformats.org/officeDocument/2006/relationships/hyperlink" Target="https://kennisbank.isso.nl/kenniskaart/hotspots-in-verlaagde-plafonds-en-schachten-voorkomen%5b1%5d" TargetMode="External"/><Relationship Id="rId2" Type="http://schemas.openxmlformats.org/officeDocument/2006/relationships/hyperlink" Target="https://kennisbank.isso.nl/kenniskaart/warmtepompboiler-installere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ennisbank.isso.nl/kenniskaart/hotspots-bij-radiatorverwarming-voorkomen%5b1%5d" TargetMode="External"/><Relationship Id="rId5" Type="http://schemas.openxmlformats.org/officeDocument/2006/relationships/hyperlink" Target="https://kennisbank.isso.nl/kenniskaart/hotspots-bij-vloerverwarming-voorkomen%5b1%5d" TargetMode="External"/><Relationship Id="rId4" Type="http://schemas.openxmlformats.org/officeDocument/2006/relationships/hyperlink" Target="https://kennisbank.isso.nl/kenniskaart/waterslag-voorkome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kennisbank.isso.nl/kenniskaart/gevelkraan-installeren" TargetMode="External"/><Relationship Id="rId7" Type="http://schemas.openxmlformats.org/officeDocument/2006/relationships/hyperlink" Target="https://kennisbank.isso.nl/kenniskaart/drukreduceertoestel-(leidingwaterinstallatie)%5b1%5d" TargetMode="External"/><Relationship Id="rId2" Type="http://schemas.openxmlformats.org/officeDocument/2006/relationships/hyperlink" Target="https://kennisbank.isso.nl/kenniskaart/opwarming-meterkast-hoogbouw-met-stadsverwarming-voorkome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ennisbank.isso.nl/kenniskaart/warmtapwaterleidingen-isoleren" TargetMode="External"/><Relationship Id="rId5" Type="http://schemas.openxmlformats.org/officeDocument/2006/relationships/hyperlink" Target="https://kennisbank.isso.nl/kenniskaart/leidingwaterinstallatie-geluidarm-aanleggen" TargetMode="External"/><Relationship Id="rId4" Type="http://schemas.openxmlformats.org/officeDocument/2006/relationships/hyperlink" Target="https://kennisbank.isso.nl/kenniskaart/waterontharder-in-woningen-installeren-en-onderhouden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kennisbank.isso.nl/kenniskaart/schroefdraadverbinding-maken-zonder-hennep%5b1%5d" TargetMode="External"/><Relationship Id="rId2" Type="http://schemas.openxmlformats.org/officeDocument/2006/relationships/hyperlink" Target="https://kennisbank.isso.nl/kenniskaart/drukreduceertoestel-instellen%5b1%5d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kennisbank.isso.nl/kenniskaart/drinkwaterinstallatie-woning-opleveren" TargetMode="External"/><Relationship Id="rId5" Type="http://schemas.openxmlformats.org/officeDocument/2006/relationships/hyperlink" Target="https://kennisbank.isso.nl/kenniskaart/hygi-nisch-werken-met-leidingwaterinstallaties" TargetMode="External"/><Relationship Id="rId4" Type="http://schemas.openxmlformats.org/officeDocument/2006/relationships/hyperlink" Target="https://kennisbank.isso.nl/kenniskaart/drinkwaterinstallatie-spoelen-reinigen-en-desinfecteren%5b1%5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/>
          <p:cNvSpPr/>
          <p:nvPr/>
        </p:nvSpPr>
        <p:spPr>
          <a:xfrm>
            <a:off x="296985" y="5169097"/>
            <a:ext cx="116996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sz="2800" dirty="0">
                <a:solidFill>
                  <a:schemeClr val="bg2"/>
                </a:solidFill>
              </a:rPr>
              <a:t>Overzicht  ISSO-KennisKaarten </a:t>
            </a:r>
            <a:r>
              <a:rPr lang="nl-NL" sz="2800" dirty="0" smtClean="0">
                <a:solidFill>
                  <a:schemeClr val="bg2"/>
                </a:solidFill>
              </a:rPr>
              <a:t>Sanitaire Technieken</a:t>
            </a:r>
          </a:p>
          <a:p>
            <a:pPr algn="ctr"/>
            <a:r>
              <a:rPr lang="nl-NL" sz="2800" dirty="0" smtClean="0">
                <a:solidFill>
                  <a:schemeClr val="bg2"/>
                </a:solidFill>
              </a:rPr>
              <a:t>november </a:t>
            </a:r>
            <a:r>
              <a:rPr lang="nl-NL" sz="2800" dirty="0">
                <a:solidFill>
                  <a:schemeClr val="bg2"/>
                </a:solidFill>
              </a:rPr>
              <a:t>2019 </a:t>
            </a:r>
            <a:endParaRPr lang="nl-NL" sz="28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467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10</a:t>
            </a:fld>
            <a:endParaRPr lang="nl-NL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903499"/>
              </p:ext>
            </p:extLst>
          </p:nvPr>
        </p:nvGraphicFramePr>
        <p:xfrm>
          <a:off x="1008183" y="898616"/>
          <a:ext cx="10949354" cy="49918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5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571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263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99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10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09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36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nr.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Titel  ISSO-kenniskaart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trefwoorden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datum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doelgroep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adviseur / ontwerper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err="1" smtClean="0">
                          <a:effectLst/>
                        </a:rPr>
                        <a:t>techn</a:t>
                      </a:r>
                      <a:r>
                        <a:rPr lang="nl-NL" sz="1400" dirty="0" smtClean="0">
                          <a:effectLst/>
                        </a:rPr>
                        <a:t>. beheerder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installateur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(</a:t>
                      </a:r>
                      <a:r>
                        <a:rPr lang="nl-NL" sz="1400" dirty="0" smtClean="0">
                          <a:effectLst/>
                        </a:rPr>
                        <a:t>onderhouds-)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monteur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werkvoorbereider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anders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LEIDINGWATERINSTALLATIES  (4)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71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Model gebruiksinstructie </a:t>
                      </a:r>
                      <a:r>
                        <a:rPr lang="nl-NL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leidingwaterinstallatie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+mn-lt"/>
                          <a:ea typeface="Calibri"/>
                          <a:cs typeface="Times New Roman"/>
                          <a:hlinkClick r:id="rId2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+mn-lt"/>
                          <a:ea typeface="Calibri"/>
                          <a:cs typeface="Times New Roman"/>
                          <a:hlinkClick r:id="rId2"/>
                        </a:rPr>
                        <a:t> 71</a:t>
                      </a:r>
                      <a:r>
                        <a:rPr lang="nl-NL" sz="1400" dirty="0" smtClean="0">
                          <a:effectLst/>
                          <a:latin typeface="+mn-lt"/>
                          <a:ea typeface="Calibri"/>
                          <a:cs typeface="Times New Roman"/>
                          <a:hlinkClick r:id="rId2"/>
                        </a:rPr>
                        <a:t>   </a:t>
                      </a:r>
                      <a:endParaRPr lang="nl-NL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err="1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Verantwoordelijk-heden</a:t>
                      </a:r>
                      <a:endParaRPr lang="nl-NL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18-02-2013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n-lt"/>
                          <a:ea typeface="Calibri"/>
                          <a:cs typeface="Times New Roman"/>
                        </a:rPr>
                        <a:t>97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Verpleeghuis van de toekomst: Legionella </a:t>
                      </a:r>
                      <a:endParaRPr lang="nl-NL" sz="14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+mn-lt"/>
                          <a:ea typeface="Calibri"/>
                          <a:cs typeface="Times New Roman"/>
                          <a:hlinkClick r:id="rId3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+mn-lt"/>
                          <a:ea typeface="Calibri"/>
                          <a:cs typeface="Times New Roman"/>
                          <a:hlinkClick r:id="rId3"/>
                        </a:rPr>
                        <a:t> 97    </a:t>
                      </a:r>
                      <a:endParaRPr lang="nl-NL" sz="1200" i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03-10-2013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i="1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i="1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i="1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+mn-lt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itel 2"/>
          <p:cNvSpPr>
            <a:spLocks noGrp="1"/>
          </p:cNvSpPr>
          <p:nvPr>
            <p:ph type="title"/>
          </p:nvPr>
        </p:nvSpPr>
        <p:spPr>
          <a:xfrm>
            <a:off x="1024364" y="250686"/>
            <a:ext cx="10772453" cy="490400"/>
          </a:xfrm>
        </p:spPr>
        <p:txBody>
          <a:bodyPr/>
          <a:lstStyle/>
          <a:p>
            <a:pPr algn="ctr"/>
            <a:r>
              <a:rPr lang="nl-NL" dirty="0" smtClean="0"/>
              <a:t>C.  Leidingwaterinstallaties (4)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8527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11</a:t>
            </a:fld>
            <a:endParaRPr lang="nl-NL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694113"/>
              </p:ext>
            </p:extLst>
          </p:nvPr>
        </p:nvGraphicFramePr>
        <p:xfrm>
          <a:off x="1008183" y="898616"/>
          <a:ext cx="10949354" cy="53004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5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1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28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99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10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09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36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nr.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Titel  ISSO-kenniskaart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trefwoorden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datum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doelgroep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adviseur / ontwerper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err="1" smtClean="0">
                          <a:effectLst/>
                        </a:rPr>
                        <a:t>techn</a:t>
                      </a:r>
                      <a:r>
                        <a:rPr lang="nl-NL" sz="1400" dirty="0" smtClean="0">
                          <a:effectLst/>
                        </a:rPr>
                        <a:t>. beheerder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installateur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(</a:t>
                      </a:r>
                      <a:r>
                        <a:rPr lang="nl-NL" sz="1400" dirty="0" smtClean="0">
                          <a:effectLst/>
                        </a:rPr>
                        <a:t>onderhouds-)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monteur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werkvoorbereider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anders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LEIDINGWATERINSTALLATIES - BEHEER EN ONDERHOUD</a:t>
                      </a:r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l-NL" sz="1400" dirty="0">
                          <a:effectLst/>
                        </a:rPr>
                        <a:t> </a:t>
                      </a:r>
                      <a:r>
                        <a:rPr lang="nl-NL" sz="1400" dirty="0" smtClean="0">
                          <a:effectLst/>
                        </a:rPr>
                        <a:t>(1)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Thermostatische douchekraan monteren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2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2"/>
                        </a:rPr>
                        <a:t> 67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spuien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30-07-2013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Drukreduceertoestel installeren, onderhouden en controleren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 9       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reiniging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29-03-2012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Terugstroombeveiliging EB controleren en 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onderhouden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4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4"/>
                        </a:rPr>
                        <a:t> 6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leidingdruk-,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overdruk-methode 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29-03-2012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Terugstroombeveiliging EA controleren en onderhouden 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5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5"/>
                        </a:rPr>
                        <a:t> 7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standaard-,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vacuüm-,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overdruk-methode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04-03-2014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Terugstroombeveiliging CA controleren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6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6"/>
                        </a:rPr>
                        <a:t> 2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  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spuiwerking,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afvoertrechter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04-03-2014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itel 2"/>
          <p:cNvSpPr>
            <a:spLocks noGrp="1"/>
          </p:cNvSpPr>
          <p:nvPr>
            <p:ph type="title"/>
          </p:nvPr>
        </p:nvSpPr>
        <p:spPr>
          <a:xfrm>
            <a:off x="1024364" y="250686"/>
            <a:ext cx="10772453" cy="490400"/>
          </a:xfrm>
        </p:spPr>
        <p:txBody>
          <a:bodyPr/>
          <a:lstStyle/>
          <a:p>
            <a:pPr algn="ctr"/>
            <a:r>
              <a:rPr lang="nl-NL" dirty="0" smtClean="0"/>
              <a:t>C.  Leidingwaterinstallaties - beheer en onderhoud (1)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920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12</a:t>
            </a:fld>
            <a:endParaRPr lang="nl-NL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9975"/>
              </p:ext>
            </p:extLst>
          </p:nvPr>
        </p:nvGraphicFramePr>
        <p:xfrm>
          <a:off x="1008183" y="898616"/>
          <a:ext cx="10949354" cy="50550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5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3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85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99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10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09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36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nr.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Titel  ISSO-kenniskaart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trefwoorden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datum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doelgroep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adviseur / ontwerper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err="1" smtClean="0">
                          <a:effectLst/>
                        </a:rPr>
                        <a:t>techn</a:t>
                      </a:r>
                      <a:r>
                        <a:rPr lang="nl-NL" sz="1400" dirty="0" smtClean="0">
                          <a:effectLst/>
                        </a:rPr>
                        <a:t>. beheerder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installateur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(</a:t>
                      </a:r>
                      <a:r>
                        <a:rPr lang="nl-NL" sz="1400" dirty="0" smtClean="0">
                          <a:effectLst/>
                        </a:rPr>
                        <a:t>onderhouds-)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monteur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werkvoorbereider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anders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LEIDINGWATERINSTALLATIES -  BEHEER EN ONDERHOUD</a:t>
                      </a:r>
                      <a:r>
                        <a:rPr lang="nl-NL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nl-NL" sz="1400" dirty="0">
                          <a:effectLst/>
                        </a:rPr>
                        <a:t> </a:t>
                      </a:r>
                      <a:r>
                        <a:rPr lang="nl-NL" sz="1400" dirty="0" smtClean="0">
                          <a:effectLst/>
                        </a:rPr>
                        <a:t>(2)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Terugstroombeveiliging BA controleren en onderhouden 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2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2"/>
                        </a:rPr>
                        <a:t> 8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meten drukverschil,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afvoertrechter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04-03-2014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Hygiënisch werken met 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leidingwaterinstallaties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 62 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  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schoon,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veilig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04-02-2013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nl-NL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nl-NL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nl-NL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itel 2"/>
          <p:cNvSpPr>
            <a:spLocks noGrp="1"/>
          </p:cNvSpPr>
          <p:nvPr>
            <p:ph type="title"/>
          </p:nvPr>
        </p:nvSpPr>
        <p:spPr>
          <a:xfrm>
            <a:off x="1024364" y="250686"/>
            <a:ext cx="10772453" cy="490400"/>
          </a:xfrm>
        </p:spPr>
        <p:txBody>
          <a:bodyPr/>
          <a:lstStyle/>
          <a:p>
            <a:pPr algn="ctr"/>
            <a:r>
              <a:rPr lang="nl-NL" dirty="0" smtClean="0"/>
              <a:t>C.  Leidingwaterinstallaties - beheer en onderhoud (2)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217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13</a:t>
            </a:fld>
            <a:endParaRPr lang="nl-NL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826045"/>
              </p:ext>
            </p:extLst>
          </p:nvPr>
        </p:nvGraphicFramePr>
        <p:xfrm>
          <a:off x="1008183" y="898616"/>
          <a:ext cx="10949354" cy="52723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5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60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59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99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10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09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36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nr.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Titel  ISSO-kenniskaart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trefwoorden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datum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doelgroep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adviseur / ontwerper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err="1" smtClean="0">
                          <a:effectLst/>
                        </a:rPr>
                        <a:t>techn</a:t>
                      </a:r>
                      <a:r>
                        <a:rPr lang="nl-NL" sz="1400" dirty="0" smtClean="0">
                          <a:effectLst/>
                        </a:rPr>
                        <a:t>. beheerder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installateur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(</a:t>
                      </a:r>
                      <a:r>
                        <a:rPr lang="nl-NL" sz="1400" dirty="0" smtClean="0">
                          <a:effectLst/>
                        </a:rPr>
                        <a:t>onderhouds-)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monteur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werkvoorbereider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anders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DUURZAAM  (water- en energiebesparing)</a:t>
                      </a:r>
                      <a:r>
                        <a:rPr lang="nl-NL" sz="1400" dirty="0">
                          <a:effectLst/>
                          <a:latin typeface="+mn-lt"/>
                        </a:rPr>
                        <a:t> </a:t>
                      </a:r>
                      <a:endParaRPr lang="nl-NL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222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Hemelwater(benutting)systeem voor woningen 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ontwerpen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2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2"/>
                        </a:rPr>
                        <a:t> 222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dak/dakgoot,</a:t>
                      </a:r>
                      <a:r>
                        <a:rPr lang="nl-NL" sz="1400" b="1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pomp,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drinkwater-suppletie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14-02-2018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Verticale douche-WTW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 45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terugstroom-beveiliging EA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07-05-2013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Douchegoot met WTW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4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4"/>
                        </a:rPr>
                        <a:t> 46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terugstroom-beveiliging EA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08-05-2013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Douchebak met WTW installeren 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5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5"/>
                        </a:rPr>
                        <a:t> 47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terugstroom-beveiliging EA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08-05-2013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220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Spaardouche kiezen en installeren  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6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6"/>
                        </a:rPr>
                        <a:t> 220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tapdrempel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14-02-2018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itel 2"/>
          <p:cNvSpPr>
            <a:spLocks noGrp="1"/>
          </p:cNvSpPr>
          <p:nvPr>
            <p:ph type="title"/>
          </p:nvPr>
        </p:nvSpPr>
        <p:spPr>
          <a:xfrm>
            <a:off x="1024364" y="250686"/>
            <a:ext cx="10772453" cy="490400"/>
          </a:xfrm>
        </p:spPr>
        <p:txBody>
          <a:bodyPr/>
          <a:lstStyle/>
          <a:p>
            <a:pPr algn="ctr"/>
            <a:r>
              <a:rPr lang="nl-NL" dirty="0" smtClean="0"/>
              <a:t>D.  Duurzaam (</a:t>
            </a:r>
            <a:r>
              <a:rPr lang="nl-NL" dirty="0"/>
              <a:t>water- en </a:t>
            </a:r>
            <a:r>
              <a:rPr lang="nl-NL" dirty="0" smtClean="0"/>
              <a:t>energiebesparing)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96083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14</a:t>
            </a:fld>
            <a:endParaRPr lang="nl-NL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727113"/>
              </p:ext>
            </p:extLst>
          </p:nvPr>
        </p:nvGraphicFramePr>
        <p:xfrm>
          <a:off x="1008183" y="898616"/>
          <a:ext cx="10949354" cy="52164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5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04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16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99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10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09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36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nr.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Titel  ISSO-kenniskaart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trefwoorden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datum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doelgroep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adviseur / ontwerper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err="1" smtClean="0">
                          <a:effectLst/>
                        </a:rPr>
                        <a:t>techn</a:t>
                      </a:r>
                      <a:r>
                        <a:rPr lang="nl-NL" sz="1400" dirty="0" smtClean="0">
                          <a:effectLst/>
                        </a:rPr>
                        <a:t>. beheerder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installateur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(</a:t>
                      </a:r>
                      <a:r>
                        <a:rPr lang="nl-NL" sz="1400" dirty="0" smtClean="0">
                          <a:effectLst/>
                        </a:rPr>
                        <a:t>onderhouds-)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monteur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werkvoorbereider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anders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SANITAIR  -  BADKAMER 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77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Verpleeghuis van de toekomst: Sanitair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2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2"/>
                        </a:rPr>
                        <a:t> 77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2"/>
                        </a:rPr>
                        <a:t> 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bedpanspoeler</a:t>
                      </a: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douchezitje,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rollator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29-08-2013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Inbouwreservoir en wandcloset installeren  </a:t>
                      </a: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 66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30-07-2013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Elektriciteit in badkamers  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4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4"/>
                        </a:rPr>
                        <a:t> 5                            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potentiaal-vereffening,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elektrische vloer-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verwarming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29-03-2012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nl-NL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nl-NL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itel 2"/>
          <p:cNvSpPr>
            <a:spLocks noGrp="1"/>
          </p:cNvSpPr>
          <p:nvPr>
            <p:ph type="title"/>
          </p:nvPr>
        </p:nvSpPr>
        <p:spPr>
          <a:xfrm>
            <a:off x="1024364" y="250686"/>
            <a:ext cx="10772453" cy="490400"/>
          </a:xfrm>
        </p:spPr>
        <p:txBody>
          <a:bodyPr/>
          <a:lstStyle/>
          <a:p>
            <a:pPr algn="ctr"/>
            <a:r>
              <a:rPr lang="nl-NL" sz="3200" dirty="0" smtClean="0">
                <a:ea typeface="Calibri"/>
                <a:cs typeface="Times New Roman"/>
              </a:rPr>
              <a:t>E.  Sanitair  -  Badkamer </a:t>
            </a:r>
            <a:r>
              <a:rPr lang="nl-NL" sz="3200" dirty="0" smtClean="0"/>
              <a:t> 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016966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15</a:t>
            </a:fld>
            <a:endParaRPr lang="nl-NL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9628331"/>
              </p:ext>
            </p:extLst>
          </p:nvPr>
        </p:nvGraphicFramePr>
        <p:xfrm>
          <a:off x="1008183" y="898616"/>
          <a:ext cx="10949354" cy="54964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5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38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81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99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10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09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36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nr.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Titel  ISSO-kenniskaart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trefwoorden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datum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doelgroep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adviseur / ontwerper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err="1" smtClean="0">
                          <a:effectLst/>
                        </a:rPr>
                        <a:t>techn</a:t>
                      </a:r>
                      <a:r>
                        <a:rPr lang="nl-NL" sz="1400" dirty="0" smtClean="0">
                          <a:effectLst/>
                        </a:rPr>
                        <a:t>. beheerder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installateur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(</a:t>
                      </a:r>
                      <a:r>
                        <a:rPr lang="nl-NL" sz="1400" dirty="0" smtClean="0">
                          <a:effectLst/>
                        </a:rPr>
                        <a:t>onderhouds-)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monteur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werkvoorbereider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anders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j-lt"/>
                        </a:rPr>
                        <a:t> </a:t>
                      </a:r>
                      <a:endParaRPr lang="nl-NL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RIOLERING  (1)</a:t>
                      </a:r>
                      <a:endParaRPr lang="nl-NL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j-lt"/>
                        </a:rPr>
                        <a:t> </a:t>
                      </a:r>
                      <a:endParaRPr lang="nl-NL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j-lt"/>
                        </a:rPr>
                        <a:t> </a:t>
                      </a:r>
                      <a:endParaRPr lang="nl-NL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j-lt"/>
                        </a:rPr>
                        <a:t> </a:t>
                      </a:r>
                      <a:endParaRPr lang="nl-NL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j-lt"/>
                        </a:rPr>
                        <a:t> </a:t>
                      </a:r>
                      <a:endParaRPr lang="nl-NL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j-lt"/>
                        </a:rPr>
                        <a:t> </a:t>
                      </a:r>
                      <a:endParaRPr lang="nl-NL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j-lt"/>
                        </a:rPr>
                        <a:t> </a:t>
                      </a:r>
                      <a:endParaRPr lang="nl-NL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j-lt"/>
                        </a:rPr>
                        <a:t> </a:t>
                      </a:r>
                      <a:endParaRPr lang="nl-NL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j-lt"/>
                        </a:rPr>
                        <a:t> </a:t>
                      </a:r>
                      <a:endParaRPr lang="nl-NL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Kunststof standleiding monteren 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2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2"/>
                        </a:rPr>
                        <a:t> 68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expansiestuk,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beugeling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05-04-2013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Riolering geluidsarm ontwerpen  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 49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SoundSpotSimPlus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04-04-2013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217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Sanitair onder maaiveld van woningen aansluiten 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4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4"/>
                        </a:rPr>
                        <a:t> 217     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pomp,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terugstuw-beveiliging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14-02-2018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Hemelwaterafvoer van hellingbanen 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aanleggen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5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5"/>
                        </a:rPr>
                        <a:t> 38   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lijnafwatering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pomp</a:t>
                      </a: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03-10-2012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Ontlastput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6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6"/>
                        </a:rPr>
                        <a:t> 4         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stagnatie,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overstortwater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29-03-2012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2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39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Vetafscheider installeren 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7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7"/>
                        </a:rPr>
                        <a:t> 39     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slibvangput,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ontspannings-leiding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03-10-2012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itel 2"/>
          <p:cNvSpPr>
            <a:spLocks noGrp="1"/>
          </p:cNvSpPr>
          <p:nvPr>
            <p:ph type="title"/>
          </p:nvPr>
        </p:nvSpPr>
        <p:spPr>
          <a:xfrm>
            <a:off x="1024364" y="250686"/>
            <a:ext cx="10772453" cy="490400"/>
          </a:xfrm>
        </p:spPr>
        <p:txBody>
          <a:bodyPr/>
          <a:lstStyle/>
          <a:p>
            <a:pPr algn="ctr"/>
            <a:r>
              <a:rPr lang="nl-NL" dirty="0" smtClean="0"/>
              <a:t>F.  Riolering (1)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163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16</a:t>
            </a:fld>
            <a:endParaRPr lang="nl-NL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8657077"/>
              </p:ext>
            </p:extLst>
          </p:nvPr>
        </p:nvGraphicFramePr>
        <p:xfrm>
          <a:off x="1008183" y="898616"/>
          <a:ext cx="10949354" cy="47954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5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3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85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99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10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09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36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nr.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Titel  ISSO-kenniskaart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trefwoorden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datum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doelgroep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adviseur / ontwerper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err="1" smtClean="0">
                          <a:effectLst/>
                        </a:rPr>
                        <a:t>techn</a:t>
                      </a:r>
                      <a:r>
                        <a:rPr lang="nl-NL" sz="1400" dirty="0" smtClean="0">
                          <a:effectLst/>
                        </a:rPr>
                        <a:t>. beheerder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installateur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(</a:t>
                      </a:r>
                      <a:r>
                        <a:rPr lang="nl-NL" sz="1400" dirty="0" smtClean="0">
                          <a:effectLst/>
                        </a:rPr>
                        <a:t>onderhouds-)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monteur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werkvoorbereider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anders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j-lt"/>
                        </a:rPr>
                        <a:t> </a:t>
                      </a:r>
                      <a:endParaRPr lang="nl-NL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RIOLERING  (2)</a:t>
                      </a:r>
                      <a:endParaRPr lang="nl-NL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j-lt"/>
                        </a:rPr>
                        <a:t> </a:t>
                      </a:r>
                      <a:endParaRPr lang="nl-NL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j-lt"/>
                        </a:rPr>
                        <a:t> </a:t>
                      </a:r>
                      <a:endParaRPr lang="nl-NL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j-lt"/>
                        </a:rPr>
                        <a:t> </a:t>
                      </a:r>
                      <a:endParaRPr lang="nl-NL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j-lt"/>
                        </a:rPr>
                        <a:t> </a:t>
                      </a:r>
                      <a:endParaRPr lang="nl-NL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j-lt"/>
                        </a:rPr>
                        <a:t> </a:t>
                      </a:r>
                      <a:endParaRPr lang="nl-NL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j-lt"/>
                        </a:rPr>
                        <a:t> </a:t>
                      </a:r>
                      <a:endParaRPr lang="nl-NL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j-lt"/>
                        </a:rPr>
                        <a:t> </a:t>
                      </a:r>
                      <a:endParaRPr lang="nl-NL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j-lt"/>
                        </a:rPr>
                        <a:t> </a:t>
                      </a:r>
                      <a:endParaRPr lang="nl-NL" sz="14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224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Dakgoten berekenen en monteren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2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2"/>
                        </a:rPr>
                        <a:t> 224 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mast-, bak- en  overhoekse goot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19-02-2018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Verstopping in riolering zoeken en verhelpen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 55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 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perceel-aansluitleiding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25-04-2013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Verstopping met een hogedrukreiniger 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ontstoppen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4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4"/>
                        </a:rPr>
                        <a:t> 61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inspectie-camera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24-05-2013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Stankoverlast in riolering zoeken en verhelpen 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5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5"/>
                        </a:rPr>
                        <a:t> 56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ontspanning,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stankslot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08-05-2013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Wateroverlast van hemelwaterafvoer verhelpen 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6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6"/>
                        </a:rPr>
                        <a:t> 57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verstopping,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ontlastput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08-05-2013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itel 2"/>
          <p:cNvSpPr>
            <a:spLocks noGrp="1"/>
          </p:cNvSpPr>
          <p:nvPr>
            <p:ph type="title"/>
          </p:nvPr>
        </p:nvSpPr>
        <p:spPr>
          <a:xfrm>
            <a:off x="1024364" y="250686"/>
            <a:ext cx="10772453" cy="490400"/>
          </a:xfrm>
        </p:spPr>
        <p:txBody>
          <a:bodyPr/>
          <a:lstStyle/>
          <a:p>
            <a:pPr algn="ctr"/>
            <a:r>
              <a:rPr lang="nl-NL" dirty="0" smtClean="0"/>
              <a:t>F.  Riolering (2)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5193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17</a:t>
            </a:fld>
            <a:endParaRPr lang="nl-NL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971312"/>
              </p:ext>
            </p:extLst>
          </p:nvPr>
        </p:nvGraphicFramePr>
        <p:xfrm>
          <a:off x="1008183" y="898616"/>
          <a:ext cx="10949354" cy="57491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5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13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06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99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10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09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36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nr.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Titel  ISSO-kenniskaart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trefwoorden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datum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doelgroep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adviseur /</a:t>
                      </a:r>
                    </a:p>
                    <a:p>
                      <a:pPr marL="71755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ontwerper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err="1" smtClean="0">
                          <a:effectLst/>
                        </a:rPr>
                        <a:t>techn</a:t>
                      </a:r>
                      <a:r>
                        <a:rPr lang="nl-NL" sz="1400" dirty="0" smtClean="0">
                          <a:effectLst/>
                        </a:rPr>
                        <a:t>. beheerder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installateur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(</a:t>
                      </a:r>
                      <a:r>
                        <a:rPr lang="nl-NL" sz="1400" dirty="0" smtClean="0">
                          <a:effectLst/>
                        </a:rPr>
                        <a:t>onderhouds-)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monteur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werkvoorbereider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anders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+mn-lt"/>
                        </a:rPr>
                        <a:t> </a:t>
                      </a:r>
                      <a:endParaRPr lang="nl-NL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KWALITEITSBORGING  </a:t>
                      </a:r>
                      <a:endParaRPr lang="nl-NL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n-lt"/>
                        </a:rPr>
                        <a:t> </a:t>
                      </a:r>
                      <a:endParaRPr lang="nl-NL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n-lt"/>
                        </a:rPr>
                        <a:t> </a:t>
                      </a:r>
                      <a:endParaRPr lang="nl-NL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n-lt"/>
                        </a:rPr>
                        <a:t> </a:t>
                      </a:r>
                      <a:endParaRPr lang="nl-NL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n-lt"/>
                        </a:rPr>
                        <a:t> </a:t>
                      </a:r>
                      <a:endParaRPr lang="nl-NL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n-lt"/>
                        </a:rPr>
                        <a:t> </a:t>
                      </a:r>
                      <a:endParaRPr lang="nl-NL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n-lt"/>
                        </a:rPr>
                        <a:t> </a:t>
                      </a:r>
                      <a:endParaRPr lang="nl-NL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n-lt"/>
                        </a:rPr>
                        <a:t> </a:t>
                      </a:r>
                      <a:endParaRPr lang="nl-NL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+mn-lt"/>
                        </a:rPr>
                        <a:t> </a:t>
                      </a:r>
                      <a:endParaRPr lang="nl-NL" sz="14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Betekenis BRL (beoordelingsrichtlijn) 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2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2"/>
                        </a:rPr>
                        <a:t> 102 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certificering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01-05-2015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133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BRL 6000-AB 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 133 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algemeen deel,</a:t>
                      </a:r>
                      <a:r>
                        <a:rPr lang="nl-NL" sz="1400" i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endParaRPr lang="nl-NL" sz="14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overzicht BRL'en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01-05-2015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BRL 6000-07 Ontwerpen en installeren van leidingwaterinstallaties van individuele 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woningen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4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4"/>
                        </a:rPr>
                        <a:t> 111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specifiek deel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01-05-2015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BRL 6000-08 Ontwerpen en installeren van leidingwaterinstallaties van 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bouwwerken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5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5"/>
                        </a:rPr>
                        <a:t> 112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specifiek deel,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anders dan individuele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woningen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14-08-2014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BRL 6000-08C Beheren en onderhouden van leidingwaterinstallaties van 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bouwwerken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6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6"/>
                        </a:rPr>
                        <a:t> 113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specifiek deel,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anders dan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individuele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woningen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14-08-2014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itel 2"/>
          <p:cNvSpPr>
            <a:spLocks noGrp="1"/>
          </p:cNvSpPr>
          <p:nvPr>
            <p:ph type="title"/>
          </p:nvPr>
        </p:nvSpPr>
        <p:spPr>
          <a:xfrm>
            <a:off x="1024364" y="250686"/>
            <a:ext cx="10772453" cy="490400"/>
          </a:xfrm>
        </p:spPr>
        <p:txBody>
          <a:bodyPr/>
          <a:lstStyle/>
          <a:p>
            <a:pPr algn="ctr"/>
            <a:r>
              <a:rPr lang="nl-NL" dirty="0" smtClean="0"/>
              <a:t>G.  Kwaliteitsborging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5955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412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2</a:t>
            </a:fld>
            <a:endParaRPr lang="nl-NL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719564" y="578932"/>
            <a:ext cx="10772453" cy="490400"/>
          </a:xfrm>
        </p:spPr>
        <p:txBody>
          <a:bodyPr/>
          <a:lstStyle/>
          <a:p>
            <a:pPr algn="ctr"/>
            <a:r>
              <a:rPr lang="nl-NL" dirty="0" smtClean="0"/>
              <a:t>ISSO-</a:t>
            </a:r>
            <a:r>
              <a:rPr lang="nl-NL" dirty="0" err="1" smtClean="0"/>
              <a:t>KennisKaarten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867507" y="1192570"/>
            <a:ext cx="10980615" cy="5573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16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1. Wat zijn KennisKaarten?</a:t>
            </a:r>
            <a:r>
              <a:rPr lang="nl-NL" sz="1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1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Een KennisKaart is een factsheet met praktische informatie over een specifiek onderwerp uit de installatiesector. Deze informatie is digitaal te raadplegen en te printen of verkrijgbaar op dubbelzijdig A4. </a:t>
            </a:r>
            <a:r>
              <a:rPr lang="nl-NL" sz="16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De </a:t>
            </a:r>
            <a:r>
              <a:rPr lang="nl-NL" sz="1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informatie is kort en krachtig en gericht op praktische toepassingen. Het is een gebruiksaanwijzing, checklist én geheugensteuntje in één. </a:t>
            </a:r>
            <a:r>
              <a:rPr lang="nl-NL" sz="16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                     Een </a:t>
            </a:r>
            <a:r>
              <a:rPr lang="nl-NL" sz="1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uitkomst voor op de werkvloer! </a:t>
            </a:r>
            <a:endParaRPr lang="nl-NL" sz="1600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16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</a:t>
            </a:r>
            <a:r>
              <a:rPr lang="nl-NL" sz="16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Welke onderwerpen worden behandeld?</a:t>
            </a:r>
            <a:r>
              <a:rPr lang="nl-NL" sz="1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</a:p>
          <a:p>
            <a:pPr lvl="0">
              <a:lnSpc>
                <a:spcPct val="115000"/>
              </a:lnSpc>
            </a:pPr>
            <a:r>
              <a:rPr lang="nl-NL" sz="1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ISSO-</a:t>
            </a:r>
            <a:r>
              <a:rPr lang="nl-NL" sz="1600" dirty="0" err="1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KennisKaarten</a:t>
            </a:r>
            <a:r>
              <a:rPr lang="nl-NL" sz="1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behandelen onderwerpen waar in de praktijk vaak problemen mee zijn. Bijvoorbeeld hoe je stankoverlast in riolering kunt vinden en verhelpen. Of hoe je een douchebak met warmteterugwinning moet installeren. </a:t>
            </a:r>
            <a:r>
              <a:rPr lang="nl-NL" sz="16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Dit document geeft een overzicht van de beschikbare KennisKaarten voor het vakgebied van de Sanitaire Technieken en is als volgt ingedeeld :                                                                                                                                                                      A.  Brandblusinstallaties;                                                                                                                                                                B.  B</a:t>
            </a:r>
            <a:r>
              <a:rPr lang="nl-NL" sz="1600" dirty="0" smtClean="0">
                <a:solidFill>
                  <a:prstClr val="black"/>
                </a:solidFill>
              </a:rPr>
              <a:t>randveiligheid / veiligheidsvoorzieningen / veilig werke</a:t>
            </a:r>
            <a:r>
              <a:rPr lang="nl-NL" sz="1400" dirty="0" smtClean="0">
                <a:solidFill>
                  <a:prstClr val="black"/>
                </a:solidFill>
              </a:rPr>
              <a:t>n</a:t>
            </a:r>
            <a:r>
              <a:rPr lang="nl-NL" sz="1600" dirty="0" smtClean="0">
                <a:solidFill>
                  <a:prstClr val="black"/>
                </a:solidFill>
              </a:rPr>
              <a:t>;                                                                                                            C.  Leidingwaterinstallaties;                                                                                                                                                                                                                                                                                D.  Duurzaam (water- en energiebesparing);                                                                                                                              E.  Sanitair – Badkamer;                                                                                                                                                                F.  Riolering;                                                                                                                                                                                        G.  Kwaliteitsborging.</a:t>
            </a:r>
            <a:endParaRPr lang="nl-NL" sz="1600" dirty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16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56683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3</a:t>
            </a:fld>
            <a:endParaRPr lang="nl-NL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719564" y="578932"/>
            <a:ext cx="10772453" cy="490400"/>
          </a:xfrm>
        </p:spPr>
        <p:txBody>
          <a:bodyPr/>
          <a:lstStyle/>
          <a:p>
            <a:pPr algn="ctr"/>
            <a:r>
              <a:rPr lang="nl-NL" dirty="0" smtClean="0"/>
              <a:t>ISSO-</a:t>
            </a:r>
            <a:r>
              <a:rPr lang="nl-NL" dirty="0" err="1" smtClean="0"/>
              <a:t>KennisKaarten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875324" y="1559894"/>
            <a:ext cx="10988430" cy="4513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nl-NL" sz="1600" b="1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3. Wat staat er in?</a:t>
            </a:r>
            <a:r>
              <a:rPr lang="nl-NL" sz="16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</a:p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nl-NL" sz="16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Een KennisKaart behandelt een praktische toepassing. </a:t>
            </a:r>
            <a:r>
              <a:rPr lang="nl-NL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Doorgaans </a:t>
            </a:r>
            <a:r>
              <a:rPr lang="nl-NL" sz="16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aan de hand van een stappenplan, illustraties, overzichten en een opsomming van gevaren en fouten. De digitale KennisKaart bevat soms ook een instructiefilmpje. Uiteraard voldoet de </a:t>
            </a:r>
            <a:r>
              <a:rPr lang="nl-NL" sz="160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informatie </a:t>
            </a:r>
            <a:r>
              <a:rPr lang="nl-NL" sz="160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op de kaart aan de huidige normen.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1600" b="1" dirty="0" smtClean="0">
                <a:latin typeface="+mj-lt"/>
                <a:ea typeface="Calibri"/>
                <a:cs typeface="Times New Roman"/>
              </a:rPr>
              <a:t>4</a:t>
            </a:r>
            <a:r>
              <a:rPr lang="nl-NL" sz="1600" b="1" dirty="0">
                <a:latin typeface="+mj-lt"/>
                <a:ea typeface="Calibri"/>
                <a:cs typeface="Times New Roman"/>
              </a:rPr>
              <a:t>. Voor wie zijn de KennisKaarten</a:t>
            </a:r>
            <a:r>
              <a:rPr lang="nl-NL" sz="1600" b="1" dirty="0" smtClean="0">
                <a:latin typeface="+mj-lt"/>
                <a:ea typeface="Calibri"/>
                <a:cs typeface="Times New Roman"/>
              </a:rPr>
              <a:t>?</a:t>
            </a:r>
            <a:endParaRPr lang="nl-NL" sz="1600" dirty="0">
              <a:latin typeface="+mj-lt"/>
              <a:ea typeface="Calibri"/>
              <a:cs typeface="Times New Roman"/>
            </a:endParaRPr>
          </a:p>
          <a:p>
            <a:r>
              <a:rPr lang="nl-NL" sz="1600" dirty="0">
                <a:latin typeface="+mj-lt"/>
                <a:ea typeface="Calibri"/>
                <a:cs typeface="Times New Roman"/>
              </a:rPr>
              <a:t>De meeste KennisKaarten zijn gericht op uitvoerende partijen. Deze beroepsgroepen hebben immers ook met praktische toepassingen te maken. </a:t>
            </a:r>
            <a:r>
              <a:rPr lang="nl-NL" sz="1600" dirty="0" err="1" smtClean="0">
                <a:latin typeface="+mj-lt"/>
                <a:ea typeface="Calibri"/>
                <a:cs typeface="Times New Roman"/>
              </a:rPr>
              <a:t>Kenniskaarten</a:t>
            </a:r>
            <a:r>
              <a:rPr lang="nl-NL" sz="1600" dirty="0" smtClean="0">
                <a:latin typeface="+mj-lt"/>
                <a:ea typeface="Calibri"/>
                <a:cs typeface="Times New Roman"/>
              </a:rPr>
              <a:t> zijn daarom gericht op ontwerpers, werkvoorbereiders, monteurs en technisch beheerders. Er </a:t>
            </a:r>
            <a:r>
              <a:rPr lang="nl-NL" sz="1600" dirty="0">
                <a:latin typeface="+mj-lt"/>
                <a:ea typeface="Calibri"/>
                <a:cs typeface="Times New Roman"/>
              </a:rPr>
              <a:t>zijn ook KennisKaarten voor </a:t>
            </a:r>
            <a:r>
              <a:rPr lang="nl-NL" sz="1600" dirty="0" smtClean="0">
                <a:latin typeface="+mj-lt"/>
                <a:ea typeface="Calibri"/>
                <a:cs typeface="Times New Roman"/>
              </a:rPr>
              <a:t>gebruikers/consumenten. Het onderwijs maakt er veel gebruik van. De verschillende partijen kunnen met deze informatie beter met elkaar afstemmen.</a:t>
            </a:r>
            <a:r>
              <a:rPr lang="nl-NL" sz="16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  <a:endParaRPr lang="nl-NL" sz="1600" dirty="0" smtClean="0">
              <a:latin typeface="+mj-lt"/>
              <a:ea typeface="Calibri"/>
              <a:cs typeface="Times New Roman"/>
            </a:endParaRPr>
          </a:p>
          <a:p>
            <a:endParaRPr lang="nl-NL" sz="1600" dirty="0">
              <a:effectLst/>
              <a:latin typeface="+mj-lt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16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5. Waarom is een KennisKaart gratis?</a:t>
            </a:r>
            <a:r>
              <a:rPr lang="nl-NL" sz="1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1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De KennisKaart is een gratis service van ISSO. Hierdoor kunnen we de kwaliteit van de installatiesector bewaken en bevorderen. Want met hulp van de informatie en de instructies </a:t>
            </a:r>
            <a:r>
              <a:rPr lang="nl-NL" sz="16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worden minder fouten gemaakt!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nl-NL" sz="1600" dirty="0">
              <a:effectLst/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94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4</a:t>
            </a:fld>
            <a:endParaRPr lang="nl-NL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719564" y="578932"/>
            <a:ext cx="10772453" cy="490400"/>
          </a:xfrm>
        </p:spPr>
        <p:txBody>
          <a:bodyPr/>
          <a:lstStyle/>
          <a:p>
            <a:pPr algn="ctr"/>
            <a:r>
              <a:rPr lang="nl-NL" dirty="0" smtClean="0"/>
              <a:t>ISSO-</a:t>
            </a:r>
            <a:r>
              <a:rPr lang="nl-NL" dirty="0" err="1" smtClean="0"/>
              <a:t>KennisKaarten</a:t>
            </a: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867508" y="1200386"/>
            <a:ext cx="10996245" cy="3565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nl-NL" sz="1600" b="1" dirty="0" smtClean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16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6</a:t>
            </a:r>
            <a:r>
              <a:rPr lang="nl-NL" sz="16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Hoe kom ik aan KennisKaarten?</a:t>
            </a:r>
            <a:r>
              <a:rPr lang="nl-NL" sz="1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1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U kunt </a:t>
            </a:r>
            <a:r>
              <a:rPr lang="nl-NL" sz="16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de KennisKaarten </a:t>
            </a:r>
            <a:r>
              <a:rPr lang="nl-NL" sz="1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gratis raadplegen en printen via www.isso-kenniskaarten.nl. </a:t>
            </a:r>
            <a:r>
              <a:rPr lang="nl-NL" sz="16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                                                             In dit overzicht is bij elke KennisKaart een link opgenomen waarmee u de KennisKaart op www. isso-kenniskaarten.nl direct kunt openen. Tegen </a:t>
            </a:r>
            <a:r>
              <a:rPr lang="nl-NL" sz="1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een vergoeding kunt u via www.isso.nl ook </a:t>
            </a:r>
            <a:r>
              <a:rPr lang="nl-NL" sz="16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(in grote aantallen) een </a:t>
            </a:r>
            <a:r>
              <a:rPr lang="nl-NL" sz="1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geplastificeerde kaart (A4) bestellen </a:t>
            </a:r>
            <a:r>
              <a:rPr lang="nl-NL" sz="16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en </a:t>
            </a:r>
            <a:r>
              <a:rPr lang="nl-NL" sz="1600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voorzien van een bedrijfslogo</a:t>
            </a:r>
            <a:r>
              <a:rPr lang="nl-NL" sz="16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16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7</a:t>
            </a:r>
            <a:r>
              <a:rPr lang="nl-NL" sz="16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 Hoeveel KennisKaarten zijn er</a:t>
            </a:r>
            <a:r>
              <a:rPr lang="nl-NL" sz="1600" b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?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16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Op dit moment zo’n </a:t>
            </a:r>
            <a:r>
              <a:rPr lang="nl-NL" sz="160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60 stuks </a:t>
            </a:r>
            <a:r>
              <a:rPr lang="nl-NL" sz="16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KennisKaarten voor de Sanitaire Technieken (incl. Kwaliteitsborging) beschikbaar.                     Dit aantal blijft groeien.</a:t>
            </a:r>
            <a:endParaRPr lang="nl-NL" sz="16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nl-NL" sz="1600" i="1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Meer </a:t>
            </a:r>
            <a:r>
              <a:rPr lang="nl-NL" sz="1600" i="1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informatie </a:t>
            </a:r>
            <a:r>
              <a:rPr lang="nl-NL" sz="1600" i="1" u="sng" dirty="0" smtClean="0">
                <a:solidFill>
                  <a:srgbClr val="0000F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hlinkClick r:id="rId2"/>
              </a:rPr>
              <a:t>www.isso-kenniskaarten.nl</a:t>
            </a:r>
            <a:r>
              <a:rPr lang="nl-NL" sz="1600" i="1" u="sng" dirty="0" smtClean="0">
                <a:solidFill>
                  <a:srgbClr val="0000FF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  <a:endParaRPr lang="nl-NL" sz="1600" dirty="0">
              <a:effectLst/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062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5</a:t>
            </a:fld>
            <a:endParaRPr lang="nl-NL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391570"/>
              </p:ext>
            </p:extLst>
          </p:nvPr>
        </p:nvGraphicFramePr>
        <p:xfrm>
          <a:off x="1008183" y="898616"/>
          <a:ext cx="10949354" cy="57137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5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78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41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99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10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09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36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nr.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Titel  ISSO-kenniskaart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trefwoorden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datum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doelgroep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adviseur / ontwerper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err="1" smtClean="0">
                          <a:effectLst/>
                        </a:rPr>
                        <a:t>techn</a:t>
                      </a:r>
                      <a:r>
                        <a:rPr lang="nl-NL" sz="1400" dirty="0" smtClean="0">
                          <a:effectLst/>
                        </a:rPr>
                        <a:t>. beheerder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installateur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(</a:t>
                      </a:r>
                      <a:r>
                        <a:rPr lang="nl-NL" sz="1400" dirty="0" smtClean="0">
                          <a:effectLst/>
                        </a:rPr>
                        <a:t>onderhouds-)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monteur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werkvoorbereider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anders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BRANDBLUSINSTALLATIES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20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Brandslanghaspel </a:t>
                      </a:r>
                      <a:endParaRPr lang="nl-NL" sz="14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hlinkClick r:id="rId2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hlinkClick r:id="rId2"/>
                        </a:rPr>
                        <a:t> 20</a:t>
                      </a:r>
                      <a:endParaRPr lang="nl-NL" sz="1200" i="1" dirty="0" smtClean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brandpomp,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04-11-2011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x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x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1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Brandslanghaspel controleren en onderhouden  </a:t>
                      </a:r>
                      <a:endParaRPr lang="nl-NL" sz="14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 1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logboek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04-11-2011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x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x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x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21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Brandslanghaspel vervangen  </a:t>
                      </a:r>
                      <a:endParaRPr lang="nl-NL" sz="14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hlinkClick r:id="rId4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hlinkClick r:id="rId4"/>
                        </a:rPr>
                        <a:t> 21</a:t>
                      </a:r>
                      <a:r>
                        <a:rPr lang="nl-NL" sz="1400" dirty="0" smtClean="0">
                          <a:effectLst/>
                          <a:hlinkClick r:id="rId4"/>
                        </a:rPr>
                        <a:t>      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onderhouds-sticker,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verzegeling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04-11-2011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x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x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215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Waterleidingsprinkler in woningen ontwerpen - hybride </a:t>
                      </a:r>
                      <a:r>
                        <a:rPr lang="nl-NL" sz="1400" dirty="0" smtClean="0">
                          <a:effectLst/>
                        </a:rPr>
                        <a:t>systeem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5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5"/>
                        </a:rPr>
                        <a:t> 215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hotspots,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dode leidingdelen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14-02-2018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x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216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Waterleidingsprinkler in woningen aanleggen  </a:t>
                      </a:r>
                      <a:endParaRPr lang="nl-NL" sz="14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hlinkClick r:id="rId6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hlinkClick r:id="rId6"/>
                        </a:rPr>
                        <a:t> 216</a:t>
                      </a:r>
                      <a:r>
                        <a:rPr lang="nl-NL" sz="1400" i="1" dirty="0" smtClean="0">
                          <a:effectLst/>
                          <a:hlinkClick r:id="rId6"/>
                        </a:rPr>
                        <a:t> </a:t>
                      </a:r>
                      <a:endParaRPr lang="nl-NL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waterfilter,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persproef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14-02-2018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x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x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56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44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Droge blusleiding installeren  </a:t>
                      </a:r>
                      <a:endParaRPr lang="nl-NL" sz="14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hlinkClick r:id="rId7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hlinkClick r:id="rId7"/>
                        </a:rPr>
                        <a:t> 44 </a:t>
                      </a:r>
                      <a:endParaRPr lang="nl-NL" sz="12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drukverlies,  diameter,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beproeving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22-01-2013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x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itel 2"/>
          <p:cNvSpPr>
            <a:spLocks noGrp="1"/>
          </p:cNvSpPr>
          <p:nvPr>
            <p:ph type="title"/>
          </p:nvPr>
        </p:nvSpPr>
        <p:spPr>
          <a:xfrm>
            <a:off x="1024364" y="250686"/>
            <a:ext cx="10772453" cy="490400"/>
          </a:xfrm>
        </p:spPr>
        <p:txBody>
          <a:bodyPr/>
          <a:lstStyle/>
          <a:p>
            <a:pPr algn="ctr"/>
            <a:r>
              <a:rPr lang="nl-NL" dirty="0" smtClean="0"/>
              <a:t>A.  Brandblusinstallaties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468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6</a:t>
            </a:fld>
            <a:endParaRPr lang="nl-NL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01567"/>
              </p:ext>
            </p:extLst>
          </p:nvPr>
        </p:nvGraphicFramePr>
        <p:xfrm>
          <a:off x="1008183" y="898616"/>
          <a:ext cx="10949549" cy="5461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5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28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99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10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09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36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nr.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Titel  ISSO-kenniskaart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trefwoorden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datum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doelgroep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adviseur / ontwerper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err="1" smtClean="0">
                          <a:effectLst/>
                        </a:rPr>
                        <a:t>techn</a:t>
                      </a:r>
                      <a:r>
                        <a:rPr lang="nl-NL" sz="1400" dirty="0" smtClean="0">
                          <a:effectLst/>
                        </a:rPr>
                        <a:t>. beheerder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installateur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(</a:t>
                      </a:r>
                      <a:r>
                        <a:rPr lang="nl-NL" sz="1400" dirty="0" smtClean="0">
                          <a:effectLst/>
                        </a:rPr>
                        <a:t>onderhouds-)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monteur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werkvoorbereider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anders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9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BRANDVEILIGHEID /  VEILIGHEIDSVOORZIENINGEN /  VEILIG WERKEN </a:t>
                      </a: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Brandwerende doorvoeren aanbrengen bij 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kunststofleidingen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2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2"/>
                        </a:rPr>
                        <a:t> 50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2"/>
                        </a:rPr>
                        <a:t>  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brandmanchet</a:t>
                      </a: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err="1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firewrap</a:t>
                      </a: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opschuimende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kit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08-05-2013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Brandwerende doorvoeren bij metalen leidingen aanbrengen 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 51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coating,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steenwolschalen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04-04-2013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Nooddouches legionellaveilig aanleggen en beheren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4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4"/>
                        </a:rPr>
                        <a:t> 219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capaciteit,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bevriezing,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gebruiks-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temperatuur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14-02-2018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Veilig werken in kruipruimten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5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5"/>
                        </a:rPr>
                        <a:t> 54    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ventilatie,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verblijfsduur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04-04-2013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nl-NL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itel 2"/>
          <p:cNvSpPr>
            <a:spLocks noGrp="1"/>
          </p:cNvSpPr>
          <p:nvPr>
            <p:ph type="title"/>
          </p:nvPr>
        </p:nvSpPr>
        <p:spPr>
          <a:xfrm>
            <a:off x="1024364" y="250686"/>
            <a:ext cx="10772453" cy="490400"/>
          </a:xfrm>
        </p:spPr>
        <p:txBody>
          <a:bodyPr/>
          <a:lstStyle/>
          <a:p>
            <a:pPr algn="ctr"/>
            <a:r>
              <a:rPr lang="nl-NL" sz="2800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B.  Brandveiligheid /  Veiligheidsvoorzieningen /  Veilig werken 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92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7</a:t>
            </a:fld>
            <a:endParaRPr lang="nl-NL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216433"/>
              </p:ext>
            </p:extLst>
          </p:nvPr>
        </p:nvGraphicFramePr>
        <p:xfrm>
          <a:off x="1008183" y="898616"/>
          <a:ext cx="10949354" cy="57487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5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3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85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99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10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09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36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nr.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Titel  ISSO-kenniskaart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trefwoorden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datum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doelgroep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adviseur / ontwerper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err="1" smtClean="0">
                          <a:effectLst/>
                        </a:rPr>
                        <a:t>techn</a:t>
                      </a:r>
                      <a:r>
                        <a:rPr lang="nl-NL" sz="1400" dirty="0" smtClean="0">
                          <a:effectLst/>
                        </a:rPr>
                        <a:t>. beheerder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installateur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(</a:t>
                      </a:r>
                      <a:r>
                        <a:rPr lang="nl-NL" sz="1400" dirty="0" smtClean="0">
                          <a:effectLst/>
                        </a:rPr>
                        <a:t>onderhouds-)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monteur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werkvoorbereider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anders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LEIDINGWATERINSTALLATIES  (1)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Warmtepompboiler 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installeren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2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2"/>
                        </a:rPr>
                        <a:t> 40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legionella,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geluid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08-08-2013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Leidingen in opstelruimte combiketel 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aanleggen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 42  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legionella,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isolatie 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07-05-2013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Waterslag 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voorkomen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4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4"/>
                        </a:rPr>
                        <a:t> 223     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stroomsnelheid</a:t>
                      </a: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sluittijd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14-02-2018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Hotspots bij vloerverwarming voorkomen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5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5"/>
                        </a:rPr>
                        <a:t> 52 </a:t>
                      </a:r>
                      <a:endParaRPr lang="nl-NL" sz="1200" i="1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 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koele zones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23-01-2013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53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Hotspots bij radiatorverwarming 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voorkomen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6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6"/>
                        </a:rPr>
                        <a:t> 53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koele zones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23-01-2013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56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Hotspots in verlaagde plafonds en schachten 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voorkomen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7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7"/>
                        </a:rPr>
                        <a:t> 69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HotspotSim,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ISSO-SBR-publicatie 811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23-01-2013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itel 2"/>
          <p:cNvSpPr>
            <a:spLocks noGrp="1"/>
          </p:cNvSpPr>
          <p:nvPr>
            <p:ph type="title"/>
          </p:nvPr>
        </p:nvSpPr>
        <p:spPr>
          <a:xfrm>
            <a:off x="1024364" y="250686"/>
            <a:ext cx="10772453" cy="490400"/>
          </a:xfrm>
        </p:spPr>
        <p:txBody>
          <a:bodyPr/>
          <a:lstStyle/>
          <a:p>
            <a:pPr algn="ctr"/>
            <a:r>
              <a:rPr lang="nl-NL" dirty="0" smtClean="0"/>
              <a:t>C.  Leidingwaterinstallaties (1)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0908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8</a:t>
            </a:fld>
            <a:endParaRPr lang="nl-NL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617535"/>
              </p:ext>
            </p:extLst>
          </p:nvPr>
        </p:nvGraphicFramePr>
        <p:xfrm>
          <a:off x="1008183" y="898616"/>
          <a:ext cx="10949354" cy="57199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5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78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41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99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10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09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36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nr.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Titel  ISSO-kenniskaart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trefwoorden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datum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doelgroep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adviseur / ontwerper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err="1" smtClean="0">
                          <a:effectLst/>
                        </a:rPr>
                        <a:t>techn</a:t>
                      </a:r>
                      <a:r>
                        <a:rPr lang="nl-NL" sz="1400" dirty="0" smtClean="0">
                          <a:effectLst/>
                        </a:rPr>
                        <a:t>. beheerder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installateur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(</a:t>
                      </a:r>
                      <a:r>
                        <a:rPr lang="nl-NL" sz="1400" dirty="0" smtClean="0">
                          <a:effectLst/>
                        </a:rPr>
                        <a:t>onderhouds-)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monteur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werkvoorbereider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anders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LEIDINGWATERINSTALLATIES  (2)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Opwarming meterkast hoogbouw met stadsverwarming 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voorkomen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2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2"/>
                        </a:rPr>
                        <a:t> 214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ventilatie,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14-02-2018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Gevelkraan 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installeren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 43  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      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terugstroom-beveiliging,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bevriezing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04-04-2013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Waterontharder in woningen 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installeren en onderhouden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4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4"/>
                        </a:rPr>
                        <a:t> 221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terugstroom-beveiliging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04-02-2018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Leidingwaterinstallatie geluidarm aanleggen  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5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5"/>
                        </a:rPr>
                        <a:t> 65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luchtgeluid,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contactgeluid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04-04-2013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Warmtapwaterleidingen isoleren 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6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6"/>
                        </a:rPr>
                        <a:t> 218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uittapleiding,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circulerende leiding 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04-02-2018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26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Drukreduceertoestel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7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7"/>
                        </a:rPr>
                        <a:t> 10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beveiliging</a:t>
                      </a:r>
                      <a:endParaRPr lang="nl-NL" sz="14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29-03-2012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6" name="Titel 2"/>
          <p:cNvSpPr>
            <a:spLocks noGrp="1"/>
          </p:cNvSpPr>
          <p:nvPr>
            <p:ph type="title"/>
          </p:nvPr>
        </p:nvSpPr>
        <p:spPr>
          <a:xfrm>
            <a:off x="1024364" y="250686"/>
            <a:ext cx="10772453" cy="490400"/>
          </a:xfrm>
        </p:spPr>
        <p:txBody>
          <a:bodyPr/>
          <a:lstStyle/>
          <a:p>
            <a:pPr algn="ctr"/>
            <a:r>
              <a:rPr lang="nl-NL" dirty="0" smtClean="0"/>
              <a:t>C.  Leidingwaterinstallaties (2)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52451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2C9A5-716F-45E6-800B-D4D02CE26F90}" type="slidenum">
              <a:rPr lang="nl-NL" smtClean="0"/>
              <a:t>9</a:t>
            </a:fld>
            <a:endParaRPr lang="nl-NL"/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697220"/>
              </p:ext>
            </p:extLst>
          </p:nvPr>
        </p:nvGraphicFramePr>
        <p:xfrm>
          <a:off x="1008183" y="898616"/>
          <a:ext cx="10949354" cy="55176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5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7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35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85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991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33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10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6093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36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nr.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Titel  ISSO-kenniskaart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trefwoorden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datum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doelgroep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63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adviseur / ontwerper 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err="1" smtClean="0">
                          <a:effectLst/>
                        </a:rPr>
                        <a:t>techn</a:t>
                      </a:r>
                      <a:r>
                        <a:rPr lang="nl-NL" sz="1400" dirty="0" smtClean="0">
                          <a:effectLst/>
                        </a:rPr>
                        <a:t>. beheerder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installateur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(</a:t>
                      </a:r>
                      <a:r>
                        <a:rPr lang="nl-NL" sz="1400" dirty="0" smtClean="0">
                          <a:effectLst/>
                        </a:rPr>
                        <a:t>onderhouds-)</a:t>
                      </a:r>
                    </a:p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monteur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werkvoorbereider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anders 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</a:rPr>
                        <a:t>LEIDINGWATERINSTALLATIES  (3)</a:t>
                      </a:r>
                      <a:endParaRPr lang="nl-N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</a:rPr>
                        <a:t> </a:t>
                      </a:r>
                      <a:endParaRPr lang="nl-NL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Drukreduceertoestel </a:t>
                      </a: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instellen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2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2"/>
                        </a:rPr>
                        <a:t> 19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vuilfilter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21-02-2013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2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Schroefdraadverbinding maken zonder hennep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3"/>
                        </a:rPr>
                        <a:t> 63 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v.h. ATA-keur,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thans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Kiwa </a:t>
                      </a: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Water Mark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04-02-2013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6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Drinkwaterinstallatie spoelen, reinigen en desinfecteren 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4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4"/>
                        </a:rPr>
                        <a:t> 60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v.h. ATA-keur,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thans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Kiwa </a:t>
                      </a: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Water Mark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04-04-2013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Hygiënisch werken met leidingwaterinstallaties 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5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5"/>
                        </a:rPr>
                        <a:t> 62 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schoon,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veilig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04-02-2013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5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41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Drinkwaterinstallatie woning opleveren </a:t>
                      </a:r>
                      <a:endParaRPr lang="nl-NL" sz="1400" dirty="0" smtClean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200" i="1" dirty="0" err="1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6"/>
                        </a:rPr>
                        <a:t>kenniskaart</a:t>
                      </a:r>
                      <a:r>
                        <a:rPr lang="nl-NL" sz="1200" i="1" dirty="0" smtClean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  <a:hlinkClick r:id="rId6"/>
                        </a:rPr>
                        <a:t> 41   </a:t>
                      </a:r>
                      <a:endParaRPr lang="nl-NL" sz="1200" i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Hygiënisch werken,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spuien,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spoelen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03-10-2012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Titel 2"/>
          <p:cNvSpPr>
            <a:spLocks noGrp="1"/>
          </p:cNvSpPr>
          <p:nvPr>
            <p:ph type="title"/>
          </p:nvPr>
        </p:nvSpPr>
        <p:spPr>
          <a:xfrm>
            <a:off x="1024364" y="250686"/>
            <a:ext cx="10772453" cy="490400"/>
          </a:xfrm>
        </p:spPr>
        <p:txBody>
          <a:bodyPr/>
          <a:lstStyle/>
          <a:p>
            <a:pPr algn="ctr"/>
            <a:r>
              <a:rPr lang="nl-NL" dirty="0" smtClean="0"/>
              <a:t>C.  Leidingwaterinstallaties (3)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991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ek Nederland">
  <a:themeElements>
    <a:clrScheme name="Techniek Nederland">
      <a:dk1>
        <a:sysClr val="windowText" lastClr="000000"/>
      </a:dk1>
      <a:lt1>
        <a:sysClr val="window" lastClr="FFFFFF"/>
      </a:lt1>
      <a:dk2>
        <a:srgbClr val="232A33"/>
      </a:dk2>
      <a:lt2>
        <a:srgbClr val="FF6651"/>
      </a:lt2>
      <a:accent1>
        <a:srgbClr val="372462"/>
      </a:accent1>
      <a:accent2>
        <a:srgbClr val="38AADE"/>
      </a:accent2>
      <a:accent3>
        <a:srgbClr val="00B07F"/>
      </a:accent3>
      <a:accent4>
        <a:srgbClr val="E1E0DF"/>
      </a:accent4>
      <a:accent5>
        <a:srgbClr val="D3E6F8"/>
      </a:accent5>
      <a:accent6>
        <a:srgbClr val="232A33"/>
      </a:accent6>
      <a:hlink>
        <a:srgbClr val="372462"/>
      </a:hlink>
      <a:folHlink>
        <a:srgbClr val="FF6651"/>
      </a:folHlink>
    </a:clrScheme>
    <a:fontScheme name="Techniek Neder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chniek Nederland - Instructie en voorbeelden" id="{3C8A8A9A-C0B3-4B68-86C9-5E42F9423587}" vid="{0BE5F35F-8C1F-4090-A81D-DE623A2261F3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01 Techniek Nederland v3.0</Template>
  <TotalTime>553</TotalTime>
  <Words>1625</Words>
  <Application>Microsoft Office PowerPoint</Application>
  <PresentationFormat>Breedbeeld</PresentationFormat>
  <Paragraphs>1058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Segoe UI Light</vt:lpstr>
      <vt:lpstr>Times New Roman</vt:lpstr>
      <vt:lpstr>Techniek Nederland</vt:lpstr>
      <vt:lpstr>PowerPoint-presentatie</vt:lpstr>
      <vt:lpstr>ISSO-KennisKaarten </vt:lpstr>
      <vt:lpstr>ISSO-KennisKaarten </vt:lpstr>
      <vt:lpstr>ISSO-KennisKaarten </vt:lpstr>
      <vt:lpstr>A.  Brandblusinstallaties </vt:lpstr>
      <vt:lpstr>B.  Brandveiligheid /  Veiligheidsvoorzieningen /  Veilig werken </vt:lpstr>
      <vt:lpstr>C.  Leidingwaterinstallaties (1) </vt:lpstr>
      <vt:lpstr>C.  Leidingwaterinstallaties (2) </vt:lpstr>
      <vt:lpstr>C.  Leidingwaterinstallaties (3) </vt:lpstr>
      <vt:lpstr>C.  Leidingwaterinstallaties (4) </vt:lpstr>
      <vt:lpstr>C.  Leidingwaterinstallaties - beheer en onderhoud (1) </vt:lpstr>
      <vt:lpstr>C.  Leidingwaterinstallaties - beheer en onderhoud (2) </vt:lpstr>
      <vt:lpstr>D.  Duurzaam (water- en energiebesparing) </vt:lpstr>
      <vt:lpstr>E.  Sanitair  -  Badkamer  </vt:lpstr>
      <vt:lpstr>F.  Riolering (1) </vt:lpstr>
      <vt:lpstr>F.  Riolering (2) </vt:lpstr>
      <vt:lpstr>G.  Kwaliteitsborging </vt:lpstr>
      <vt:lpstr>PowerPoint-presentatie</vt:lpstr>
    </vt:vector>
  </TitlesOfParts>
  <Manager>MADE BY PPTSOLUTIONS.NL</Manager>
  <Company>UNETO-VNI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subject>MADE BY PPTSOLUTIONS.NL</dc:subject>
  <dc:creator>Scholtes Annette</dc:creator>
  <cp:keywords>MADE BY PPTSOLUTIONS.NL</cp:keywords>
  <cp:lastModifiedBy>Blom Eric van der</cp:lastModifiedBy>
  <cp:revision>49</cp:revision>
  <cp:lastPrinted>2019-03-14T09:30:49Z</cp:lastPrinted>
  <dcterms:created xsi:type="dcterms:W3CDTF">2019-03-14T08:47:57Z</dcterms:created>
  <dcterms:modified xsi:type="dcterms:W3CDTF">2019-11-14T09:47:40Z</dcterms:modified>
  <cp:category>POWERPOINT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5617266</vt:lpwstr>
  </property>
  <property fmtid="{D5CDD505-2E9C-101B-9397-08002B2CF9AE}" pid="3" name="NXPowerLiteSettings">
    <vt:lpwstr>C98007B004F000</vt:lpwstr>
  </property>
  <property fmtid="{D5CDD505-2E9C-101B-9397-08002B2CF9AE}" pid="4" name="NXPowerLiteVersion">
    <vt:lpwstr>D8.0.4</vt:lpwstr>
  </property>
</Properties>
</file>