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3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67" r:id="rId11"/>
    <p:sldId id="366" r:id="rId12"/>
    <p:sldId id="363" r:id="rId13"/>
    <p:sldId id="339" r:id="rId14"/>
    <p:sldId id="364" r:id="rId15"/>
    <p:sldId id="368" r:id="rId16"/>
    <p:sldId id="369" r:id="rId17"/>
    <p:sldId id="370" r:id="rId18"/>
    <p:sldId id="371" r:id="rId19"/>
    <p:sldId id="372" r:id="rId20"/>
    <p:sldId id="373" r:id="rId21"/>
    <p:sldId id="345" r:id="rId22"/>
    <p:sldId id="346" r:id="rId23"/>
    <p:sldId id="347" r:id="rId24"/>
    <p:sldId id="374" r:id="rId25"/>
    <p:sldId id="349" r:id="rId26"/>
    <p:sldId id="375" r:id="rId27"/>
    <p:sldId id="376" r:id="rId28"/>
    <p:sldId id="377" r:id="rId29"/>
    <p:sldId id="353" r:id="rId30"/>
    <p:sldId id="354" r:id="rId31"/>
    <p:sldId id="355" r:id="rId32"/>
    <p:sldId id="356" r:id="rId33"/>
    <p:sldId id="378" r:id="rId34"/>
    <p:sldId id="379" r:id="rId35"/>
    <p:sldId id="380" r:id="rId36"/>
    <p:sldId id="360" r:id="rId37"/>
    <p:sldId id="324" r:id="rId3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/>
  </p:cmAuthor>
  <p:cmAuthor id="2" name="Kelly Kok" initials="KK" lastIdx="2" clrIdx="1">
    <p:extLst/>
  </p:cmAuthor>
  <p:cmAuthor id="3" name="Marjolijn de Kruijff" initials="MdK" lastIdx="10" clrIdx="2">
    <p:extLst/>
  </p:cmAuthor>
  <p:cmAuthor id="4" name="Rodney Assenberg" initials="RA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6E6E6"/>
    <a:srgbClr val="00B07F"/>
    <a:srgbClr val="232A33"/>
    <a:srgbClr val="A1A1A2"/>
    <a:srgbClr val="D1D3D4"/>
    <a:srgbClr val="ED1D24"/>
    <a:srgbClr val="519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Testmethode A met water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5AB8-793A-4B09-B57B-D254841ABCE5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figuur 5  Testmethode B met water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5AB8-793A-4B09-B57B-D254841ABCE5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5AB8-793A-4B09-B57B-D254841ABCE5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7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5AB8-793A-4B09-B57B-D254841ABCE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5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Figuur 6 Testmethode C </a:t>
            </a:r>
            <a:r>
              <a:rPr lang="nl-NL" smtClean="0"/>
              <a:t>met lucht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5AB8-793A-4B09-B57B-D254841ABCE5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Logo animatie</a:t>
            </a:r>
          </a:p>
        </p:txBody>
      </p:sp>
      <p:sp>
        <p:nvSpPr>
          <p:cNvPr id="2" name="Achtergrond">
            <a:extLst>
              <a:ext uri="{FF2B5EF4-FFF2-40B4-BE49-F238E27FC236}">
                <a16:creationId xmlns:a16="http://schemas.microsoft.com/office/drawing/2014/main" id="{0D930F05-CC85-4460-BA7A-EA00F975EEE6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2" name="Nederland">
            <a:extLst>
              <a:ext uri="{FF2B5EF4-FFF2-40B4-BE49-F238E27FC236}">
                <a16:creationId xmlns:a16="http://schemas.microsoft.com/office/drawing/2014/main" id="{AAA406ED-39BB-4159-B85B-8410FC252988}"/>
              </a:ext>
            </a:extLst>
          </p:cNvPr>
          <p:cNvGrpSpPr/>
          <p:nvPr userDrawn="1"/>
        </p:nvGrpSpPr>
        <p:grpSpPr>
          <a:xfrm>
            <a:off x="5285831" y="3552118"/>
            <a:ext cx="3941173" cy="621248"/>
            <a:chOff x="5285831" y="3552118"/>
            <a:chExt cx="3941173" cy="621248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DB20D94-B121-4540-BDA3-08220D88D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831" y="3552118"/>
              <a:ext cx="484686" cy="610634"/>
            </a:xfrm>
            <a:custGeom>
              <a:avLst/>
              <a:gdLst>
                <a:gd name="T0" fmla="*/ 877 w 1140"/>
                <a:gd name="T1" fmla="*/ 482 h 1431"/>
                <a:gd name="T2" fmla="*/ 877 w 1140"/>
                <a:gd name="T3" fmla="*/ 482 h 1431"/>
                <a:gd name="T4" fmla="*/ 880 w 1140"/>
                <a:gd name="T5" fmla="*/ 887 h 1431"/>
                <a:gd name="T6" fmla="*/ 881 w 1140"/>
                <a:gd name="T7" fmla="*/ 963 h 1431"/>
                <a:gd name="T8" fmla="*/ 787 w 1140"/>
                <a:gd name="T9" fmla="*/ 813 h 1431"/>
                <a:gd name="T10" fmla="*/ 245 w 1140"/>
                <a:gd name="T11" fmla="*/ 0 h 1431"/>
                <a:gd name="T12" fmla="*/ 0 w 1140"/>
                <a:gd name="T13" fmla="*/ 0 h 1431"/>
                <a:gd name="T14" fmla="*/ 0 w 1140"/>
                <a:gd name="T15" fmla="*/ 1431 h 1431"/>
                <a:gd name="T16" fmla="*/ 264 w 1140"/>
                <a:gd name="T17" fmla="*/ 1431 h 1431"/>
                <a:gd name="T18" fmla="*/ 264 w 1140"/>
                <a:gd name="T19" fmla="*/ 951 h 1431"/>
                <a:gd name="T20" fmla="*/ 260 w 1140"/>
                <a:gd name="T21" fmla="*/ 453 h 1431"/>
                <a:gd name="T22" fmla="*/ 271 w 1140"/>
                <a:gd name="T23" fmla="*/ 472 h 1431"/>
                <a:gd name="T24" fmla="*/ 335 w 1140"/>
                <a:gd name="T25" fmla="*/ 576 h 1431"/>
                <a:gd name="T26" fmla="*/ 895 w 1140"/>
                <a:gd name="T27" fmla="*/ 1431 h 1431"/>
                <a:gd name="T28" fmla="*/ 1140 w 1140"/>
                <a:gd name="T29" fmla="*/ 1431 h 1431"/>
                <a:gd name="T30" fmla="*/ 1140 w 1140"/>
                <a:gd name="T31" fmla="*/ 0 h 1431"/>
                <a:gd name="T32" fmla="*/ 877 w 1140"/>
                <a:gd name="T33" fmla="*/ 0 h 1431"/>
                <a:gd name="T34" fmla="*/ 877 w 1140"/>
                <a:gd name="T35" fmla="*/ 482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0" h="1431">
                  <a:moveTo>
                    <a:pt x="877" y="482"/>
                  </a:moveTo>
                  <a:lnTo>
                    <a:pt x="877" y="482"/>
                  </a:lnTo>
                  <a:cubicBezTo>
                    <a:pt x="877" y="618"/>
                    <a:pt x="879" y="780"/>
                    <a:pt x="880" y="887"/>
                  </a:cubicBezTo>
                  <a:cubicBezTo>
                    <a:pt x="881" y="918"/>
                    <a:pt x="881" y="944"/>
                    <a:pt x="881" y="963"/>
                  </a:cubicBezTo>
                  <a:cubicBezTo>
                    <a:pt x="855" y="921"/>
                    <a:pt x="812" y="851"/>
                    <a:pt x="787" y="813"/>
                  </a:cubicBezTo>
                  <a:lnTo>
                    <a:pt x="245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64" y="1431"/>
                  </a:lnTo>
                  <a:lnTo>
                    <a:pt x="264" y="951"/>
                  </a:lnTo>
                  <a:cubicBezTo>
                    <a:pt x="264" y="737"/>
                    <a:pt x="262" y="540"/>
                    <a:pt x="260" y="453"/>
                  </a:cubicBezTo>
                  <a:cubicBezTo>
                    <a:pt x="264" y="459"/>
                    <a:pt x="267" y="466"/>
                    <a:pt x="271" y="472"/>
                  </a:cubicBezTo>
                  <a:cubicBezTo>
                    <a:pt x="288" y="500"/>
                    <a:pt x="312" y="539"/>
                    <a:pt x="335" y="576"/>
                  </a:cubicBezTo>
                  <a:lnTo>
                    <a:pt x="895" y="1431"/>
                  </a:lnTo>
                  <a:lnTo>
                    <a:pt x="1140" y="1431"/>
                  </a:lnTo>
                  <a:lnTo>
                    <a:pt x="1140" y="0"/>
                  </a:lnTo>
                  <a:lnTo>
                    <a:pt x="877" y="0"/>
                  </a:lnTo>
                  <a:lnTo>
                    <a:pt x="877" y="482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6E9A9ED-894A-43F4-9D4D-21FC12B24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5426" y="3724058"/>
              <a:ext cx="416052" cy="449308"/>
            </a:xfrm>
            <a:custGeom>
              <a:avLst/>
              <a:gdLst>
                <a:gd name="T0" fmla="*/ 253 w 978"/>
                <a:gd name="T1" fmla="*/ 406 h 1054"/>
                <a:gd name="T2" fmla="*/ 253 w 978"/>
                <a:gd name="T3" fmla="*/ 406 h 1054"/>
                <a:gd name="T4" fmla="*/ 495 w 978"/>
                <a:gd name="T5" fmla="*/ 205 h 1054"/>
                <a:gd name="T6" fmla="*/ 720 w 978"/>
                <a:gd name="T7" fmla="*/ 406 h 1054"/>
                <a:gd name="T8" fmla="*/ 253 w 978"/>
                <a:gd name="T9" fmla="*/ 406 h 1054"/>
                <a:gd name="T10" fmla="*/ 796 w 978"/>
                <a:gd name="T11" fmla="*/ 668 h 1054"/>
                <a:gd name="T12" fmla="*/ 796 w 978"/>
                <a:gd name="T13" fmla="*/ 668 h 1054"/>
                <a:gd name="T14" fmla="*/ 513 w 978"/>
                <a:gd name="T15" fmla="*/ 835 h 1054"/>
                <a:gd name="T16" fmla="*/ 247 w 978"/>
                <a:gd name="T17" fmla="*/ 598 h 1054"/>
                <a:gd name="T18" fmla="*/ 969 w 978"/>
                <a:gd name="T19" fmla="*/ 598 h 1054"/>
                <a:gd name="T20" fmla="*/ 969 w 978"/>
                <a:gd name="T21" fmla="*/ 590 h 1054"/>
                <a:gd name="T22" fmla="*/ 970 w 978"/>
                <a:gd name="T23" fmla="*/ 561 h 1054"/>
                <a:gd name="T24" fmla="*/ 971 w 978"/>
                <a:gd name="T25" fmla="*/ 530 h 1054"/>
                <a:gd name="T26" fmla="*/ 495 w 978"/>
                <a:gd name="T27" fmla="*/ 0 h 1054"/>
                <a:gd name="T28" fmla="*/ 0 w 978"/>
                <a:gd name="T29" fmla="*/ 518 h 1054"/>
                <a:gd name="T30" fmla="*/ 501 w 978"/>
                <a:gd name="T31" fmla="*/ 1054 h 1054"/>
                <a:gd name="T32" fmla="*/ 974 w 978"/>
                <a:gd name="T33" fmla="*/ 801 h 1054"/>
                <a:gd name="T34" fmla="*/ 978 w 978"/>
                <a:gd name="T35" fmla="*/ 795 h 1054"/>
                <a:gd name="T36" fmla="*/ 801 w 978"/>
                <a:gd name="T37" fmla="*/ 660 h 1054"/>
                <a:gd name="T38" fmla="*/ 796 w 978"/>
                <a:gd name="T39" fmla="*/ 66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8" h="1054">
                  <a:moveTo>
                    <a:pt x="253" y="406"/>
                  </a:moveTo>
                  <a:lnTo>
                    <a:pt x="253" y="406"/>
                  </a:lnTo>
                  <a:cubicBezTo>
                    <a:pt x="264" y="292"/>
                    <a:pt x="368" y="205"/>
                    <a:pt x="495" y="205"/>
                  </a:cubicBezTo>
                  <a:cubicBezTo>
                    <a:pt x="621" y="205"/>
                    <a:pt x="710" y="285"/>
                    <a:pt x="720" y="406"/>
                  </a:cubicBezTo>
                  <a:lnTo>
                    <a:pt x="253" y="406"/>
                  </a:lnTo>
                  <a:close/>
                  <a:moveTo>
                    <a:pt x="796" y="668"/>
                  </a:moveTo>
                  <a:lnTo>
                    <a:pt x="796" y="668"/>
                  </a:lnTo>
                  <a:cubicBezTo>
                    <a:pt x="768" y="713"/>
                    <a:pt x="692" y="835"/>
                    <a:pt x="513" y="835"/>
                  </a:cubicBezTo>
                  <a:cubicBezTo>
                    <a:pt x="308" y="835"/>
                    <a:pt x="259" y="676"/>
                    <a:pt x="247" y="598"/>
                  </a:cubicBezTo>
                  <a:lnTo>
                    <a:pt x="969" y="598"/>
                  </a:lnTo>
                  <a:lnTo>
                    <a:pt x="969" y="590"/>
                  </a:lnTo>
                  <a:cubicBezTo>
                    <a:pt x="969" y="582"/>
                    <a:pt x="969" y="571"/>
                    <a:pt x="970" y="561"/>
                  </a:cubicBezTo>
                  <a:cubicBezTo>
                    <a:pt x="970" y="549"/>
                    <a:pt x="971" y="538"/>
                    <a:pt x="971" y="530"/>
                  </a:cubicBezTo>
                  <a:cubicBezTo>
                    <a:pt x="971" y="198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8"/>
                    <a:pt x="201" y="1054"/>
                    <a:pt x="501" y="1054"/>
                  </a:cubicBezTo>
                  <a:cubicBezTo>
                    <a:pt x="772" y="1054"/>
                    <a:pt x="914" y="895"/>
                    <a:pt x="974" y="801"/>
                  </a:cubicBezTo>
                  <a:lnTo>
                    <a:pt x="978" y="795"/>
                  </a:lnTo>
                  <a:lnTo>
                    <a:pt x="801" y="660"/>
                  </a:lnTo>
                  <a:lnTo>
                    <a:pt x="796" y="66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8F03DCA-28FC-4623-8A7E-8954E5FF4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5867" y="3552118"/>
              <a:ext cx="418175" cy="621248"/>
            </a:xfrm>
            <a:custGeom>
              <a:avLst/>
              <a:gdLst>
                <a:gd name="T0" fmla="*/ 497 w 984"/>
                <a:gd name="T1" fmla="*/ 1235 h 1456"/>
                <a:gd name="T2" fmla="*/ 497 w 984"/>
                <a:gd name="T3" fmla="*/ 1235 h 1456"/>
                <a:gd name="T4" fmla="*/ 253 w 984"/>
                <a:gd name="T5" fmla="*/ 928 h 1456"/>
                <a:gd name="T6" fmla="*/ 497 w 984"/>
                <a:gd name="T7" fmla="*/ 619 h 1456"/>
                <a:gd name="T8" fmla="*/ 742 w 984"/>
                <a:gd name="T9" fmla="*/ 928 h 1456"/>
                <a:gd name="T10" fmla="*/ 497 w 984"/>
                <a:gd name="T11" fmla="*/ 1235 h 1456"/>
                <a:gd name="T12" fmla="*/ 731 w 984"/>
                <a:gd name="T13" fmla="*/ 519 h 1456"/>
                <a:gd name="T14" fmla="*/ 731 w 984"/>
                <a:gd name="T15" fmla="*/ 519 h 1456"/>
                <a:gd name="T16" fmla="*/ 447 w 984"/>
                <a:gd name="T17" fmla="*/ 400 h 1456"/>
                <a:gd name="T18" fmla="*/ 0 w 984"/>
                <a:gd name="T19" fmla="*/ 932 h 1456"/>
                <a:gd name="T20" fmla="*/ 447 w 984"/>
                <a:gd name="T21" fmla="*/ 1456 h 1456"/>
                <a:gd name="T22" fmla="*/ 731 w 984"/>
                <a:gd name="T23" fmla="*/ 1340 h 1456"/>
                <a:gd name="T24" fmla="*/ 731 w 984"/>
                <a:gd name="T25" fmla="*/ 1431 h 1456"/>
                <a:gd name="T26" fmla="*/ 984 w 984"/>
                <a:gd name="T27" fmla="*/ 1431 h 1456"/>
                <a:gd name="T28" fmla="*/ 984 w 984"/>
                <a:gd name="T29" fmla="*/ 0 h 1456"/>
                <a:gd name="T30" fmla="*/ 731 w 984"/>
                <a:gd name="T31" fmla="*/ 0 h 1456"/>
                <a:gd name="T32" fmla="*/ 731 w 984"/>
                <a:gd name="T33" fmla="*/ 51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456">
                  <a:moveTo>
                    <a:pt x="497" y="1235"/>
                  </a:moveTo>
                  <a:lnTo>
                    <a:pt x="497" y="1235"/>
                  </a:lnTo>
                  <a:cubicBezTo>
                    <a:pt x="347" y="1235"/>
                    <a:pt x="253" y="1117"/>
                    <a:pt x="253" y="928"/>
                  </a:cubicBezTo>
                  <a:cubicBezTo>
                    <a:pt x="253" y="737"/>
                    <a:pt x="347" y="619"/>
                    <a:pt x="497" y="619"/>
                  </a:cubicBezTo>
                  <a:cubicBezTo>
                    <a:pt x="643" y="619"/>
                    <a:pt x="742" y="743"/>
                    <a:pt x="742" y="928"/>
                  </a:cubicBezTo>
                  <a:cubicBezTo>
                    <a:pt x="742" y="1114"/>
                    <a:pt x="646" y="1235"/>
                    <a:pt x="497" y="1235"/>
                  </a:cubicBezTo>
                  <a:close/>
                  <a:moveTo>
                    <a:pt x="731" y="519"/>
                  </a:moveTo>
                  <a:lnTo>
                    <a:pt x="731" y="519"/>
                  </a:lnTo>
                  <a:cubicBezTo>
                    <a:pt x="678" y="461"/>
                    <a:pt x="578" y="400"/>
                    <a:pt x="447" y="400"/>
                  </a:cubicBezTo>
                  <a:cubicBezTo>
                    <a:pt x="180" y="400"/>
                    <a:pt x="0" y="614"/>
                    <a:pt x="0" y="932"/>
                  </a:cubicBezTo>
                  <a:cubicBezTo>
                    <a:pt x="0" y="1241"/>
                    <a:pt x="184" y="1456"/>
                    <a:pt x="447" y="1456"/>
                  </a:cubicBezTo>
                  <a:cubicBezTo>
                    <a:pt x="564" y="1456"/>
                    <a:pt x="662" y="1416"/>
                    <a:pt x="731" y="1340"/>
                  </a:cubicBezTo>
                  <a:lnTo>
                    <a:pt x="731" y="1431"/>
                  </a:lnTo>
                  <a:lnTo>
                    <a:pt x="984" y="1431"/>
                  </a:lnTo>
                  <a:lnTo>
                    <a:pt x="984" y="0"/>
                  </a:lnTo>
                  <a:lnTo>
                    <a:pt x="731" y="0"/>
                  </a:lnTo>
                  <a:lnTo>
                    <a:pt x="731" y="519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2C3ED93-5CC7-489B-9CF6-434792CA5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6120" y="3724058"/>
              <a:ext cx="415344" cy="449308"/>
            </a:xfrm>
            <a:custGeom>
              <a:avLst/>
              <a:gdLst>
                <a:gd name="T0" fmla="*/ 253 w 977"/>
                <a:gd name="T1" fmla="*/ 406 h 1054"/>
                <a:gd name="T2" fmla="*/ 253 w 977"/>
                <a:gd name="T3" fmla="*/ 406 h 1054"/>
                <a:gd name="T4" fmla="*/ 495 w 977"/>
                <a:gd name="T5" fmla="*/ 205 h 1054"/>
                <a:gd name="T6" fmla="*/ 720 w 977"/>
                <a:gd name="T7" fmla="*/ 406 h 1054"/>
                <a:gd name="T8" fmla="*/ 253 w 977"/>
                <a:gd name="T9" fmla="*/ 406 h 1054"/>
                <a:gd name="T10" fmla="*/ 796 w 977"/>
                <a:gd name="T11" fmla="*/ 668 h 1054"/>
                <a:gd name="T12" fmla="*/ 796 w 977"/>
                <a:gd name="T13" fmla="*/ 668 h 1054"/>
                <a:gd name="T14" fmla="*/ 513 w 977"/>
                <a:gd name="T15" fmla="*/ 835 h 1054"/>
                <a:gd name="T16" fmla="*/ 247 w 977"/>
                <a:gd name="T17" fmla="*/ 598 h 1054"/>
                <a:gd name="T18" fmla="*/ 969 w 977"/>
                <a:gd name="T19" fmla="*/ 598 h 1054"/>
                <a:gd name="T20" fmla="*/ 969 w 977"/>
                <a:gd name="T21" fmla="*/ 590 h 1054"/>
                <a:gd name="T22" fmla="*/ 970 w 977"/>
                <a:gd name="T23" fmla="*/ 561 h 1054"/>
                <a:gd name="T24" fmla="*/ 971 w 977"/>
                <a:gd name="T25" fmla="*/ 530 h 1054"/>
                <a:gd name="T26" fmla="*/ 495 w 977"/>
                <a:gd name="T27" fmla="*/ 0 h 1054"/>
                <a:gd name="T28" fmla="*/ 0 w 977"/>
                <a:gd name="T29" fmla="*/ 518 h 1054"/>
                <a:gd name="T30" fmla="*/ 501 w 977"/>
                <a:gd name="T31" fmla="*/ 1054 h 1054"/>
                <a:gd name="T32" fmla="*/ 974 w 977"/>
                <a:gd name="T33" fmla="*/ 801 h 1054"/>
                <a:gd name="T34" fmla="*/ 977 w 977"/>
                <a:gd name="T35" fmla="*/ 795 h 1054"/>
                <a:gd name="T36" fmla="*/ 801 w 977"/>
                <a:gd name="T37" fmla="*/ 660 h 1054"/>
                <a:gd name="T38" fmla="*/ 796 w 977"/>
                <a:gd name="T39" fmla="*/ 66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7" h="1054">
                  <a:moveTo>
                    <a:pt x="253" y="406"/>
                  </a:moveTo>
                  <a:lnTo>
                    <a:pt x="253" y="406"/>
                  </a:lnTo>
                  <a:cubicBezTo>
                    <a:pt x="264" y="292"/>
                    <a:pt x="368" y="205"/>
                    <a:pt x="495" y="205"/>
                  </a:cubicBezTo>
                  <a:cubicBezTo>
                    <a:pt x="621" y="205"/>
                    <a:pt x="710" y="285"/>
                    <a:pt x="720" y="406"/>
                  </a:cubicBezTo>
                  <a:lnTo>
                    <a:pt x="253" y="406"/>
                  </a:lnTo>
                  <a:close/>
                  <a:moveTo>
                    <a:pt x="796" y="668"/>
                  </a:moveTo>
                  <a:lnTo>
                    <a:pt x="796" y="668"/>
                  </a:lnTo>
                  <a:cubicBezTo>
                    <a:pt x="768" y="713"/>
                    <a:pt x="692" y="835"/>
                    <a:pt x="513" y="835"/>
                  </a:cubicBezTo>
                  <a:cubicBezTo>
                    <a:pt x="307" y="835"/>
                    <a:pt x="259" y="676"/>
                    <a:pt x="247" y="598"/>
                  </a:cubicBezTo>
                  <a:lnTo>
                    <a:pt x="969" y="598"/>
                  </a:lnTo>
                  <a:lnTo>
                    <a:pt x="969" y="590"/>
                  </a:lnTo>
                  <a:cubicBezTo>
                    <a:pt x="969" y="582"/>
                    <a:pt x="969" y="571"/>
                    <a:pt x="970" y="561"/>
                  </a:cubicBezTo>
                  <a:cubicBezTo>
                    <a:pt x="970" y="549"/>
                    <a:pt x="971" y="538"/>
                    <a:pt x="971" y="530"/>
                  </a:cubicBezTo>
                  <a:cubicBezTo>
                    <a:pt x="971" y="198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8"/>
                    <a:pt x="201" y="1054"/>
                    <a:pt x="501" y="1054"/>
                  </a:cubicBezTo>
                  <a:cubicBezTo>
                    <a:pt x="772" y="1054"/>
                    <a:pt x="913" y="895"/>
                    <a:pt x="974" y="801"/>
                  </a:cubicBezTo>
                  <a:lnTo>
                    <a:pt x="977" y="795"/>
                  </a:lnTo>
                  <a:lnTo>
                    <a:pt x="801" y="660"/>
                  </a:lnTo>
                  <a:lnTo>
                    <a:pt x="796" y="66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D2B08A-74B3-483C-8416-136FEF62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496" y="3722643"/>
              <a:ext cx="246235" cy="440109"/>
            </a:xfrm>
            <a:custGeom>
              <a:avLst/>
              <a:gdLst>
                <a:gd name="T0" fmla="*/ 535 w 580"/>
                <a:gd name="T1" fmla="*/ 0 h 1031"/>
                <a:gd name="T2" fmla="*/ 535 w 580"/>
                <a:gd name="T3" fmla="*/ 0 h 1031"/>
                <a:gd name="T4" fmla="*/ 253 w 580"/>
                <a:gd name="T5" fmla="*/ 145 h 1031"/>
                <a:gd name="T6" fmla="*/ 253 w 580"/>
                <a:gd name="T7" fmla="*/ 25 h 1031"/>
                <a:gd name="T8" fmla="*/ 0 w 580"/>
                <a:gd name="T9" fmla="*/ 25 h 1031"/>
                <a:gd name="T10" fmla="*/ 0 w 580"/>
                <a:gd name="T11" fmla="*/ 1031 h 1031"/>
                <a:gd name="T12" fmla="*/ 253 w 580"/>
                <a:gd name="T13" fmla="*/ 1031 h 1031"/>
                <a:gd name="T14" fmla="*/ 253 w 580"/>
                <a:gd name="T15" fmla="*/ 578 h 1031"/>
                <a:gd name="T16" fmla="*/ 280 w 580"/>
                <a:gd name="T17" fmla="*/ 385 h 1031"/>
                <a:gd name="T18" fmla="*/ 506 w 580"/>
                <a:gd name="T19" fmla="*/ 255 h 1031"/>
                <a:gd name="T20" fmla="*/ 572 w 580"/>
                <a:gd name="T21" fmla="*/ 259 h 1031"/>
                <a:gd name="T22" fmla="*/ 580 w 580"/>
                <a:gd name="T23" fmla="*/ 259 h 1031"/>
                <a:gd name="T24" fmla="*/ 580 w 580"/>
                <a:gd name="T25" fmla="*/ 3 h 1031"/>
                <a:gd name="T26" fmla="*/ 573 w 580"/>
                <a:gd name="T27" fmla="*/ 2 h 1031"/>
                <a:gd name="T28" fmla="*/ 535 w 580"/>
                <a:gd name="T2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1031">
                  <a:moveTo>
                    <a:pt x="535" y="0"/>
                  </a:moveTo>
                  <a:lnTo>
                    <a:pt x="535" y="0"/>
                  </a:lnTo>
                  <a:cubicBezTo>
                    <a:pt x="379" y="0"/>
                    <a:pt x="291" y="80"/>
                    <a:pt x="253" y="145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1"/>
                  </a:lnTo>
                  <a:lnTo>
                    <a:pt x="253" y="1031"/>
                  </a:lnTo>
                  <a:lnTo>
                    <a:pt x="253" y="578"/>
                  </a:lnTo>
                  <a:cubicBezTo>
                    <a:pt x="253" y="492"/>
                    <a:pt x="261" y="434"/>
                    <a:pt x="280" y="385"/>
                  </a:cubicBezTo>
                  <a:cubicBezTo>
                    <a:pt x="315" y="296"/>
                    <a:pt x="387" y="255"/>
                    <a:pt x="506" y="255"/>
                  </a:cubicBezTo>
                  <a:cubicBezTo>
                    <a:pt x="526" y="255"/>
                    <a:pt x="549" y="257"/>
                    <a:pt x="572" y="259"/>
                  </a:cubicBezTo>
                  <a:lnTo>
                    <a:pt x="580" y="259"/>
                  </a:lnTo>
                  <a:lnTo>
                    <a:pt x="580" y="3"/>
                  </a:lnTo>
                  <a:lnTo>
                    <a:pt x="573" y="2"/>
                  </a:lnTo>
                  <a:cubicBezTo>
                    <a:pt x="552" y="0"/>
                    <a:pt x="548" y="0"/>
                    <a:pt x="535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F9A10D15-5182-4B7F-8682-77EDEB87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517" y="3552118"/>
              <a:ext cx="106843" cy="610634"/>
            </a:xfrm>
            <a:custGeom>
              <a:avLst/>
              <a:gdLst>
                <a:gd name="T0" fmla="*/ 0 w 252"/>
                <a:gd name="T1" fmla="*/ 1431 h 1431"/>
                <a:gd name="T2" fmla="*/ 0 w 252"/>
                <a:gd name="T3" fmla="*/ 1431 h 1431"/>
                <a:gd name="T4" fmla="*/ 252 w 252"/>
                <a:gd name="T5" fmla="*/ 1431 h 1431"/>
                <a:gd name="T6" fmla="*/ 252 w 252"/>
                <a:gd name="T7" fmla="*/ 0 h 1431"/>
                <a:gd name="T8" fmla="*/ 0 w 252"/>
                <a:gd name="T9" fmla="*/ 0 h 1431"/>
                <a:gd name="T10" fmla="*/ 0 w 252"/>
                <a:gd name="T11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1431">
                  <a:moveTo>
                    <a:pt x="0" y="1431"/>
                  </a:moveTo>
                  <a:lnTo>
                    <a:pt x="0" y="1431"/>
                  </a:lnTo>
                  <a:lnTo>
                    <a:pt x="252" y="143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1431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C8268AD-580A-4306-BEC6-7E9D5D068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06" y="3724058"/>
              <a:ext cx="402608" cy="447185"/>
            </a:xfrm>
            <a:custGeom>
              <a:avLst/>
              <a:gdLst>
                <a:gd name="T0" fmla="*/ 628 w 947"/>
                <a:gd name="T1" fmla="*/ 554 h 1049"/>
                <a:gd name="T2" fmla="*/ 628 w 947"/>
                <a:gd name="T3" fmla="*/ 554 h 1049"/>
                <a:gd name="T4" fmla="*/ 628 w 947"/>
                <a:gd name="T5" fmla="*/ 664 h 1049"/>
                <a:gd name="T6" fmla="*/ 418 w 947"/>
                <a:gd name="T7" fmla="*/ 855 h 1049"/>
                <a:gd name="T8" fmla="*/ 256 w 947"/>
                <a:gd name="T9" fmla="*/ 728 h 1049"/>
                <a:gd name="T10" fmla="*/ 411 w 947"/>
                <a:gd name="T11" fmla="*/ 605 h 1049"/>
                <a:gd name="T12" fmla="*/ 503 w 947"/>
                <a:gd name="T13" fmla="*/ 586 h 1049"/>
                <a:gd name="T14" fmla="*/ 628 w 947"/>
                <a:gd name="T15" fmla="*/ 554 h 1049"/>
                <a:gd name="T16" fmla="*/ 870 w 947"/>
                <a:gd name="T17" fmla="*/ 788 h 1049"/>
                <a:gd name="T18" fmla="*/ 870 w 947"/>
                <a:gd name="T19" fmla="*/ 788 h 1049"/>
                <a:gd name="T20" fmla="*/ 870 w 947"/>
                <a:gd name="T21" fmla="*/ 298 h 1049"/>
                <a:gd name="T22" fmla="*/ 470 w 947"/>
                <a:gd name="T23" fmla="*/ 0 h 1049"/>
                <a:gd name="T24" fmla="*/ 115 w 947"/>
                <a:gd name="T25" fmla="*/ 118 h 1049"/>
                <a:gd name="T26" fmla="*/ 31 w 947"/>
                <a:gd name="T27" fmla="*/ 348 h 1049"/>
                <a:gd name="T28" fmla="*/ 31 w 947"/>
                <a:gd name="T29" fmla="*/ 355 h 1049"/>
                <a:gd name="T30" fmla="*/ 268 w 947"/>
                <a:gd name="T31" fmla="*/ 371 h 1049"/>
                <a:gd name="T32" fmla="*/ 268 w 947"/>
                <a:gd name="T33" fmla="*/ 362 h 1049"/>
                <a:gd name="T34" fmla="*/ 307 w 947"/>
                <a:gd name="T35" fmla="*/ 246 h 1049"/>
                <a:gd name="T36" fmla="*/ 460 w 947"/>
                <a:gd name="T37" fmla="*/ 198 h 1049"/>
                <a:gd name="T38" fmla="*/ 628 w 947"/>
                <a:gd name="T39" fmla="*/ 315 h 1049"/>
                <a:gd name="T40" fmla="*/ 628 w 947"/>
                <a:gd name="T41" fmla="*/ 331 h 1049"/>
                <a:gd name="T42" fmla="*/ 573 w 947"/>
                <a:gd name="T43" fmla="*/ 376 h 1049"/>
                <a:gd name="T44" fmla="*/ 355 w 947"/>
                <a:gd name="T45" fmla="*/ 413 h 1049"/>
                <a:gd name="T46" fmla="*/ 57 w 947"/>
                <a:gd name="T47" fmla="*/ 551 h 1049"/>
                <a:gd name="T48" fmla="*/ 0 w 947"/>
                <a:gd name="T49" fmla="*/ 730 h 1049"/>
                <a:gd name="T50" fmla="*/ 356 w 947"/>
                <a:gd name="T51" fmla="*/ 1049 h 1049"/>
                <a:gd name="T52" fmla="*/ 649 w 947"/>
                <a:gd name="T53" fmla="*/ 949 h 1049"/>
                <a:gd name="T54" fmla="*/ 827 w 947"/>
                <a:gd name="T55" fmla="*/ 1045 h 1049"/>
                <a:gd name="T56" fmla="*/ 934 w 947"/>
                <a:gd name="T57" fmla="*/ 1035 h 1049"/>
                <a:gd name="T58" fmla="*/ 947 w 947"/>
                <a:gd name="T59" fmla="*/ 1033 h 1049"/>
                <a:gd name="T60" fmla="*/ 947 w 947"/>
                <a:gd name="T61" fmla="*/ 863 h 1049"/>
                <a:gd name="T62" fmla="*/ 927 w 947"/>
                <a:gd name="T63" fmla="*/ 863 h 1049"/>
                <a:gd name="T64" fmla="*/ 870 w 947"/>
                <a:gd name="T65" fmla="*/ 78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7" h="1049">
                  <a:moveTo>
                    <a:pt x="628" y="554"/>
                  </a:moveTo>
                  <a:lnTo>
                    <a:pt x="628" y="554"/>
                  </a:lnTo>
                  <a:lnTo>
                    <a:pt x="628" y="664"/>
                  </a:lnTo>
                  <a:cubicBezTo>
                    <a:pt x="628" y="785"/>
                    <a:pt x="552" y="855"/>
                    <a:pt x="418" y="855"/>
                  </a:cubicBezTo>
                  <a:cubicBezTo>
                    <a:pt x="313" y="855"/>
                    <a:pt x="256" y="810"/>
                    <a:pt x="256" y="728"/>
                  </a:cubicBezTo>
                  <a:cubicBezTo>
                    <a:pt x="256" y="659"/>
                    <a:pt x="293" y="629"/>
                    <a:pt x="411" y="605"/>
                  </a:cubicBezTo>
                  <a:lnTo>
                    <a:pt x="503" y="586"/>
                  </a:lnTo>
                  <a:cubicBezTo>
                    <a:pt x="567" y="573"/>
                    <a:pt x="598" y="564"/>
                    <a:pt x="628" y="554"/>
                  </a:cubicBezTo>
                  <a:close/>
                  <a:moveTo>
                    <a:pt x="870" y="788"/>
                  </a:moveTo>
                  <a:lnTo>
                    <a:pt x="870" y="788"/>
                  </a:lnTo>
                  <a:lnTo>
                    <a:pt x="870" y="298"/>
                  </a:lnTo>
                  <a:cubicBezTo>
                    <a:pt x="870" y="100"/>
                    <a:pt x="736" y="0"/>
                    <a:pt x="470" y="0"/>
                  </a:cubicBezTo>
                  <a:cubicBezTo>
                    <a:pt x="361" y="0"/>
                    <a:pt x="211" y="20"/>
                    <a:pt x="115" y="118"/>
                  </a:cubicBezTo>
                  <a:cubicBezTo>
                    <a:pt x="57" y="176"/>
                    <a:pt x="29" y="254"/>
                    <a:pt x="31" y="348"/>
                  </a:cubicBezTo>
                  <a:lnTo>
                    <a:pt x="31" y="355"/>
                  </a:lnTo>
                  <a:lnTo>
                    <a:pt x="268" y="371"/>
                  </a:lnTo>
                  <a:lnTo>
                    <a:pt x="268" y="362"/>
                  </a:lnTo>
                  <a:cubicBezTo>
                    <a:pt x="267" y="312"/>
                    <a:pt x="280" y="273"/>
                    <a:pt x="307" y="246"/>
                  </a:cubicBezTo>
                  <a:cubicBezTo>
                    <a:pt x="338" y="214"/>
                    <a:pt x="389" y="198"/>
                    <a:pt x="460" y="198"/>
                  </a:cubicBezTo>
                  <a:cubicBezTo>
                    <a:pt x="575" y="198"/>
                    <a:pt x="628" y="235"/>
                    <a:pt x="628" y="315"/>
                  </a:cubicBezTo>
                  <a:lnTo>
                    <a:pt x="628" y="331"/>
                  </a:lnTo>
                  <a:cubicBezTo>
                    <a:pt x="628" y="362"/>
                    <a:pt x="625" y="365"/>
                    <a:pt x="573" y="376"/>
                  </a:cubicBezTo>
                  <a:lnTo>
                    <a:pt x="355" y="413"/>
                  </a:lnTo>
                  <a:cubicBezTo>
                    <a:pt x="208" y="439"/>
                    <a:pt x="114" y="483"/>
                    <a:pt x="57" y="551"/>
                  </a:cubicBezTo>
                  <a:cubicBezTo>
                    <a:pt x="18" y="599"/>
                    <a:pt x="0" y="657"/>
                    <a:pt x="0" y="730"/>
                  </a:cubicBezTo>
                  <a:cubicBezTo>
                    <a:pt x="0" y="927"/>
                    <a:pt x="136" y="1049"/>
                    <a:pt x="356" y="1049"/>
                  </a:cubicBezTo>
                  <a:cubicBezTo>
                    <a:pt x="488" y="1049"/>
                    <a:pt x="586" y="1015"/>
                    <a:pt x="649" y="949"/>
                  </a:cubicBezTo>
                  <a:cubicBezTo>
                    <a:pt x="670" y="1014"/>
                    <a:pt x="727" y="1045"/>
                    <a:pt x="827" y="1045"/>
                  </a:cubicBezTo>
                  <a:cubicBezTo>
                    <a:pt x="887" y="1045"/>
                    <a:pt x="919" y="1039"/>
                    <a:pt x="934" y="1035"/>
                  </a:cubicBezTo>
                  <a:lnTo>
                    <a:pt x="947" y="1033"/>
                  </a:lnTo>
                  <a:lnTo>
                    <a:pt x="947" y="863"/>
                  </a:lnTo>
                  <a:lnTo>
                    <a:pt x="927" y="863"/>
                  </a:lnTo>
                  <a:cubicBezTo>
                    <a:pt x="877" y="863"/>
                    <a:pt x="870" y="848"/>
                    <a:pt x="870" y="788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3D81163-41DF-4936-8BBF-9831D4891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200" y="3722643"/>
              <a:ext cx="382796" cy="440109"/>
            </a:xfrm>
            <a:custGeom>
              <a:avLst/>
              <a:gdLst>
                <a:gd name="T0" fmla="*/ 553 w 900"/>
                <a:gd name="T1" fmla="*/ 0 h 1031"/>
                <a:gd name="T2" fmla="*/ 553 w 900"/>
                <a:gd name="T3" fmla="*/ 0 h 1031"/>
                <a:gd name="T4" fmla="*/ 253 w 900"/>
                <a:gd name="T5" fmla="*/ 132 h 1031"/>
                <a:gd name="T6" fmla="*/ 253 w 900"/>
                <a:gd name="T7" fmla="*/ 25 h 1031"/>
                <a:gd name="T8" fmla="*/ 0 w 900"/>
                <a:gd name="T9" fmla="*/ 25 h 1031"/>
                <a:gd name="T10" fmla="*/ 0 w 900"/>
                <a:gd name="T11" fmla="*/ 1031 h 1031"/>
                <a:gd name="T12" fmla="*/ 253 w 900"/>
                <a:gd name="T13" fmla="*/ 1031 h 1031"/>
                <a:gd name="T14" fmla="*/ 253 w 900"/>
                <a:gd name="T15" fmla="*/ 492 h 1031"/>
                <a:gd name="T16" fmla="*/ 464 w 900"/>
                <a:gd name="T17" fmla="*/ 225 h 1031"/>
                <a:gd name="T18" fmla="*/ 631 w 900"/>
                <a:gd name="T19" fmla="*/ 334 h 1031"/>
                <a:gd name="T20" fmla="*/ 648 w 900"/>
                <a:gd name="T21" fmla="*/ 522 h 1031"/>
                <a:gd name="T22" fmla="*/ 648 w 900"/>
                <a:gd name="T23" fmla="*/ 1031 h 1031"/>
                <a:gd name="T24" fmla="*/ 900 w 900"/>
                <a:gd name="T25" fmla="*/ 1031 h 1031"/>
                <a:gd name="T26" fmla="*/ 900 w 900"/>
                <a:gd name="T27" fmla="*/ 461 h 1031"/>
                <a:gd name="T28" fmla="*/ 832 w 900"/>
                <a:gd name="T29" fmla="*/ 126 h 1031"/>
                <a:gd name="T30" fmla="*/ 553 w 900"/>
                <a:gd name="T3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0" h="1031">
                  <a:moveTo>
                    <a:pt x="553" y="0"/>
                  </a:moveTo>
                  <a:lnTo>
                    <a:pt x="553" y="0"/>
                  </a:lnTo>
                  <a:cubicBezTo>
                    <a:pt x="422" y="0"/>
                    <a:pt x="310" y="50"/>
                    <a:pt x="253" y="132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1"/>
                  </a:lnTo>
                  <a:lnTo>
                    <a:pt x="253" y="1031"/>
                  </a:lnTo>
                  <a:lnTo>
                    <a:pt x="253" y="492"/>
                  </a:lnTo>
                  <a:cubicBezTo>
                    <a:pt x="253" y="323"/>
                    <a:pt x="330" y="225"/>
                    <a:pt x="464" y="225"/>
                  </a:cubicBezTo>
                  <a:cubicBezTo>
                    <a:pt x="555" y="225"/>
                    <a:pt x="610" y="261"/>
                    <a:pt x="631" y="334"/>
                  </a:cubicBezTo>
                  <a:cubicBezTo>
                    <a:pt x="645" y="381"/>
                    <a:pt x="648" y="441"/>
                    <a:pt x="648" y="522"/>
                  </a:cubicBezTo>
                  <a:lnTo>
                    <a:pt x="648" y="1031"/>
                  </a:lnTo>
                  <a:lnTo>
                    <a:pt x="900" y="1031"/>
                  </a:lnTo>
                  <a:lnTo>
                    <a:pt x="900" y="461"/>
                  </a:lnTo>
                  <a:cubicBezTo>
                    <a:pt x="900" y="260"/>
                    <a:pt x="876" y="188"/>
                    <a:pt x="832" y="126"/>
                  </a:cubicBezTo>
                  <a:cubicBezTo>
                    <a:pt x="769" y="41"/>
                    <a:pt x="678" y="0"/>
                    <a:pt x="553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A5290F2-C872-492E-B3E1-8785F100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8829" y="3552118"/>
              <a:ext cx="418175" cy="621248"/>
            </a:xfrm>
            <a:custGeom>
              <a:avLst/>
              <a:gdLst>
                <a:gd name="T0" fmla="*/ 497 w 984"/>
                <a:gd name="T1" fmla="*/ 1235 h 1456"/>
                <a:gd name="T2" fmla="*/ 497 w 984"/>
                <a:gd name="T3" fmla="*/ 1235 h 1456"/>
                <a:gd name="T4" fmla="*/ 253 w 984"/>
                <a:gd name="T5" fmla="*/ 928 h 1456"/>
                <a:gd name="T6" fmla="*/ 497 w 984"/>
                <a:gd name="T7" fmla="*/ 619 h 1456"/>
                <a:gd name="T8" fmla="*/ 741 w 984"/>
                <a:gd name="T9" fmla="*/ 928 h 1456"/>
                <a:gd name="T10" fmla="*/ 497 w 984"/>
                <a:gd name="T11" fmla="*/ 1235 h 1456"/>
                <a:gd name="T12" fmla="*/ 731 w 984"/>
                <a:gd name="T13" fmla="*/ 0 h 1456"/>
                <a:gd name="T14" fmla="*/ 731 w 984"/>
                <a:gd name="T15" fmla="*/ 0 h 1456"/>
                <a:gd name="T16" fmla="*/ 731 w 984"/>
                <a:gd name="T17" fmla="*/ 519 h 1456"/>
                <a:gd name="T18" fmla="*/ 447 w 984"/>
                <a:gd name="T19" fmla="*/ 400 h 1456"/>
                <a:gd name="T20" fmla="*/ 0 w 984"/>
                <a:gd name="T21" fmla="*/ 932 h 1456"/>
                <a:gd name="T22" fmla="*/ 447 w 984"/>
                <a:gd name="T23" fmla="*/ 1456 h 1456"/>
                <a:gd name="T24" fmla="*/ 731 w 984"/>
                <a:gd name="T25" fmla="*/ 1340 h 1456"/>
                <a:gd name="T26" fmla="*/ 731 w 984"/>
                <a:gd name="T27" fmla="*/ 1431 h 1456"/>
                <a:gd name="T28" fmla="*/ 984 w 984"/>
                <a:gd name="T29" fmla="*/ 1431 h 1456"/>
                <a:gd name="T30" fmla="*/ 984 w 984"/>
                <a:gd name="T31" fmla="*/ 0 h 1456"/>
                <a:gd name="T32" fmla="*/ 731 w 984"/>
                <a:gd name="T33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456">
                  <a:moveTo>
                    <a:pt x="497" y="1235"/>
                  </a:moveTo>
                  <a:lnTo>
                    <a:pt x="497" y="1235"/>
                  </a:lnTo>
                  <a:cubicBezTo>
                    <a:pt x="347" y="1235"/>
                    <a:pt x="253" y="1117"/>
                    <a:pt x="253" y="928"/>
                  </a:cubicBezTo>
                  <a:cubicBezTo>
                    <a:pt x="253" y="737"/>
                    <a:pt x="347" y="619"/>
                    <a:pt x="497" y="619"/>
                  </a:cubicBezTo>
                  <a:cubicBezTo>
                    <a:pt x="643" y="619"/>
                    <a:pt x="741" y="743"/>
                    <a:pt x="741" y="928"/>
                  </a:cubicBezTo>
                  <a:cubicBezTo>
                    <a:pt x="741" y="1114"/>
                    <a:pt x="646" y="1235"/>
                    <a:pt x="497" y="1235"/>
                  </a:cubicBezTo>
                  <a:close/>
                  <a:moveTo>
                    <a:pt x="731" y="0"/>
                  </a:moveTo>
                  <a:lnTo>
                    <a:pt x="731" y="0"/>
                  </a:lnTo>
                  <a:lnTo>
                    <a:pt x="731" y="519"/>
                  </a:lnTo>
                  <a:cubicBezTo>
                    <a:pt x="678" y="461"/>
                    <a:pt x="578" y="400"/>
                    <a:pt x="447" y="400"/>
                  </a:cubicBezTo>
                  <a:cubicBezTo>
                    <a:pt x="180" y="400"/>
                    <a:pt x="0" y="614"/>
                    <a:pt x="0" y="932"/>
                  </a:cubicBezTo>
                  <a:cubicBezTo>
                    <a:pt x="0" y="1241"/>
                    <a:pt x="184" y="1456"/>
                    <a:pt x="447" y="1456"/>
                  </a:cubicBezTo>
                  <a:cubicBezTo>
                    <a:pt x="564" y="1456"/>
                    <a:pt x="662" y="1416"/>
                    <a:pt x="731" y="1340"/>
                  </a:cubicBezTo>
                  <a:lnTo>
                    <a:pt x="731" y="1431"/>
                  </a:lnTo>
                  <a:lnTo>
                    <a:pt x="984" y="1431"/>
                  </a:lnTo>
                  <a:lnTo>
                    <a:pt x="984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3" name="COVER2">
            <a:extLst>
              <a:ext uri="{FF2B5EF4-FFF2-40B4-BE49-F238E27FC236}">
                <a16:creationId xmlns:a16="http://schemas.microsoft.com/office/drawing/2014/main" id="{3B43B777-6E2E-4218-BC70-A577CFE5E693}"/>
              </a:ext>
            </a:extLst>
          </p:cNvPr>
          <p:cNvSpPr/>
          <p:nvPr userDrawn="1"/>
        </p:nvSpPr>
        <p:spPr>
          <a:xfrm>
            <a:off x="5220735" y="0"/>
            <a:ext cx="6971264" cy="3389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31" name="Techniek">
            <a:extLst>
              <a:ext uri="{FF2B5EF4-FFF2-40B4-BE49-F238E27FC236}">
                <a16:creationId xmlns:a16="http://schemas.microsoft.com/office/drawing/2014/main" id="{CC3B6276-59B7-406C-B7D0-0104DCE6FCF4}"/>
              </a:ext>
            </a:extLst>
          </p:cNvPr>
          <p:cNvGrpSpPr/>
          <p:nvPr userDrawn="1"/>
        </p:nvGrpSpPr>
        <p:grpSpPr>
          <a:xfrm>
            <a:off x="5231348" y="2704447"/>
            <a:ext cx="3498233" cy="620540"/>
            <a:chOff x="5231348" y="2704447"/>
            <a:chExt cx="3498233" cy="62054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A588311-418B-44D9-98EA-D4D20A3A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48" y="2704447"/>
              <a:ext cx="464167" cy="609927"/>
            </a:xfrm>
            <a:custGeom>
              <a:avLst/>
              <a:gdLst>
                <a:gd name="T0" fmla="*/ 415 w 1092"/>
                <a:gd name="T1" fmla="*/ 1431 h 1431"/>
                <a:gd name="T2" fmla="*/ 415 w 1092"/>
                <a:gd name="T3" fmla="*/ 1431 h 1431"/>
                <a:gd name="T4" fmla="*/ 680 w 1092"/>
                <a:gd name="T5" fmla="*/ 1431 h 1431"/>
                <a:gd name="T6" fmla="*/ 680 w 1092"/>
                <a:gd name="T7" fmla="*/ 238 h 1431"/>
                <a:gd name="T8" fmla="*/ 1092 w 1092"/>
                <a:gd name="T9" fmla="*/ 238 h 1431"/>
                <a:gd name="T10" fmla="*/ 1092 w 1092"/>
                <a:gd name="T11" fmla="*/ 0 h 1431"/>
                <a:gd name="T12" fmla="*/ 0 w 1092"/>
                <a:gd name="T13" fmla="*/ 0 h 1431"/>
                <a:gd name="T14" fmla="*/ 0 w 1092"/>
                <a:gd name="T15" fmla="*/ 238 h 1431"/>
                <a:gd name="T16" fmla="*/ 415 w 1092"/>
                <a:gd name="T17" fmla="*/ 238 h 1431"/>
                <a:gd name="T18" fmla="*/ 415 w 1092"/>
                <a:gd name="T1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2" h="1431">
                  <a:moveTo>
                    <a:pt x="415" y="1431"/>
                  </a:moveTo>
                  <a:lnTo>
                    <a:pt x="415" y="1431"/>
                  </a:lnTo>
                  <a:lnTo>
                    <a:pt x="680" y="1431"/>
                  </a:lnTo>
                  <a:lnTo>
                    <a:pt x="680" y="238"/>
                  </a:lnTo>
                  <a:lnTo>
                    <a:pt x="1092" y="238"/>
                  </a:lnTo>
                  <a:lnTo>
                    <a:pt x="1092" y="0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415" y="238"/>
                  </a:lnTo>
                  <a:lnTo>
                    <a:pt x="415" y="1431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A1DC463-6108-46BD-B28D-CCF4FD739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920" y="2874972"/>
              <a:ext cx="415344" cy="450015"/>
            </a:xfrm>
            <a:custGeom>
              <a:avLst/>
              <a:gdLst>
                <a:gd name="T0" fmla="*/ 253 w 977"/>
                <a:gd name="T1" fmla="*/ 406 h 1055"/>
                <a:gd name="T2" fmla="*/ 253 w 977"/>
                <a:gd name="T3" fmla="*/ 406 h 1055"/>
                <a:gd name="T4" fmla="*/ 494 w 977"/>
                <a:gd name="T5" fmla="*/ 205 h 1055"/>
                <a:gd name="T6" fmla="*/ 720 w 977"/>
                <a:gd name="T7" fmla="*/ 406 h 1055"/>
                <a:gd name="T8" fmla="*/ 253 w 977"/>
                <a:gd name="T9" fmla="*/ 406 h 1055"/>
                <a:gd name="T10" fmla="*/ 501 w 977"/>
                <a:gd name="T11" fmla="*/ 1055 h 1055"/>
                <a:gd name="T12" fmla="*/ 501 w 977"/>
                <a:gd name="T13" fmla="*/ 1055 h 1055"/>
                <a:gd name="T14" fmla="*/ 974 w 977"/>
                <a:gd name="T15" fmla="*/ 801 h 1055"/>
                <a:gd name="T16" fmla="*/ 977 w 977"/>
                <a:gd name="T17" fmla="*/ 795 h 1055"/>
                <a:gd name="T18" fmla="*/ 801 w 977"/>
                <a:gd name="T19" fmla="*/ 661 h 1055"/>
                <a:gd name="T20" fmla="*/ 796 w 977"/>
                <a:gd name="T21" fmla="*/ 668 h 1055"/>
                <a:gd name="T22" fmla="*/ 513 w 977"/>
                <a:gd name="T23" fmla="*/ 835 h 1055"/>
                <a:gd name="T24" fmla="*/ 247 w 977"/>
                <a:gd name="T25" fmla="*/ 599 h 1055"/>
                <a:gd name="T26" fmla="*/ 969 w 977"/>
                <a:gd name="T27" fmla="*/ 599 h 1055"/>
                <a:gd name="T28" fmla="*/ 969 w 977"/>
                <a:gd name="T29" fmla="*/ 591 h 1055"/>
                <a:gd name="T30" fmla="*/ 970 w 977"/>
                <a:gd name="T31" fmla="*/ 561 h 1055"/>
                <a:gd name="T32" fmla="*/ 971 w 977"/>
                <a:gd name="T33" fmla="*/ 531 h 1055"/>
                <a:gd name="T34" fmla="*/ 494 w 977"/>
                <a:gd name="T35" fmla="*/ 0 h 1055"/>
                <a:gd name="T36" fmla="*/ 0 w 977"/>
                <a:gd name="T37" fmla="*/ 518 h 1055"/>
                <a:gd name="T38" fmla="*/ 501 w 977"/>
                <a:gd name="T39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7" h="1055">
                  <a:moveTo>
                    <a:pt x="253" y="406"/>
                  </a:moveTo>
                  <a:lnTo>
                    <a:pt x="253" y="406"/>
                  </a:lnTo>
                  <a:cubicBezTo>
                    <a:pt x="263" y="293"/>
                    <a:pt x="368" y="205"/>
                    <a:pt x="494" y="205"/>
                  </a:cubicBezTo>
                  <a:cubicBezTo>
                    <a:pt x="621" y="205"/>
                    <a:pt x="710" y="286"/>
                    <a:pt x="720" y="406"/>
                  </a:cubicBezTo>
                  <a:lnTo>
                    <a:pt x="253" y="406"/>
                  </a:lnTo>
                  <a:close/>
                  <a:moveTo>
                    <a:pt x="501" y="1055"/>
                  </a:moveTo>
                  <a:lnTo>
                    <a:pt x="501" y="1055"/>
                  </a:lnTo>
                  <a:cubicBezTo>
                    <a:pt x="772" y="1055"/>
                    <a:pt x="913" y="896"/>
                    <a:pt x="974" y="801"/>
                  </a:cubicBezTo>
                  <a:lnTo>
                    <a:pt x="977" y="795"/>
                  </a:lnTo>
                  <a:lnTo>
                    <a:pt x="801" y="661"/>
                  </a:lnTo>
                  <a:lnTo>
                    <a:pt x="796" y="668"/>
                  </a:lnTo>
                  <a:cubicBezTo>
                    <a:pt x="768" y="714"/>
                    <a:pt x="692" y="835"/>
                    <a:pt x="513" y="835"/>
                  </a:cubicBezTo>
                  <a:cubicBezTo>
                    <a:pt x="307" y="835"/>
                    <a:pt x="259" y="676"/>
                    <a:pt x="247" y="599"/>
                  </a:cubicBezTo>
                  <a:lnTo>
                    <a:pt x="969" y="599"/>
                  </a:lnTo>
                  <a:lnTo>
                    <a:pt x="969" y="591"/>
                  </a:lnTo>
                  <a:cubicBezTo>
                    <a:pt x="969" y="583"/>
                    <a:pt x="969" y="572"/>
                    <a:pt x="970" y="561"/>
                  </a:cubicBezTo>
                  <a:cubicBezTo>
                    <a:pt x="970" y="550"/>
                    <a:pt x="971" y="539"/>
                    <a:pt x="971" y="531"/>
                  </a:cubicBezTo>
                  <a:cubicBezTo>
                    <a:pt x="971" y="199"/>
                    <a:pt x="793" y="0"/>
                    <a:pt x="494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9"/>
                    <a:pt x="201" y="1055"/>
                    <a:pt x="501" y="105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963C2F9-71F1-4A60-98EF-AF5A4949B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61" y="2874972"/>
              <a:ext cx="399070" cy="450015"/>
            </a:xfrm>
            <a:custGeom>
              <a:avLst/>
              <a:gdLst>
                <a:gd name="T0" fmla="*/ 494 w 939"/>
                <a:gd name="T1" fmla="*/ 1055 h 1055"/>
                <a:gd name="T2" fmla="*/ 494 w 939"/>
                <a:gd name="T3" fmla="*/ 1055 h 1055"/>
                <a:gd name="T4" fmla="*/ 937 w 939"/>
                <a:gd name="T5" fmla="*/ 777 h 1055"/>
                <a:gd name="T6" fmla="*/ 939 w 939"/>
                <a:gd name="T7" fmla="*/ 771 h 1055"/>
                <a:gd name="T8" fmla="*/ 734 w 939"/>
                <a:gd name="T9" fmla="*/ 661 h 1055"/>
                <a:gd name="T10" fmla="*/ 731 w 939"/>
                <a:gd name="T11" fmla="*/ 669 h 1055"/>
                <a:gd name="T12" fmla="*/ 501 w 939"/>
                <a:gd name="T13" fmla="*/ 833 h 1055"/>
                <a:gd name="T14" fmla="*/ 250 w 939"/>
                <a:gd name="T15" fmla="*/ 526 h 1055"/>
                <a:gd name="T16" fmla="*/ 501 w 939"/>
                <a:gd name="T17" fmla="*/ 220 h 1055"/>
                <a:gd name="T18" fmla="*/ 725 w 939"/>
                <a:gd name="T19" fmla="*/ 393 h 1055"/>
                <a:gd name="T20" fmla="*/ 727 w 939"/>
                <a:gd name="T21" fmla="*/ 402 h 1055"/>
                <a:gd name="T22" fmla="*/ 939 w 939"/>
                <a:gd name="T23" fmla="*/ 291 h 1055"/>
                <a:gd name="T24" fmla="*/ 937 w 939"/>
                <a:gd name="T25" fmla="*/ 284 h 1055"/>
                <a:gd name="T26" fmla="*/ 494 w 939"/>
                <a:gd name="T27" fmla="*/ 0 h 1055"/>
                <a:gd name="T28" fmla="*/ 0 w 939"/>
                <a:gd name="T29" fmla="*/ 531 h 1055"/>
                <a:gd name="T30" fmla="*/ 494 w 939"/>
                <a:gd name="T31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1055">
                  <a:moveTo>
                    <a:pt x="494" y="1055"/>
                  </a:moveTo>
                  <a:lnTo>
                    <a:pt x="494" y="1055"/>
                  </a:lnTo>
                  <a:cubicBezTo>
                    <a:pt x="732" y="1055"/>
                    <a:pt x="881" y="905"/>
                    <a:pt x="937" y="777"/>
                  </a:cubicBezTo>
                  <a:lnTo>
                    <a:pt x="939" y="771"/>
                  </a:lnTo>
                  <a:lnTo>
                    <a:pt x="734" y="661"/>
                  </a:lnTo>
                  <a:lnTo>
                    <a:pt x="731" y="669"/>
                  </a:lnTo>
                  <a:cubicBezTo>
                    <a:pt x="687" y="780"/>
                    <a:pt x="612" y="833"/>
                    <a:pt x="501" y="833"/>
                  </a:cubicBezTo>
                  <a:cubicBezTo>
                    <a:pt x="346" y="833"/>
                    <a:pt x="250" y="716"/>
                    <a:pt x="250" y="526"/>
                  </a:cubicBezTo>
                  <a:cubicBezTo>
                    <a:pt x="250" y="334"/>
                    <a:pt x="344" y="220"/>
                    <a:pt x="501" y="220"/>
                  </a:cubicBezTo>
                  <a:cubicBezTo>
                    <a:pt x="638" y="220"/>
                    <a:pt x="698" y="314"/>
                    <a:pt x="725" y="393"/>
                  </a:cubicBezTo>
                  <a:lnTo>
                    <a:pt x="727" y="402"/>
                  </a:lnTo>
                  <a:lnTo>
                    <a:pt x="939" y="291"/>
                  </a:lnTo>
                  <a:lnTo>
                    <a:pt x="937" y="284"/>
                  </a:lnTo>
                  <a:cubicBezTo>
                    <a:pt x="867" y="104"/>
                    <a:pt x="706" y="0"/>
                    <a:pt x="494" y="0"/>
                  </a:cubicBezTo>
                  <a:cubicBezTo>
                    <a:pt x="198" y="0"/>
                    <a:pt x="0" y="213"/>
                    <a:pt x="0" y="531"/>
                  </a:cubicBezTo>
                  <a:cubicBezTo>
                    <a:pt x="0" y="854"/>
                    <a:pt x="189" y="1055"/>
                    <a:pt x="494" y="105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0F431AA-22CF-429E-AAEA-BED593C6D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141" y="2704447"/>
              <a:ext cx="382089" cy="609927"/>
            </a:xfrm>
            <a:custGeom>
              <a:avLst/>
              <a:gdLst>
                <a:gd name="T0" fmla="*/ 631 w 900"/>
                <a:gd name="T1" fmla="*/ 734 h 1431"/>
                <a:gd name="T2" fmla="*/ 631 w 900"/>
                <a:gd name="T3" fmla="*/ 734 h 1431"/>
                <a:gd name="T4" fmla="*/ 647 w 900"/>
                <a:gd name="T5" fmla="*/ 921 h 1431"/>
                <a:gd name="T6" fmla="*/ 647 w 900"/>
                <a:gd name="T7" fmla="*/ 1431 h 1431"/>
                <a:gd name="T8" fmla="*/ 900 w 900"/>
                <a:gd name="T9" fmla="*/ 1431 h 1431"/>
                <a:gd name="T10" fmla="*/ 900 w 900"/>
                <a:gd name="T11" fmla="*/ 861 h 1431"/>
                <a:gd name="T12" fmla="*/ 832 w 900"/>
                <a:gd name="T13" fmla="*/ 525 h 1431"/>
                <a:gd name="T14" fmla="*/ 553 w 900"/>
                <a:gd name="T15" fmla="*/ 399 h 1431"/>
                <a:gd name="T16" fmla="*/ 252 w 900"/>
                <a:gd name="T17" fmla="*/ 531 h 1431"/>
                <a:gd name="T18" fmla="*/ 252 w 900"/>
                <a:gd name="T19" fmla="*/ 0 h 1431"/>
                <a:gd name="T20" fmla="*/ 0 w 900"/>
                <a:gd name="T21" fmla="*/ 0 h 1431"/>
                <a:gd name="T22" fmla="*/ 0 w 900"/>
                <a:gd name="T23" fmla="*/ 1431 h 1431"/>
                <a:gd name="T24" fmla="*/ 252 w 900"/>
                <a:gd name="T25" fmla="*/ 1431 h 1431"/>
                <a:gd name="T26" fmla="*/ 252 w 900"/>
                <a:gd name="T27" fmla="*/ 892 h 1431"/>
                <a:gd name="T28" fmla="*/ 463 w 900"/>
                <a:gd name="T29" fmla="*/ 625 h 1431"/>
                <a:gd name="T30" fmla="*/ 631 w 900"/>
                <a:gd name="T31" fmla="*/ 73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0" h="1431">
                  <a:moveTo>
                    <a:pt x="631" y="734"/>
                  </a:moveTo>
                  <a:lnTo>
                    <a:pt x="631" y="734"/>
                  </a:lnTo>
                  <a:cubicBezTo>
                    <a:pt x="644" y="781"/>
                    <a:pt x="647" y="840"/>
                    <a:pt x="647" y="921"/>
                  </a:cubicBezTo>
                  <a:lnTo>
                    <a:pt x="647" y="1431"/>
                  </a:lnTo>
                  <a:lnTo>
                    <a:pt x="900" y="1431"/>
                  </a:lnTo>
                  <a:lnTo>
                    <a:pt x="900" y="861"/>
                  </a:lnTo>
                  <a:cubicBezTo>
                    <a:pt x="900" y="659"/>
                    <a:pt x="876" y="588"/>
                    <a:pt x="832" y="525"/>
                  </a:cubicBezTo>
                  <a:cubicBezTo>
                    <a:pt x="769" y="440"/>
                    <a:pt x="677" y="399"/>
                    <a:pt x="553" y="399"/>
                  </a:cubicBezTo>
                  <a:cubicBezTo>
                    <a:pt x="421" y="399"/>
                    <a:pt x="309" y="449"/>
                    <a:pt x="252" y="531"/>
                  </a:cubicBezTo>
                  <a:lnTo>
                    <a:pt x="25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52" y="1431"/>
                  </a:lnTo>
                  <a:lnTo>
                    <a:pt x="252" y="892"/>
                  </a:lnTo>
                  <a:cubicBezTo>
                    <a:pt x="252" y="722"/>
                    <a:pt x="329" y="625"/>
                    <a:pt x="463" y="625"/>
                  </a:cubicBezTo>
                  <a:cubicBezTo>
                    <a:pt x="554" y="625"/>
                    <a:pt x="609" y="661"/>
                    <a:pt x="631" y="734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F6EAA98-ED95-41E2-94D2-38CF0F24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73" y="2874264"/>
              <a:ext cx="383504" cy="440109"/>
            </a:xfrm>
            <a:custGeom>
              <a:avLst/>
              <a:gdLst>
                <a:gd name="T0" fmla="*/ 631 w 901"/>
                <a:gd name="T1" fmla="*/ 335 h 1032"/>
                <a:gd name="T2" fmla="*/ 631 w 901"/>
                <a:gd name="T3" fmla="*/ 335 h 1032"/>
                <a:gd name="T4" fmla="*/ 648 w 901"/>
                <a:gd name="T5" fmla="*/ 522 h 1032"/>
                <a:gd name="T6" fmla="*/ 648 w 901"/>
                <a:gd name="T7" fmla="*/ 1032 h 1032"/>
                <a:gd name="T8" fmla="*/ 901 w 901"/>
                <a:gd name="T9" fmla="*/ 1032 h 1032"/>
                <a:gd name="T10" fmla="*/ 901 w 901"/>
                <a:gd name="T11" fmla="*/ 462 h 1032"/>
                <a:gd name="T12" fmla="*/ 832 w 901"/>
                <a:gd name="T13" fmla="*/ 126 h 1032"/>
                <a:gd name="T14" fmla="*/ 553 w 901"/>
                <a:gd name="T15" fmla="*/ 0 h 1032"/>
                <a:gd name="T16" fmla="*/ 253 w 901"/>
                <a:gd name="T17" fmla="*/ 132 h 1032"/>
                <a:gd name="T18" fmla="*/ 253 w 901"/>
                <a:gd name="T19" fmla="*/ 25 h 1032"/>
                <a:gd name="T20" fmla="*/ 0 w 901"/>
                <a:gd name="T21" fmla="*/ 25 h 1032"/>
                <a:gd name="T22" fmla="*/ 0 w 901"/>
                <a:gd name="T23" fmla="*/ 1032 h 1032"/>
                <a:gd name="T24" fmla="*/ 253 w 901"/>
                <a:gd name="T25" fmla="*/ 1032 h 1032"/>
                <a:gd name="T26" fmla="*/ 253 w 901"/>
                <a:gd name="T27" fmla="*/ 493 h 1032"/>
                <a:gd name="T28" fmla="*/ 464 w 901"/>
                <a:gd name="T29" fmla="*/ 226 h 1032"/>
                <a:gd name="T30" fmla="*/ 631 w 901"/>
                <a:gd name="T31" fmla="*/ 33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1" h="1032">
                  <a:moveTo>
                    <a:pt x="631" y="335"/>
                  </a:moveTo>
                  <a:lnTo>
                    <a:pt x="631" y="335"/>
                  </a:lnTo>
                  <a:cubicBezTo>
                    <a:pt x="645" y="382"/>
                    <a:pt x="648" y="441"/>
                    <a:pt x="648" y="522"/>
                  </a:cubicBezTo>
                  <a:lnTo>
                    <a:pt x="648" y="1032"/>
                  </a:lnTo>
                  <a:lnTo>
                    <a:pt x="901" y="1032"/>
                  </a:lnTo>
                  <a:lnTo>
                    <a:pt x="901" y="462"/>
                  </a:lnTo>
                  <a:cubicBezTo>
                    <a:pt x="901" y="260"/>
                    <a:pt x="877" y="189"/>
                    <a:pt x="832" y="126"/>
                  </a:cubicBezTo>
                  <a:cubicBezTo>
                    <a:pt x="769" y="41"/>
                    <a:pt x="678" y="0"/>
                    <a:pt x="553" y="0"/>
                  </a:cubicBezTo>
                  <a:cubicBezTo>
                    <a:pt x="422" y="0"/>
                    <a:pt x="310" y="50"/>
                    <a:pt x="253" y="132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2"/>
                  </a:lnTo>
                  <a:lnTo>
                    <a:pt x="253" y="1032"/>
                  </a:lnTo>
                  <a:lnTo>
                    <a:pt x="253" y="493"/>
                  </a:lnTo>
                  <a:cubicBezTo>
                    <a:pt x="253" y="323"/>
                    <a:pt x="330" y="226"/>
                    <a:pt x="464" y="226"/>
                  </a:cubicBezTo>
                  <a:cubicBezTo>
                    <a:pt x="555" y="226"/>
                    <a:pt x="610" y="262"/>
                    <a:pt x="631" y="33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4D480B7-2605-4949-AC06-D944D6A2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712" y="2704447"/>
              <a:ext cx="107551" cy="108966"/>
            </a:xfrm>
            <a:custGeom>
              <a:avLst/>
              <a:gdLst>
                <a:gd name="T0" fmla="*/ 0 w 253"/>
                <a:gd name="T1" fmla="*/ 256 h 256"/>
                <a:gd name="T2" fmla="*/ 0 w 253"/>
                <a:gd name="T3" fmla="*/ 256 h 256"/>
                <a:gd name="T4" fmla="*/ 253 w 253"/>
                <a:gd name="T5" fmla="*/ 256 h 256"/>
                <a:gd name="T6" fmla="*/ 253 w 253"/>
                <a:gd name="T7" fmla="*/ 0 h 256"/>
                <a:gd name="T8" fmla="*/ 0 w 253"/>
                <a:gd name="T9" fmla="*/ 0 h 256"/>
                <a:gd name="T10" fmla="*/ 0 w 253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56">
                  <a:moveTo>
                    <a:pt x="0" y="256"/>
                  </a:moveTo>
                  <a:lnTo>
                    <a:pt x="0" y="256"/>
                  </a:lnTo>
                  <a:lnTo>
                    <a:pt x="253" y="256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CB7D06C-A458-4780-96BE-CB457675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712" y="2884878"/>
              <a:ext cx="107551" cy="429496"/>
            </a:xfrm>
            <a:custGeom>
              <a:avLst/>
              <a:gdLst>
                <a:gd name="T0" fmla="*/ 0 w 253"/>
                <a:gd name="T1" fmla="*/ 1007 h 1007"/>
                <a:gd name="T2" fmla="*/ 0 w 253"/>
                <a:gd name="T3" fmla="*/ 1007 h 1007"/>
                <a:gd name="T4" fmla="*/ 253 w 253"/>
                <a:gd name="T5" fmla="*/ 1007 h 1007"/>
                <a:gd name="T6" fmla="*/ 253 w 253"/>
                <a:gd name="T7" fmla="*/ 0 h 1007"/>
                <a:gd name="T8" fmla="*/ 0 w 253"/>
                <a:gd name="T9" fmla="*/ 0 h 1007"/>
                <a:gd name="T10" fmla="*/ 0 w 253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1007">
                  <a:moveTo>
                    <a:pt x="0" y="1007"/>
                  </a:moveTo>
                  <a:lnTo>
                    <a:pt x="0" y="1007"/>
                  </a:lnTo>
                  <a:lnTo>
                    <a:pt x="253" y="1007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D7B96E-E28A-4EAE-98C6-C5458C639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8417" y="2874972"/>
              <a:ext cx="415344" cy="450015"/>
            </a:xfrm>
            <a:custGeom>
              <a:avLst/>
              <a:gdLst>
                <a:gd name="T0" fmla="*/ 253 w 978"/>
                <a:gd name="T1" fmla="*/ 406 h 1055"/>
                <a:gd name="T2" fmla="*/ 253 w 978"/>
                <a:gd name="T3" fmla="*/ 406 h 1055"/>
                <a:gd name="T4" fmla="*/ 495 w 978"/>
                <a:gd name="T5" fmla="*/ 205 h 1055"/>
                <a:gd name="T6" fmla="*/ 720 w 978"/>
                <a:gd name="T7" fmla="*/ 406 h 1055"/>
                <a:gd name="T8" fmla="*/ 253 w 978"/>
                <a:gd name="T9" fmla="*/ 406 h 1055"/>
                <a:gd name="T10" fmla="*/ 974 w 978"/>
                <a:gd name="T11" fmla="*/ 801 h 1055"/>
                <a:gd name="T12" fmla="*/ 974 w 978"/>
                <a:gd name="T13" fmla="*/ 801 h 1055"/>
                <a:gd name="T14" fmla="*/ 978 w 978"/>
                <a:gd name="T15" fmla="*/ 795 h 1055"/>
                <a:gd name="T16" fmla="*/ 801 w 978"/>
                <a:gd name="T17" fmla="*/ 661 h 1055"/>
                <a:gd name="T18" fmla="*/ 797 w 978"/>
                <a:gd name="T19" fmla="*/ 668 h 1055"/>
                <a:gd name="T20" fmla="*/ 514 w 978"/>
                <a:gd name="T21" fmla="*/ 835 h 1055"/>
                <a:gd name="T22" fmla="*/ 248 w 978"/>
                <a:gd name="T23" fmla="*/ 599 h 1055"/>
                <a:gd name="T24" fmla="*/ 969 w 978"/>
                <a:gd name="T25" fmla="*/ 599 h 1055"/>
                <a:gd name="T26" fmla="*/ 969 w 978"/>
                <a:gd name="T27" fmla="*/ 591 h 1055"/>
                <a:gd name="T28" fmla="*/ 970 w 978"/>
                <a:gd name="T29" fmla="*/ 561 h 1055"/>
                <a:gd name="T30" fmla="*/ 971 w 978"/>
                <a:gd name="T31" fmla="*/ 531 h 1055"/>
                <a:gd name="T32" fmla="*/ 495 w 978"/>
                <a:gd name="T33" fmla="*/ 0 h 1055"/>
                <a:gd name="T34" fmla="*/ 0 w 978"/>
                <a:gd name="T35" fmla="*/ 518 h 1055"/>
                <a:gd name="T36" fmla="*/ 501 w 978"/>
                <a:gd name="T37" fmla="*/ 1055 h 1055"/>
                <a:gd name="T38" fmla="*/ 974 w 978"/>
                <a:gd name="T39" fmla="*/ 801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8" h="1055">
                  <a:moveTo>
                    <a:pt x="253" y="406"/>
                  </a:moveTo>
                  <a:lnTo>
                    <a:pt x="253" y="406"/>
                  </a:lnTo>
                  <a:cubicBezTo>
                    <a:pt x="264" y="293"/>
                    <a:pt x="368" y="205"/>
                    <a:pt x="495" y="205"/>
                  </a:cubicBezTo>
                  <a:cubicBezTo>
                    <a:pt x="621" y="205"/>
                    <a:pt x="710" y="286"/>
                    <a:pt x="720" y="406"/>
                  </a:cubicBezTo>
                  <a:lnTo>
                    <a:pt x="253" y="406"/>
                  </a:lnTo>
                  <a:close/>
                  <a:moveTo>
                    <a:pt x="974" y="801"/>
                  </a:moveTo>
                  <a:lnTo>
                    <a:pt x="974" y="801"/>
                  </a:lnTo>
                  <a:lnTo>
                    <a:pt x="978" y="795"/>
                  </a:lnTo>
                  <a:lnTo>
                    <a:pt x="801" y="661"/>
                  </a:lnTo>
                  <a:lnTo>
                    <a:pt x="797" y="668"/>
                  </a:lnTo>
                  <a:cubicBezTo>
                    <a:pt x="768" y="714"/>
                    <a:pt x="692" y="835"/>
                    <a:pt x="514" y="835"/>
                  </a:cubicBezTo>
                  <a:cubicBezTo>
                    <a:pt x="308" y="835"/>
                    <a:pt x="259" y="676"/>
                    <a:pt x="248" y="599"/>
                  </a:cubicBezTo>
                  <a:lnTo>
                    <a:pt x="969" y="599"/>
                  </a:lnTo>
                  <a:lnTo>
                    <a:pt x="969" y="591"/>
                  </a:lnTo>
                  <a:cubicBezTo>
                    <a:pt x="969" y="583"/>
                    <a:pt x="969" y="572"/>
                    <a:pt x="970" y="561"/>
                  </a:cubicBezTo>
                  <a:cubicBezTo>
                    <a:pt x="971" y="550"/>
                    <a:pt x="971" y="539"/>
                    <a:pt x="971" y="531"/>
                  </a:cubicBezTo>
                  <a:cubicBezTo>
                    <a:pt x="971" y="199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9"/>
                    <a:pt x="201" y="1055"/>
                    <a:pt x="501" y="1055"/>
                  </a:cubicBezTo>
                  <a:cubicBezTo>
                    <a:pt x="772" y="1055"/>
                    <a:pt x="914" y="896"/>
                    <a:pt x="974" y="801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6802FA-DCDC-4DA8-838F-414BF8D48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623" y="2704447"/>
              <a:ext cx="425958" cy="609927"/>
            </a:xfrm>
            <a:custGeom>
              <a:avLst/>
              <a:gdLst>
                <a:gd name="T0" fmla="*/ 253 w 1001"/>
                <a:gd name="T1" fmla="*/ 1116 h 1431"/>
                <a:gd name="T2" fmla="*/ 253 w 1001"/>
                <a:gd name="T3" fmla="*/ 1116 h 1431"/>
                <a:gd name="T4" fmla="*/ 389 w 1001"/>
                <a:gd name="T5" fmla="*/ 991 h 1431"/>
                <a:gd name="T6" fmla="*/ 686 w 1001"/>
                <a:gd name="T7" fmla="*/ 1431 h 1431"/>
                <a:gd name="T8" fmla="*/ 1001 w 1001"/>
                <a:gd name="T9" fmla="*/ 1431 h 1431"/>
                <a:gd name="T10" fmla="*/ 569 w 1001"/>
                <a:gd name="T11" fmla="*/ 818 h 1431"/>
                <a:gd name="T12" fmla="*/ 969 w 1001"/>
                <a:gd name="T13" fmla="*/ 424 h 1431"/>
                <a:gd name="T14" fmla="*/ 641 w 1001"/>
                <a:gd name="T15" fmla="*/ 424 h 1431"/>
                <a:gd name="T16" fmla="*/ 253 w 1001"/>
                <a:gd name="T17" fmla="*/ 819 h 1431"/>
                <a:gd name="T18" fmla="*/ 253 w 1001"/>
                <a:gd name="T19" fmla="*/ 0 h 1431"/>
                <a:gd name="T20" fmla="*/ 0 w 1001"/>
                <a:gd name="T21" fmla="*/ 0 h 1431"/>
                <a:gd name="T22" fmla="*/ 0 w 1001"/>
                <a:gd name="T23" fmla="*/ 1431 h 1431"/>
                <a:gd name="T24" fmla="*/ 253 w 1001"/>
                <a:gd name="T25" fmla="*/ 1431 h 1431"/>
                <a:gd name="T26" fmla="*/ 253 w 1001"/>
                <a:gd name="T27" fmla="*/ 1116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1" h="1431">
                  <a:moveTo>
                    <a:pt x="253" y="1116"/>
                  </a:moveTo>
                  <a:lnTo>
                    <a:pt x="253" y="1116"/>
                  </a:lnTo>
                  <a:lnTo>
                    <a:pt x="389" y="991"/>
                  </a:lnTo>
                  <a:lnTo>
                    <a:pt x="686" y="1431"/>
                  </a:lnTo>
                  <a:lnTo>
                    <a:pt x="1001" y="1431"/>
                  </a:lnTo>
                  <a:lnTo>
                    <a:pt x="569" y="818"/>
                  </a:lnTo>
                  <a:lnTo>
                    <a:pt x="969" y="424"/>
                  </a:lnTo>
                  <a:lnTo>
                    <a:pt x="641" y="424"/>
                  </a:lnTo>
                  <a:lnTo>
                    <a:pt x="253" y="819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53" y="1431"/>
                  </a:lnTo>
                  <a:lnTo>
                    <a:pt x="253" y="111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0" name="COVER1">
            <a:extLst>
              <a:ext uri="{FF2B5EF4-FFF2-40B4-BE49-F238E27FC236}">
                <a16:creationId xmlns:a16="http://schemas.microsoft.com/office/drawing/2014/main" id="{8C115CAD-6D41-4D52-9EB7-0E5B496D2997}"/>
              </a:ext>
            </a:extLst>
          </p:cNvPr>
          <p:cNvSpPr/>
          <p:nvPr userDrawn="1"/>
        </p:nvSpPr>
        <p:spPr>
          <a:xfrm>
            <a:off x="-10750" y="0"/>
            <a:ext cx="5124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29" name="Beeldmerk">
            <a:extLst>
              <a:ext uri="{FF2B5EF4-FFF2-40B4-BE49-F238E27FC236}">
                <a16:creationId xmlns:a16="http://schemas.microsoft.com/office/drawing/2014/main" id="{9C816376-6276-44D8-BA87-BBCBA5700423}"/>
              </a:ext>
            </a:extLst>
          </p:cNvPr>
          <p:cNvGrpSpPr/>
          <p:nvPr userDrawn="1"/>
        </p:nvGrpSpPr>
        <p:grpSpPr>
          <a:xfrm>
            <a:off x="2964997" y="2369766"/>
            <a:ext cx="2112101" cy="2118469"/>
            <a:chOff x="2964997" y="2369766"/>
            <a:chExt cx="2112101" cy="211846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A1FD041-4BB7-4516-8094-75D6E8BCF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782" y="2369766"/>
              <a:ext cx="945315" cy="947438"/>
            </a:xfrm>
            <a:custGeom>
              <a:avLst/>
              <a:gdLst>
                <a:gd name="T0" fmla="*/ 321 w 2224"/>
                <a:gd name="T1" fmla="*/ 1900 h 2221"/>
                <a:gd name="T2" fmla="*/ 321 w 2224"/>
                <a:gd name="T3" fmla="*/ 1900 h 2221"/>
                <a:gd name="T4" fmla="*/ 321 w 2224"/>
                <a:gd name="T5" fmla="*/ 1371 h 2221"/>
                <a:gd name="T6" fmla="*/ 1976 w 2224"/>
                <a:gd name="T7" fmla="*/ 1371 h 2221"/>
                <a:gd name="T8" fmla="*/ 1784 w 2224"/>
                <a:gd name="T9" fmla="*/ 1050 h 2221"/>
                <a:gd name="T10" fmla="*/ 1174 w 2224"/>
                <a:gd name="T11" fmla="*/ 1050 h 2221"/>
                <a:gd name="T12" fmla="*/ 1174 w 2224"/>
                <a:gd name="T13" fmla="*/ 439 h 2221"/>
                <a:gd name="T14" fmla="*/ 853 w 2224"/>
                <a:gd name="T15" fmla="*/ 247 h 2221"/>
                <a:gd name="T16" fmla="*/ 853 w 2224"/>
                <a:gd name="T17" fmla="*/ 1050 h 2221"/>
                <a:gd name="T18" fmla="*/ 321 w 2224"/>
                <a:gd name="T19" fmla="*/ 1050 h 2221"/>
                <a:gd name="T20" fmla="*/ 321 w 2224"/>
                <a:gd name="T21" fmla="*/ 55 h 2221"/>
                <a:gd name="T22" fmla="*/ 0 w 2224"/>
                <a:gd name="T23" fmla="*/ 0 h 2221"/>
                <a:gd name="T24" fmla="*/ 0 w 2224"/>
                <a:gd name="T25" fmla="*/ 2221 h 2221"/>
                <a:gd name="T26" fmla="*/ 2224 w 2224"/>
                <a:gd name="T27" fmla="*/ 2221 h 2221"/>
                <a:gd name="T28" fmla="*/ 2168 w 2224"/>
                <a:gd name="T29" fmla="*/ 1900 h 2221"/>
                <a:gd name="T30" fmla="*/ 321 w 2224"/>
                <a:gd name="T31" fmla="*/ 1900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4" h="2221">
                  <a:moveTo>
                    <a:pt x="321" y="1900"/>
                  </a:moveTo>
                  <a:lnTo>
                    <a:pt x="321" y="1900"/>
                  </a:lnTo>
                  <a:lnTo>
                    <a:pt x="321" y="1371"/>
                  </a:lnTo>
                  <a:lnTo>
                    <a:pt x="1976" y="1371"/>
                  </a:lnTo>
                  <a:cubicBezTo>
                    <a:pt x="1921" y="1260"/>
                    <a:pt x="1856" y="1152"/>
                    <a:pt x="1784" y="1050"/>
                  </a:cubicBezTo>
                  <a:lnTo>
                    <a:pt x="1174" y="1050"/>
                  </a:lnTo>
                  <a:lnTo>
                    <a:pt x="1174" y="439"/>
                  </a:lnTo>
                  <a:cubicBezTo>
                    <a:pt x="1071" y="367"/>
                    <a:pt x="963" y="302"/>
                    <a:pt x="853" y="247"/>
                  </a:cubicBezTo>
                  <a:lnTo>
                    <a:pt x="853" y="1050"/>
                  </a:lnTo>
                  <a:lnTo>
                    <a:pt x="321" y="1050"/>
                  </a:lnTo>
                  <a:lnTo>
                    <a:pt x="321" y="55"/>
                  </a:lnTo>
                  <a:cubicBezTo>
                    <a:pt x="213" y="29"/>
                    <a:pt x="105" y="10"/>
                    <a:pt x="0" y="0"/>
                  </a:cubicBezTo>
                  <a:lnTo>
                    <a:pt x="0" y="2221"/>
                  </a:lnTo>
                  <a:lnTo>
                    <a:pt x="2224" y="2221"/>
                  </a:lnTo>
                  <a:cubicBezTo>
                    <a:pt x="2213" y="2116"/>
                    <a:pt x="2194" y="2008"/>
                    <a:pt x="2168" y="1900"/>
                  </a:cubicBezTo>
                  <a:lnTo>
                    <a:pt x="321" y="190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E00ED51-E79F-42F5-A953-A37C80D4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997" y="2370474"/>
              <a:ext cx="2112101" cy="2117761"/>
            </a:xfrm>
            <a:custGeom>
              <a:avLst/>
              <a:gdLst>
                <a:gd name="T0" fmla="*/ 2220 w 4968"/>
                <a:gd name="T1" fmla="*/ 0 h 4967"/>
                <a:gd name="T2" fmla="*/ 2220 w 4968"/>
                <a:gd name="T3" fmla="*/ 0 h 4967"/>
                <a:gd name="T4" fmla="*/ 1899 w 4968"/>
                <a:gd name="T5" fmla="*/ 54 h 4967"/>
                <a:gd name="T6" fmla="*/ 1899 w 4968"/>
                <a:gd name="T7" fmla="*/ 1146 h 4967"/>
                <a:gd name="T8" fmla="*/ 1894 w 4968"/>
                <a:gd name="T9" fmla="*/ 1141 h 4967"/>
                <a:gd name="T10" fmla="*/ 1135 w 4968"/>
                <a:gd name="T11" fmla="*/ 381 h 4967"/>
                <a:gd name="T12" fmla="*/ 873 w 4968"/>
                <a:gd name="T13" fmla="*/ 574 h 4967"/>
                <a:gd name="T14" fmla="*/ 1895 w 4968"/>
                <a:gd name="T15" fmla="*/ 1596 h 4967"/>
                <a:gd name="T16" fmla="*/ 1899 w 4968"/>
                <a:gd name="T17" fmla="*/ 1592 h 4967"/>
                <a:gd name="T18" fmla="*/ 1899 w 4968"/>
                <a:gd name="T19" fmla="*/ 2332 h 4967"/>
                <a:gd name="T20" fmla="*/ 1894 w 4968"/>
                <a:gd name="T21" fmla="*/ 2327 h 4967"/>
                <a:gd name="T22" fmla="*/ 515 w 4968"/>
                <a:gd name="T23" fmla="*/ 947 h 4967"/>
                <a:gd name="T24" fmla="*/ 331 w 4968"/>
                <a:gd name="T25" fmla="*/ 1217 h 4967"/>
                <a:gd name="T26" fmla="*/ 1018 w 4968"/>
                <a:gd name="T27" fmla="*/ 1904 h 4967"/>
                <a:gd name="T28" fmla="*/ 1010 w 4968"/>
                <a:gd name="T29" fmla="*/ 1904 h 4967"/>
                <a:gd name="T30" fmla="*/ 929 w 4968"/>
                <a:gd name="T31" fmla="*/ 1901 h 4967"/>
                <a:gd name="T32" fmla="*/ 55 w 4968"/>
                <a:gd name="T33" fmla="*/ 1901 h 4967"/>
                <a:gd name="T34" fmla="*/ 0 w 4968"/>
                <a:gd name="T35" fmla="*/ 2222 h 4967"/>
                <a:gd name="T36" fmla="*/ 929 w 4968"/>
                <a:gd name="T37" fmla="*/ 2222 h 4967"/>
                <a:gd name="T38" fmla="*/ 1894 w 4968"/>
                <a:gd name="T39" fmla="*/ 3184 h 4967"/>
                <a:gd name="T40" fmla="*/ 1894 w 4968"/>
                <a:gd name="T41" fmla="*/ 4910 h 4967"/>
                <a:gd name="T42" fmla="*/ 1897 w 4968"/>
                <a:gd name="T43" fmla="*/ 4910 h 4967"/>
                <a:gd name="T44" fmla="*/ 2218 w 4968"/>
                <a:gd name="T45" fmla="*/ 4966 h 4967"/>
                <a:gd name="T46" fmla="*/ 2220 w 4968"/>
                <a:gd name="T47" fmla="*/ 4966 h 4967"/>
                <a:gd name="T48" fmla="*/ 2220 w 4968"/>
                <a:gd name="T49" fmla="*/ 3067 h 4967"/>
                <a:gd name="T50" fmla="*/ 2747 w 4968"/>
                <a:gd name="T51" fmla="*/ 3067 h 4967"/>
                <a:gd name="T52" fmla="*/ 2747 w 4968"/>
                <a:gd name="T53" fmla="*/ 4967 h 4967"/>
                <a:gd name="T54" fmla="*/ 3068 w 4968"/>
                <a:gd name="T55" fmla="*/ 4911 h 4967"/>
                <a:gd name="T56" fmla="*/ 3068 w 4968"/>
                <a:gd name="T57" fmla="*/ 3955 h 4967"/>
                <a:gd name="T58" fmla="*/ 3074 w 4968"/>
                <a:gd name="T59" fmla="*/ 3960 h 4967"/>
                <a:gd name="T60" fmla="*/ 3749 w 4968"/>
                <a:gd name="T61" fmla="*/ 4636 h 4967"/>
                <a:gd name="T62" fmla="*/ 4019 w 4968"/>
                <a:gd name="T63" fmla="*/ 4452 h 4967"/>
                <a:gd name="T64" fmla="*/ 3068 w 4968"/>
                <a:gd name="T65" fmla="*/ 3501 h 4967"/>
                <a:gd name="T66" fmla="*/ 3068 w 4968"/>
                <a:gd name="T67" fmla="*/ 3067 h 4967"/>
                <a:gd name="T68" fmla="*/ 3367 w 4968"/>
                <a:gd name="T69" fmla="*/ 3067 h 4967"/>
                <a:gd name="T70" fmla="*/ 4392 w 4968"/>
                <a:gd name="T71" fmla="*/ 4093 h 4967"/>
                <a:gd name="T72" fmla="*/ 4585 w 4968"/>
                <a:gd name="T73" fmla="*/ 3832 h 4967"/>
                <a:gd name="T74" fmla="*/ 3821 w 4968"/>
                <a:gd name="T75" fmla="*/ 3067 h 4967"/>
                <a:gd name="T76" fmla="*/ 4912 w 4968"/>
                <a:gd name="T77" fmla="*/ 3067 h 4967"/>
                <a:gd name="T78" fmla="*/ 4968 w 4968"/>
                <a:gd name="T79" fmla="*/ 2746 h 4967"/>
                <a:gd name="T80" fmla="*/ 2220 w 4968"/>
                <a:gd name="T81" fmla="*/ 2746 h 4967"/>
                <a:gd name="T82" fmla="*/ 2220 w 4968"/>
                <a:gd name="T83" fmla="*/ 0 h 4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8" h="4967">
                  <a:moveTo>
                    <a:pt x="2220" y="0"/>
                  </a:moveTo>
                  <a:lnTo>
                    <a:pt x="2220" y="0"/>
                  </a:lnTo>
                  <a:cubicBezTo>
                    <a:pt x="2115" y="10"/>
                    <a:pt x="2007" y="28"/>
                    <a:pt x="1899" y="54"/>
                  </a:cubicBezTo>
                  <a:lnTo>
                    <a:pt x="1899" y="1146"/>
                  </a:lnTo>
                  <a:lnTo>
                    <a:pt x="1894" y="1141"/>
                  </a:lnTo>
                  <a:lnTo>
                    <a:pt x="1135" y="381"/>
                  </a:lnTo>
                  <a:cubicBezTo>
                    <a:pt x="1043" y="440"/>
                    <a:pt x="955" y="505"/>
                    <a:pt x="873" y="574"/>
                  </a:cubicBezTo>
                  <a:lnTo>
                    <a:pt x="1895" y="1596"/>
                  </a:lnTo>
                  <a:lnTo>
                    <a:pt x="1899" y="1592"/>
                  </a:lnTo>
                  <a:lnTo>
                    <a:pt x="1899" y="2332"/>
                  </a:lnTo>
                  <a:lnTo>
                    <a:pt x="1894" y="2327"/>
                  </a:lnTo>
                  <a:lnTo>
                    <a:pt x="515" y="947"/>
                  </a:lnTo>
                  <a:cubicBezTo>
                    <a:pt x="447" y="1033"/>
                    <a:pt x="385" y="1124"/>
                    <a:pt x="331" y="1217"/>
                  </a:cubicBezTo>
                  <a:lnTo>
                    <a:pt x="1018" y="1904"/>
                  </a:lnTo>
                  <a:lnTo>
                    <a:pt x="1010" y="1904"/>
                  </a:lnTo>
                  <a:cubicBezTo>
                    <a:pt x="980" y="1902"/>
                    <a:pt x="953" y="1901"/>
                    <a:pt x="929" y="1901"/>
                  </a:cubicBezTo>
                  <a:lnTo>
                    <a:pt x="55" y="1901"/>
                  </a:lnTo>
                  <a:cubicBezTo>
                    <a:pt x="29" y="2009"/>
                    <a:pt x="10" y="2117"/>
                    <a:pt x="0" y="2222"/>
                  </a:cubicBezTo>
                  <a:lnTo>
                    <a:pt x="929" y="2222"/>
                  </a:lnTo>
                  <a:cubicBezTo>
                    <a:pt x="1460" y="2222"/>
                    <a:pt x="1893" y="2654"/>
                    <a:pt x="1894" y="3184"/>
                  </a:cubicBezTo>
                  <a:lnTo>
                    <a:pt x="1894" y="4910"/>
                  </a:lnTo>
                  <a:lnTo>
                    <a:pt x="1897" y="4910"/>
                  </a:lnTo>
                  <a:cubicBezTo>
                    <a:pt x="2004" y="4936"/>
                    <a:pt x="2112" y="4955"/>
                    <a:pt x="2218" y="4966"/>
                  </a:cubicBezTo>
                  <a:cubicBezTo>
                    <a:pt x="2218" y="4966"/>
                    <a:pt x="2220" y="4966"/>
                    <a:pt x="2220" y="4966"/>
                  </a:cubicBezTo>
                  <a:lnTo>
                    <a:pt x="2220" y="3067"/>
                  </a:lnTo>
                  <a:lnTo>
                    <a:pt x="2747" y="3067"/>
                  </a:lnTo>
                  <a:lnTo>
                    <a:pt x="2747" y="4967"/>
                  </a:lnTo>
                  <a:cubicBezTo>
                    <a:pt x="2853" y="4955"/>
                    <a:pt x="2961" y="4937"/>
                    <a:pt x="3068" y="4911"/>
                  </a:cubicBezTo>
                  <a:lnTo>
                    <a:pt x="3068" y="3955"/>
                  </a:lnTo>
                  <a:lnTo>
                    <a:pt x="3074" y="3960"/>
                  </a:lnTo>
                  <a:lnTo>
                    <a:pt x="3749" y="4636"/>
                  </a:lnTo>
                  <a:cubicBezTo>
                    <a:pt x="3842" y="4581"/>
                    <a:pt x="3933" y="4519"/>
                    <a:pt x="4019" y="4452"/>
                  </a:cubicBezTo>
                  <a:lnTo>
                    <a:pt x="3068" y="3501"/>
                  </a:lnTo>
                  <a:lnTo>
                    <a:pt x="3068" y="3067"/>
                  </a:lnTo>
                  <a:lnTo>
                    <a:pt x="3367" y="3067"/>
                  </a:lnTo>
                  <a:lnTo>
                    <a:pt x="4392" y="4093"/>
                  </a:lnTo>
                  <a:cubicBezTo>
                    <a:pt x="4462" y="4011"/>
                    <a:pt x="4526" y="3923"/>
                    <a:pt x="4585" y="3832"/>
                  </a:cubicBezTo>
                  <a:lnTo>
                    <a:pt x="3821" y="3067"/>
                  </a:lnTo>
                  <a:lnTo>
                    <a:pt x="4912" y="3067"/>
                  </a:lnTo>
                  <a:cubicBezTo>
                    <a:pt x="4938" y="2960"/>
                    <a:pt x="4957" y="2852"/>
                    <a:pt x="4968" y="2746"/>
                  </a:cubicBezTo>
                  <a:lnTo>
                    <a:pt x="2220" y="2746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C78065F-53D7-4195-AB95-7F98B09F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997" y="3541504"/>
              <a:ext cx="581624" cy="840595"/>
            </a:xfrm>
            <a:custGeom>
              <a:avLst/>
              <a:gdLst>
                <a:gd name="T0" fmla="*/ 902 w 1369"/>
                <a:gd name="T1" fmla="*/ 0 h 1972"/>
                <a:gd name="T2" fmla="*/ 902 w 1369"/>
                <a:gd name="T3" fmla="*/ 0 h 1972"/>
                <a:gd name="T4" fmla="*/ 0 w 1369"/>
                <a:gd name="T5" fmla="*/ 0 h 1972"/>
                <a:gd name="T6" fmla="*/ 55 w 1369"/>
                <a:gd name="T7" fmla="*/ 321 h 1972"/>
                <a:gd name="T8" fmla="*/ 902 w 1369"/>
                <a:gd name="T9" fmla="*/ 321 h 1972"/>
                <a:gd name="T10" fmla="*/ 1048 w 1369"/>
                <a:gd name="T11" fmla="*/ 466 h 1972"/>
                <a:gd name="T12" fmla="*/ 1048 w 1369"/>
                <a:gd name="T13" fmla="*/ 850 h 1972"/>
                <a:gd name="T14" fmla="*/ 248 w 1369"/>
                <a:gd name="T15" fmla="*/ 850 h 1972"/>
                <a:gd name="T16" fmla="*/ 440 w 1369"/>
                <a:gd name="T17" fmla="*/ 1171 h 1972"/>
                <a:gd name="T18" fmla="*/ 1048 w 1369"/>
                <a:gd name="T19" fmla="*/ 1171 h 1972"/>
                <a:gd name="T20" fmla="*/ 1048 w 1369"/>
                <a:gd name="T21" fmla="*/ 1779 h 1972"/>
                <a:gd name="T22" fmla="*/ 1369 w 1369"/>
                <a:gd name="T23" fmla="*/ 1972 h 1972"/>
                <a:gd name="T24" fmla="*/ 1369 w 1369"/>
                <a:gd name="T25" fmla="*/ 466 h 1972"/>
                <a:gd name="T26" fmla="*/ 902 w 1369"/>
                <a:gd name="T27" fmla="*/ 0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9" h="1972">
                  <a:moveTo>
                    <a:pt x="902" y="0"/>
                  </a:moveTo>
                  <a:lnTo>
                    <a:pt x="902" y="0"/>
                  </a:lnTo>
                  <a:lnTo>
                    <a:pt x="0" y="0"/>
                  </a:lnTo>
                  <a:cubicBezTo>
                    <a:pt x="11" y="106"/>
                    <a:pt x="30" y="214"/>
                    <a:pt x="55" y="321"/>
                  </a:cubicBezTo>
                  <a:lnTo>
                    <a:pt x="902" y="321"/>
                  </a:lnTo>
                  <a:cubicBezTo>
                    <a:pt x="982" y="321"/>
                    <a:pt x="1048" y="386"/>
                    <a:pt x="1048" y="466"/>
                  </a:cubicBezTo>
                  <a:lnTo>
                    <a:pt x="1048" y="850"/>
                  </a:lnTo>
                  <a:lnTo>
                    <a:pt x="248" y="850"/>
                  </a:lnTo>
                  <a:cubicBezTo>
                    <a:pt x="303" y="961"/>
                    <a:pt x="368" y="1069"/>
                    <a:pt x="440" y="1171"/>
                  </a:cubicBezTo>
                  <a:lnTo>
                    <a:pt x="1048" y="1171"/>
                  </a:lnTo>
                  <a:lnTo>
                    <a:pt x="1048" y="1779"/>
                  </a:lnTo>
                  <a:cubicBezTo>
                    <a:pt x="1150" y="1852"/>
                    <a:pt x="1258" y="1916"/>
                    <a:pt x="1369" y="1972"/>
                  </a:cubicBezTo>
                  <a:lnTo>
                    <a:pt x="1369" y="466"/>
                  </a:lnTo>
                  <a:cubicBezTo>
                    <a:pt x="1369" y="209"/>
                    <a:pt x="1159" y="0"/>
                    <a:pt x="902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548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1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97" name="Tijdelijke aanduiding voor tekst 150">
            <a:extLst>
              <a:ext uri="{FF2B5EF4-FFF2-40B4-BE49-F238E27FC236}">
                <a16:creationId xmlns:a16="http://schemas.microsoft.com/office/drawing/2014/main" id="{3972B003-9D86-44EA-8FD0-55717DF8A3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143" y="0"/>
            <a:ext cx="4303714" cy="6880225"/>
          </a:xfrm>
          <a:custGeom>
            <a:avLst/>
            <a:gdLst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219315 w 4303714"/>
              <a:gd name="connsiteY29" fmla="*/ 6108003 h 6880225"/>
              <a:gd name="connsiteX30" fmla="*/ 350004 w 4303714"/>
              <a:gd name="connsiteY30" fmla="*/ 6108003 h 6880225"/>
              <a:gd name="connsiteX31" fmla="*/ 3712826 w 4303714"/>
              <a:gd name="connsiteY31" fmla="*/ 6108003 h 6880225"/>
              <a:gd name="connsiteX32" fmla="*/ 4052470 w 4303714"/>
              <a:gd name="connsiteY32" fmla="*/ 5768411 h 6880225"/>
              <a:gd name="connsiteX33" fmla="*/ 3712826 w 4303714"/>
              <a:gd name="connsiteY33" fmla="*/ 5428819 h 6880225"/>
              <a:gd name="connsiteX34" fmla="*/ 595542 w 4303714"/>
              <a:gd name="connsiteY34" fmla="*/ 5428819 h 6880225"/>
              <a:gd name="connsiteX35" fmla="*/ 0 w 4303714"/>
              <a:gd name="connsiteY35" fmla="*/ 4838022 h 6880225"/>
              <a:gd name="connsiteX36" fmla="*/ 595542 w 4303714"/>
              <a:gd name="connsiteY36" fmla="*/ 4242573 h 6880225"/>
              <a:gd name="connsiteX37" fmla="*/ 3712826 w 4303714"/>
              <a:gd name="connsiteY37" fmla="*/ 4242573 h 6880225"/>
              <a:gd name="connsiteX38" fmla="*/ 4052470 w 4303714"/>
              <a:gd name="connsiteY38" fmla="*/ 3902981 h 6880225"/>
              <a:gd name="connsiteX39" fmla="*/ 3712826 w 4303714"/>
              <a:gd name="connsiteY39" fmla="*/ 3563389 h 6880225"/>
              <a:gd name="connsiteX40" fmla="*/ 595542 w 4303714"/>
              <a:gd name="connsiteY40" fmla="*/ 3563389 h 6880225"/>
              <a:gd name="connsiteX41" fmla="*/ 0 w 4303714"/>
              <a:gd name="connsiteY41" fmla="*/ 2972592 h 6880225"/>
              <a:gd name="connsiteX42" fmla="*/ 595542 w 4303714"/>
              <a:gd name="connsiteY42" fmla="*/ 2377143 h 6880225"/>
              <a:gd name="connsiteX43" fmla="*/ 3712826 w 4303714"/>
              <a:gd name="connsiteY43" fmla="*/ 2377143 h 6880225"/>
              <a:gd name="connsiteX44" fmla="*/ 4052470 w 4303714"/>
              <a:gd name="connsiteY44" fmla="*/ 2037552 h 6880225"/>
              <a:gd name="connsiteX45" fmla="*/ 3712826 w 4303714"/>
              <a:gd name="connsiteY45" fmla="*/ 1697960 h 6880225"/>
              <a:gd name="connsiteX46" fmla="*/ 595542 w 4303714"/>
              <a:gd name="connsiteY46" fmla="*/ 1697960 h 6880225"/>
              <a:gd name="connsiteX47" fmla="*/ 0 w 4303714"/>
              <a:gd name="connsiteY47" fmla="*/ 1107163 h 6880225"/>
              <a:gd name="connsiteX48" fmla="*/ 595542 w 4303714"/>
              <a:gd name="connsiteY48" fmla="*/ 511714 h 6880225"/>
              <a:gd name="connsiteX49" fmla="*/ 4033860 w 4303714"/>
              <a:gd name="connsiteY49" fmla="*/ 511714 h 6880225"/>
              <a:gd name="connsiteX50" fmla="*/ 4033860 w 4303714"/>
              <a:gd name="connsiteY50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14651 w 4303714"/>
              <a:gd name="connsiteY29" fmla="*/ 6217444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4638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191351 w 4303714"/>
              <a:gd name="connsiteY4" fmla="*/ 659606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9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8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4220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03714" h="6880225">
                <a:moveTo>
                  <a:pt x="4033860" y="0"/>
                </a:moveTo>
                <a:lnTo>
                  <a:pt x="4285104" y="0"/>
                </a:lnTo>
                <a:lnTo>
                  <a:pt x="4285104" y="518148"/>
                </a:lnTo>
                <a:lnTo>
                  <a:pt x="4285104" y="567818"/>
                </a:lnTo>
                <a:cubicBezTo>
                  <a:pt x="4284016" y="634133"/>
                  <a:pt x="4285308" y="700447"/>
                  <a:pt x="4284220" y="766762"/>
                </a:cubicBezTo>
                <a:lnTo>
                  <a:pt x="4085351" y="767571"/>
                </a:lnTo>
                <a:lnTo>
                  <a:pt x="3949904" y="767571"/>
                </a:lnTo>
                <a:lnTo>
                  <a:pt x="595542" y="767571"/>
                </a:lnTo>
                <a:cubicBezTo>
                  <a:pt x="404782" y="767571"/>
                  <a:pt x="255898" y="921085"/>
                  <a:pt x="255898" y="1107163"/>
                </a:cubicBezTo>
                <a:cubicBezTo>
                  <a:pt x="255898" y="1293241"/>
                  <a:pt x="404782" y="1446755"/>
                  <a:pt x="595542" y="1446755"/>
                </a:cubicBezTo>
                <a:lnTo>
                  <a:pt x="3712826" y="1446755"/>
                </a:lnTo>
                <a:cubicBezTo>
                  <a:pt x="4038512" y="1446755"/>
                  <a:pt x="4303714" y="1711916"/>
                  <a:pt x="4303714" y="2037552"/>
                </a:cubicBezTo>
                <a:cubicBezTo>
                  <a:pt x="4303714" y="2367840"/>
                  <a:pt x="4038512" y="2633000"/>
                  <a:pt x="3712826" y="2633000"/>
                </a:cubicBezTo>
                <a:lnTo>
                  <a:pt x="595542" y="2633000"/>
                </a:lnTo>
                <a:cubicBezTo>
                  <a:pt x="404782" y="2633000"/>
                  <a:pt x="255898" y="2786515"/>
                  <a:pt x="255898" y="2972592"/>
                </a:cubicBezTo>
                <a:cubicBezTo>
                  <a:pt x="255898" y="3158670"/>
                  <a:pt x="404782" y="3312184"/>
                  <a:pt x="595542" y="3312184"/>
                </a:cubicBezTo>
                <a:lnTo>
                  <a:pt x="3712826" y="3312184"/>
                </a:lnTo>
                <a:cubicBezTo>
                  <a:pt x="4038512" y="3312184"/>
                  <a:pt x="4303714" y="3577345"/>
                  <a:pt x="4303714" y="3902981"/>
                </a:cubicBezTo>
                <a:cubicBezTo>
                  <a:pt x="4303714" y="4233269"/>
                  <a:pt x="4038512" y="4498430"/>
                  <a:pt x="3712826" y="4498430"/>
                </a:cubicBezTo>
                <a:lnTo>
                  <a:pt x="595542" y="4498430"/>
                </a:lnTo>
                <a:cubicBezTo>
                  <a:pt x="404782" y="4498430"/>
                  <a:pt x="255898" y="4647292"/>
                  <a:pt x="255898" y="4838022"/>
                </a:cubicBezTo>
                <a:cubicBezTo>
                  <a:pt x="255898" y="5024100"/>
                  <a:pt x="404782" y="5177614"/>
                  <a:pt x="595542" y="5177614"/>
                </a:cubicBezTo>
                <a:lnTo>
                  <a:pt x="3712826" y="5177614"/>
                </a:lnTo>
                <a:cubicBezTo>
                  <a:pt x="4038512" y="5177614"/>
                  <a:pt x="4303714" y="5442775"/>
                  <a:pt x="4303714" y="5768411"/>
                </a:cubicBezTo>
                <a:cubicBezTo>
                  <a:pt x="4303714" y="6098699"/>
                  <a:pt x="4038512" y="6363859"/>
                  <a:pt x="3712826" y="6363859"/>
                </a:cubicBezTo>
                <a:lnTo>
                  <a:pt x="269856" y="6363859"/>
                </a:lnTo>
                <a:lnTo>
                  <a:pt x="269856" y="6880225"/>
                </a:lnTo>
                <a:lnTo>
                  <a:pt x="13958" y="6880225"/>
                </a:lnTo>
                <a:lnTo>
                  <a:pt x="13958" y="6358938"/>
                </a:lnTo>
                <a:lnTo>
                  <a:pt x="13958" y="6313360"/>
                </a:lnTo>
                <a:cubicBezTo>
                  <a:pt x="14979" y="6244875"/>
                  <a:pt x="13617" y="6176391"/>
                  <a:pt x="14638" y="6107906"/>
                </a:cubicBezTo>
                <a:lnTo>
                  <a:pt x="219315" y="6108003"/>
                </a:lnTo>
                <a:lnTo>
                  <a:pt x="350004" y="6108003"/>
                </a:lnTo>
                <a:lnTo>
                  <a:pt x="3712826" y="6108003"/>
                </a:lnTo>
                <a:cubicBezTo>
                  <a:pt x="3898932" y="6108003"/>
                  <a:pt x="4052470" y="5959140"/>
                  <a:pt x="4052470" y="5768411"/>
                </a:cubicBezTo>
                <a:cubicBezTo>
                  <a:pt x="4052470" y="5582333"/>
                  <a:pt x="3898932" y="5428819"/>
                  <a:pt x="3712826" y="5428819"/>
                </a:cubicBezTo>
                <a:lnTo>
                  <a:pt x="595542" y="5428819"/>
                </a:lnTo>
                <a:cubicBezTo>
                  <a:pt x="265202" y="5428819"/>
                  <a:pt x="0" y="5163658"/>
                  <a:pt x="0" y="4838022"/>
                </a:cubicBezTo>
                <a:cubicBezTo>
                  <a:pt x="0" y="4507734"/>
                  <a:pt x="265202" y="4242573"/>
                  <a:pt x="595542" y="4242573"/>
                </a:cubicBezTo>
                <a:lnTo>
                  <a:pt x="3712826" y="4242573"/>
                </a:lnTo>
                <a:cubicBezTo>
                  <a:pt x="3898932" y="4242573"/>
                  <a:pt x="4052470" y="4093711"/>
                  <a:pt x="4052470" y="3902981"/>
                </a:cubicBezTo>
                <a:cubicBezTo>
                  <a:pt x="4052470" y="3716903"/>
                  <a:pt x="3898932" y="3563389"/>
                  <a:pt x="3712826" y="3563389"/>
                </a:cubicBezTo>
                <a:lnTo>
                  <a:pt x="595542" y="3563389"/>
                </a:lnTo>
                <a:cubicBezTo>
                  <a:pt x="265202" y="3563389"/>
                  <a:pt x="0" y="3298229"/>
                  <a:pt x="0" y="2972592"/>
                </a:cubicBezTo>
                <a:cubicBezTo>
                  <a:pt x="0" y="2646956"/>
                  <a:pt x="265202" y="2377143"/>
                  <a:pt x="595542" y="2377143"/>
                </a:cubicBezTo>
                <a:lnTo>
                  <a:pt x="3712826" y="2377143"/>
                </a:lnTo>
                <a:cubicBezTo>
                  <a:pt x="3898932" y="2377143"/>
                  <a:pt x="4052470" y="2228281"/>
                  <a:pt x="4052470" y="2037552"/>
                </a:cubicBezTo>
                <a:cubicBezTo>
                  <a:pt x="4052470" y="1851474"/>
                  <a:pt x="3898932" y="1697960"/>
                  <a:pt x="3712826" y="1697960"/>
                </a:cubicBezTo>
                <a:lnTo>
                  <a:pt x="595542" y="1697960"/>
                </a:lnTo>
                <a:cubicBezTo>
                  <a:pt x="265202" y="1697960"/>
                  <a:pt x="0" y="1432799"/>
                  <a:pt x="0" y="1107163"/>
                </a:cubicBezTo>
                <a:cubicBezTo>
                  <a:pt x="0" y="781527"/>
                  <a:pt x="265202" y="511714"/>
                  <a:pt x="595542" y="511714"/>
                </a:cubicBezTo>
                <a:lnTo>
                  <a:pt x="4033860" y="511714"/>
                </a:lnTo>
                <a:lnTo>
                  <a:pt x="403386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50% tekst – 50% Vorm1 Blauw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72ECDB35-3B60-49DE-8033-D98EBC408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grpSp>
        <p:nvGrpSpPr>
          <p:cNvPr id="4" name="Grid" hidden="1">
            <a:extLst>
              <a:ext uri="{FF2B5EF4-FFF2-40B4-BE49-F238E27FC236}">
                <a16:creationId xmlns:a16="http://schemas.microsoft.com/office/drawing/2014/main" id="{998A0329-41F3-47F9-B203-3A08371E31C4}"/>
              </a:ext>
            </a:extLst>
          </p:cNvPr>
          <p:cNvGrpSpPr/>
          <p:nvPr userDrawn="1"/>
        </p:nvGrpSpPr>
        <p:grpSpPr>
          <a:xfrm>
            <a:off x="-10750" y="-2"/>
            <a:ext cx="12202750" cy="6858002"/>
            <a:chOff x="-10750" y="-2"/>
            <a:chExt cx="12202750" cy="6858002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0113BCCC-32DE-4929-8026-D23073C3FC21}"/>
                </a:ext>
              </a:extLst>
            </p:cNvPr>
            <p:cNvSpPr/>
            <p:nvPr userDrawn="1"/>
          </p:nvSpPr>
          <p:spPr>
            <a:xfrm>
              <a:off x="-10750" y="0"/>
              <a:ext cx="12202750" cy="102092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9226BEDC-E671-4B54-8B3B-4D5CB8141AFA}"/>
                </a:ext>
              </a:extLst>
            </p:cNvPr>
            <p:cNvSpPr/>
            <p:nvPr userDrawn="1"/>
          </p:nvSpPr>
          <p:spPr>
            <a:xfrm>
              <a:off x="-10750" y="5943600"/>
              <a:ext cx="12202750" cy="9144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144CD1F-376F-44A5-9DD9-5737315B55CC}"/>
                </a:ext>
              </a:extLst>
            </p:cNvPr>
            <p:cNvSpPr/>
            <p:nvPr userDrawn="1"/>
          </p:nvSpPr>
          <p:spPr>
            <a:xfrm rot="5400000">
              <a:off x="-3075012" y="3075010"/>
              <a:ext cx="6842492" cy="69246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A52180CF-9C19-42CB-93EC-9978B9273743}"/>
                </a:ext>
              </a:extLst>
            </p:cNvPr>
            <p:cNvSpPr/>
            <p:nvPr userDrawn="1"/>
          </p:nvSpPr>
          <p:spPr>
            <a:xfrm rot="5400000">
              <a:off x="8407849" y="3058339"/>
              <a:ext cx="6842492" cy="72580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F187C0B2-66C1-4E75-BC5D-4884562DEBFE}"/>
                </a:ext>
              </a:extLst>
            </p:cNvPr>
            <p:cNvSpPr/>
            <p:nvPr userDrawn="1"/>
          </p:nvSpPr>
          <p:spPr>
            <a:xfrm>
              <a:off x="-10750" y="1514809"/>
              <a:ext cx="12202750" cy="185735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15EE1155-8008-49E8-A738-16762B9A4CD1}"/>
                </a:ext>
              </a:extLst>
            </p:cNvPr>
            <p:cNvSpPr/>
            <p:nvPr userDrawn="1"/>
          </p:nvSpPr>
          <p:spPr>
            <a:xfrm rot="5400000">
              <a:off x="2493588" y="3229328"/>
              <a:ext cx="6842492" cy="38383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1 Za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Vorm1 </a:t>
            </a:r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Zalm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C627BDFB-B5F0-4DBF-B47D-678378275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90" name="Tijdelijke aanduiding voor tekst 150">
            <a:extLst>
              <a:ext uri="{FF2B5EF4-FFF2-40B4-BE49-F238E27FC236}">
                <a16:creationId xmlns:a16="http://schemas.microsoft.com/office/drawing/2014/main" id="{9E07A459-CEBD-43B7-85A5-2A8869078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143" y="0"/>
            <a:ext cx="4303714" cy="6880225"/>
          </a:xfrm>
          <a:custGeom>
            <a:avLst/>
            <a:gdLst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219315 w 4303714"/>
              <a:gd name="connsiteY29" fmla="*/ 6108003 h 6880225"/>
              <a:gd name="connsiteX30" fmla="*/ 350004 w 4303714"/>
              <a:gd name="connsiteY30" fmla="*/ 6108003 h 6880225"/>
              <a:gd name="connsiteX31" fmla="*/ 3712826 w 4303714"/>
              <a:gd name="connsiteY31" fmla="*/ 6108003 h 6880225"/>
              <a:gd name="connsiteX32" fmla="*/ 4052470 w 4303714"/>
              <a:gd name="connsiteY32" fmla="*/ 5768411 h 6880225"/>
              <a:gd name="connsiteX33" fmla="*/ 3712826 w 4303714"/>
              <a:gd name="connsiteY33" fmla="*/ 5428819 h 6880225"/>
              <a:gd name="connsiteX34" fmla="*/ 595542 w 4303714"/>
              <a:gd name="connsiteY34" fmla="*/ 5428819 h 6880225"/>
              <a:gd name="connsiteX35" fmla="*/ 0 w 4303714"/>
              <a:gd name="connsiteY35" fmla="*/ 4838022 h 6880225"/>
              <a:gd name="connsiteX36" fmla="*/ 595542 w 4303714"/>
              <a:gd name="connsiteY36" fmla="*/ 4242573 h 6880225"/>
              <a:gd name="connsiteX37" fmla="*/ 3712826 w 4303714"/>
              <a:gd name="connsiteY37" fmla="*/ 4242573 h 6880225"/>
              <a:gd name="connsiteX38" fmla="*/ 4052470 w 4303714"/>
              <a:gd name="connsiteY38" fmla="*/ 3902981 h 6880225"/>
              <a:gd name="connsiteX39" fmla="*/ 3712826 w 4303714"/>
              <a:gd name="connsiteY39" fmla="*/ 3563389 h 6880225"/>
              <a:gd name="connsiteX40" fmla="*/ 595542 w 4303714"/>
              <a:gd name="connsiteY40" fmla="*/ 3563389 h 6880225"/>
              <a:gd name="connsiteX41" fmla="*/ 0 w 4303714"/>
              <a:gd name="connsiteY41" fmla="*/ 2972592 h 6880225"/>
              <a:gd name="connsiteX42" fmla="*/ 595542 w 4303714"/>
              <a:gd name="connsiteY42" fmla="*/ 2377143 h 6880225"/>
              <a:gd name="connsiteX43" fmla="*/ 3712826 w 4303714"/>
              <a:gd name="connsiteY43" fmla="*/ 2377143 h 6880225"/>
              <a:gd name="connsiteX44" fmla="*/ 4052470 w 4303714"/>
              <a:gd name="connsiteY44" fmla="*/ 2037552 h 6880225"/>
              <a:gd name="connsiteX45" fmla="*/ 3712826 w 4303714"/>
              <a:gd name="connsiteY45" fmla="*/ 1697960 h 6880225"/>
              <a:gd name="connsiteX46" fmla="*/ 595542 w 4303714"/>
              <a:gd name="connsiteY46" fmla="*/ 1697960 h 6880225"/>
              <a:gd name="connsiteX47" fmla="*/ 0 w 4303714"/>
              <a:gd name="connsiteY47" fmla="*/ 1107163 h 6880225"/>
              <a:gd name="connsiteX48" fmla="*/ 595542 w 4303714"/>
              <a:gd name="connsiteY48" fmla="*/ 511714 h 6880225"/>
              <a:gd name="connsiteX49" fmla="*/ 4033860 w 4303714"/>
              <a:gd name="connsiteY49" fmla="*/ 511714 h 6880225"/>
              <a:gd name="connsiteX50" fmla="*/ 4033860 w 4303714"/>
              <a:gd name="connsiteY50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14651 w 4303714"/>
              <a:gd name="connsiteY29" fmla="*/ 6217444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4638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191351 w 4303714"/>
              <a:gd name="connsiteY4" fmla="*/ 659606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9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8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4220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03714" h="6880225">
                <a:moveTo>
                  <a:pt x="4033860" y="0"/>
                </a:moveTo>
                <a:lnTo>
                  <a:pt x="4285104" y="0"/>
                </a:lnTo>
                <a:lnTo>
                  <a:pt x="4285104" y="518148"/>
                </a:lnTo>
                <a:lnTo>
                  <a:pt x="4285104" y="567818"/>
                </a:lnTo>
                <a:cubicBezTo>
                  <a:pt x="4284016" y="634133"/>
                  <a:pt x="4285308" y="700447"/>
                  <a:pt x="4284220" y="766762"/>
                </a:cubicBezTo>
                <a:lnTo>
                  <a:pt x="4085351" y="767571"/>
                </a:lnTo>
                <a:lnTo>
                  <a:pt x="3949904" y="767571"/>
                </a:lnTo>
                <a:lnTo>
                  <a:pt x="595542" y="767571"/>
                </a:lnTo>
                <a:cubicBezTo>
                  <a:pt x="404782" y="767571"/>
                  <a:pt x="255898" y="921085"/>
                  <a:pt x="255898" y="1107163"/>
                </a:cubicBezTo>
                <a:cubicBezTo>
                  <a:pt x="255898" y="1293241"/>
                  <a:pt x="404782" y="1446755"/>
                  <a:pt x="595542" y="1446755"/>
                </a:cubicBezTo>
                <a:lnTo>
                  <a:pt x="3712826" y="1446755"/>
                </a:lnTo>
                <a:cubicBezTo>
                  <a:pt x="4038512" y="1446755"/>
                  <a:pt x="4303714" y="1711916"/>
                  <a:pt x="4303714" y="2037552"/>
                </a:cubicBezTo>
                <a:cubicBezTo>
                  <a:pt x="4303714" y="2367840"/>
                  <a:pt x="4038512" y="2633000"/>
                  <a:pt x="3712826" y="2633000"/>
                </a:cubicBezTo>
                <a:lnTo>
                  <a:pt x="595542" y="2633000"/>
                </a:lnTo>
                <a:cubicBezTo>
                  <a:pt x="404782" y="2633000"/>
                  <a:pt x="255898" y="2786515"/>
                  <a:pt x="255898" y="2972592"/>
                </a:cubicBezTo>
                <a:cubicBezTo>
                  <a:pt x="255898" y="3158670"/>
                  <a:pt x="404782" y="3312184"/>
                  <a:pt x="595542" y="3312184"/>
                </a:cubicBezTo>
                <a:lnTo>
                  <a:pt x="3712826" y="3312184"/>
                </a:lnTo>
                <a:cubicBezTo>
                  <a:pt x="4038512" y="3312184"/>
                  <a:pt x="4303714" y="3577345"/>
                  <a:pt x="4303714" y="3902981"/>
                </a:cubicBezTo>
                <a:cubicBezTo>
                  <a:pt x="4303714" y="4233269"/>
                  <a:pt x="4038512" y="4498430"/>
                  <a:pt x="3712826" y="4498430"/>
                </a:cubicBezTo>
                <a:lnTo>
                  <a:pt x="595542" y="4498430"/>
                </a:lnTo>
                <a:cubicBezTo>
                  <a:pt x="404782" y="4498430"/>
                  <a:pt x="255898" y="4647292"/>
                  <a:pt x="255898" y="4838022"/>
                </a:cubicBezTo>
                <a:cubicBezTo>
                  <a:pt x="255898" y="5024100"/>
                  <a:pt x="404782" y="5177614"/>
                  <a:pt x="595542" y="5177614"/>
                </a:cubicBezTo>
                <a:lnTo>
                  <a:pt x="3712826" y="5177614"/>
                </a:lnTo>
                <a:cubicBezTo>
                  <a:pt x="4038512" y="5177614"/>
                  <a:pt x="4303714" y="5442775"/>
                  <a:pt x="4303714" y="5768411"/>
                </a:cubicBezTo>
                <a:cubicBezTo>
                  <a:pt x="4303714" y="6098699"/>
                  <a:pt x="4038512" y="6363859"/>
                  <a:pt x="3712826" y="6363859"/>
                </a:cubicBezTo>
                <a:lnTo>
                  <a:pt x="269856" y="6363859"/>
                </a:lnTo>
                <a:lnTo>
                  <a:pt x="269856" y="6880225"/>
                </a:lnTo>
                <a:lnTo>
                  <a:pt x="13958" y="6880225"/>
                </a:lnTo>
                <a:lnTo>
                  <a:pt x="13958" y="6358938"/>
                </a:lnTo>
                <a:lnTo>
                  <a:pt x="13958" y="6313360"/>
                </a:lnTo>
                <a:cubicBezTo>
                  <a:pt x="14979" y="6244875"/>
                  <a:pt x="13617" y="6176391"/>
                  <a:pt x="14638" y="6107906"/>
                </a:cubicBezTo>
                <a:lnTo>
                  <a:pt x="219315" y="6108003"/>
                </a:lnTo>
                <a:lnTo>
                  <a:pt x="350004" y="6108003"/>
                </a:lnTo>
                <a:lnTo>
                  <a:pt x="3712826" y="6108003"/>
                </a:lnTo>
                <a:cubicBezTo>
                  <a:pt x="3898932" y="6108003"/>
                  <a:pt x="4052470" y="5959140"/>
                  <a:pt x="4052470" y="5768411"/>
                </a:cubicBezTo>
                <a:cubicBezTo>
                  <a:pt x="4052470" y="5582333"/>
                  <a:pt x="3898932" y="5428819"/>
                  <a:pt x="3712826" y="5428819"/>
                </a:cubicBezTo>
                <a:lnTo>
                  <a:pt x="595542" y="5428819"/>
                </a:lnTo>
                <a:cubicBezTo>
                  <a:pt x="265202" y="5428819"/>
                  <a:pt x="0" y="5163658"/>
                  <a:pt x="0" y="4838022"/>
                </a:cubicBezTo>
                <a:cubicBezTo>
                  <a:pt x="0" y="4507734"/>
                  <a:pt x="265202" y="4242573"/>
                  <a:pt x="595542" y="4242573"/>
                </a:cubicBezTo>
                <a:lnTo>
                  <a:pt x="3712826" y="4242573"/>
                </a:lnTo>
                <a:cubicBezTo>
                  <a:pt x="3898932" y="4242573"/>
                  <a:pt x="4052470" y="4093711"/>
                  <a:pt x="4052470" y="3902981"/>
                </a:cubicBezTo>
                <a:cubicBezTo>
                  <a:pt x="4052470" y="3716903"/>
                  <a:pt x="3898932" y="3563389"/>
                  <a:pt x="3712826" y="3563389"/>
                </a:cubicBezTo>
                <a:lnTo>
                  <a:pt x="595542" y="3563389"/>
                </a:lnTo>
                <a:cubicBezTo>
                  <a:pt x="265202" y="3563389"/>
                  <a:pt x="0" y="3298229"/>
                  <a:pt x="0" y="2972592"/>
                </a:cubicBezTo>
                <a:cubicBezTo>
                  <a:pt x="0" y="2646956"/>
                  <a:pt x="265202" y="2377143"/>
                  <a:pt x="595542" y="2377143"/>
                </a:cubicBezTo>
                <a:lnTo>
                  <a:pt x="3712826" y="2377143"/>
                </a:lnTo>
                <a:cubicBezTo>
                  <a:pt x="3898932" y="2377143"/>
                  <a:pt x="4052470" y="2228281"/>
                  <a:pt x="4052470" y="2037552"/>
                </a:cubicBezTo>
                <a:cubicBezTo>
                  <a:pt x="4052470" y="1851474"/>
                  <a:pt x="3898932" y="1697960"/>
                  <a:pt x="3712826" y="1697960"/>
                </a:cubicBezTo>
                <a:lnTo>
                  <a:pt x="595542" y="1697960"/>
                </a:lnTo>
                <a:cubicBezTo>
                  <a:pt x="265202" y="1697960"/>
                  <a:pt x="0" y="1432799"/>
                  <a:pt x="0" y="1107163"/>
                </a:cubicBezTo>
                <a:cubicBezTo>
                  <a:pt x="0" y="781527"/>
                  <a:pt x="265202" y="511714"/>
                  <a:pt x="595542" y="511714"/>
                </a:cubicBezTo>
                <a:lnTo>
                  <a:pt x="4033860" y="511714"/>
                </a:lnTo>
                <a:lnTo>
                  <a:pt x="4033860" y="0"/>
                </a:lnTo>
                <a:close/>
              </a:path>
            </a:pathLst>
          </a:custGeom>
          <a:solidFill>
            <a:srgbClr val="232A3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81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1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Vorm1 </a:t>
            </a:r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Grijs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6229CB15-8524-4CFE-9F6F-A89835A0B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91" name="Tijdelijke aanduiding voor tekst 150">
            <a:extLst>
              <a:ext uri="{FF2B5EF4-FFF2-40B4-BE49-F238E27FC236}">
                <a16:creationId xmlns:a16="http://schemas.microsoft.com/office/drawing/2014/main" id="{649A3B3F-D0E0-4CB0-AB2E-D8C7EE2A97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143" y="0"/>
            <a:ext cx="4303714" cy="6880225"/>
          </a:xfrm>
          <a:custGeom>
            <a:avLst/>
            <a:gdLst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219315 w 4303714"/>
              <a:gd name="connsiteY29" fmla="*/ 6108003 h 6880225"/>
              <a:gd name="connsiteX30" fmla="*/ 350004 w 4303714"/>
              <a:gd name="connsiteY30" fmla="*/ 6108003 h 6880225"/>
              <a:gd name="connsiteX31" fmla="*/ 3712826 w 4303714"/>
              <a:gd name="connsiteY31" fmla="*/ 6108003 h 6880225"/>
              <a:gd name="connsiteX32" fmla="*/ 4052470 w 4303714"/>
              <a:gd name="connsiteY32" fmla="*/ 5768411 h 6880225"/>
              <a:gd name="connsiteX33" fmla="*/ 3712826 w 4303714"/>
              <a:gd name="connsiteY33" fmla="*/ 5428819 h 6880225"/>
              <a:gd name="connsiteX34" fmla="*/ 595542 w 4303714"/>
              <a:gd name="connsiteY34" fmla="*/ 5428819 h 6880225"/>
              <a:gd name="connsiteX35" fmla="*/ 0 w 4303714"/>
              <a:gd name="connsiteY35" fmla="*/ 4838022 h 6880225"/>
              <a:gd name="connsiteX36" fmla="*/ 595542 w 4303714"/>
              <a:gd name="connsiteY36" fmla="*/ 4242573 h 6880225"/>
              <a:gd name="connsiteX37" fmla="*/ 3712826 w 4303714"/>
              <a:gd name="connsiteY37" fmla="*/ 4242573 h 6880225"/>
              <a:gd name="connsiteX38" fmla="*/ 4052470 w 4303714"/>
              <a:gd name="connsiteY38" fmla="*/ 3902981 h 6880225"/>
              <a:gd name="connsiteX39" fmla="*/ 3712826 w 4303714"/>
              <a:gd name="connsiteY39" fmla="*/ 3563389 h 6880225"/>
              <a:gd name="connsiteX40" fmla="*/ 595542 w 4303714"/>
              <a:gd name="connsiteY40" fmla="*/ 3563389 h 6880225"/>
              <a:gd name="connsiteX41" fmla="*/ 0 w 4303714"/>
              <a:gd name="connsiteY41" fmla="*/ 2972592 h 6880225"/>
              <a:gd name="connsiteX42" fmla="*/ 595542 w 4303714"/>
              <a:gd name="connsiteY42" fmla="*/ 2377143 h 6880225"/>
              <a:gd name="connsiteX43" fmla="*/ 3712826 w 4303714"/>
              <a:gd name="connsiteY43" fmla="*/ 2377143 h 6880225"/>
              <a:gd name="connsiteX44" fmla="*/ 4052470 w 4303714"/>
              <a:gd name="connsiteY44" fmla="*/ 2037552 h 6880225"/>
              <a:gd name="connsiteX45" fmla="*/ 3712826 w 4303714"/>
              <a:gd name="connsiteY45" fmla="*/ 1697960 h 6880225"/>
              <a:gd name="connsiteX46" fmla="*/ 595542 w 4303714"/>
              <a:gd name="connsiteY46" fmla="*/ 1697960 h 6880225"/>
              <a:gd name="connsiteX47" fmla="*/ 0 w 4303714"/>
              <a:gd name="connsiteY47" fmla="*/ 1107163 h 6880225"/>
              <a:gd name="connsiteX48" fmla="*/ 595542 w 4303714"/>
              <a:gd name="connsiteY48" fmla="*/ 511714 h 6880225"/>
              <a:gd name="connsiteX49" fmla="*/ 4033860 w 4303714"/>
              <a:gd name="connsiteY49" fmla="*/ 511714 h 6880225"/>
              <a:gd name="connsiteX50" fmla="*/ 4033860 w 4303714"/>
              <a:gd name="connsiteY50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14651 w 4303714"/>
              <a:gd name="connsiteY29" fmla="*/ 6217444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4638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191351 w 4303714"/>
              <a:gd name="connsiteY4" fmla="*/ 659606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9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8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4220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03714" h="6880225">
                <a:moveTo>
                  <a:pt x="4033860" y="0"/>
                </a:moveTo>
                <a:lnTo>
                  <a:pt x="4285104" y="0"/>
                </a:lnTo>
                <a:lnTo>
                  <a:pt x="4285104" y="518148"/>
                </a:lnTo>
                <a:lnTo>
                  <a:pt x="4285104" y="567818"/>
                </a:lnTo>
                <a:cubicBezTo>
                  <a:pt x="4284016" y="634133"/>
                  <a:pt x="4285308" y="700447"/>
                  <a:pt x="4284220" y="766762"/>
                </a:cubicBezTo>
                <a:lnTo>
                  <a:pt x="4085351" y="767571"/>
                </a:lnTo>
                <a:lnTo>
                  <a:pt x="3949904" y="767571"/>
                </a:lnTo>
                <a:lnTo>
                  <a:pt x="595542" y="767571"/>
                </a:lnTo>
                <a:cubicBezTo>
                  <a:pt x="404782" y="767571"/>
                  <a:pt x="255898" y="921085"/>
                  <a:pt x="255898" y="1107163"/>
                </a:cubicBezTo>
                <a:cubicBezTo>
                  <a:pt x="255898" y="1293241"/>
                  <a:pt x="404782" y="1446755"/>
                  <a:pt x="595542" y="1446755"/>
                </a:cubicBezTo>
                <a:lnTo>
                  <a:pt x="3712826" y="1446755"/>
                </a:lnTo>
                <a:cubicBezTo>
                  <a:pt x="4038512" y="1446755"/>
                  <a:pt x="4303714" y="1711916"/>
                  <a:pt x="4303714" y="2037552"/>
                </a:cubicBezTo>
                <a:cubicBezTo>
                  <a:pt x="4303714" y="2367840"/>
                  <a:pt x="4038512" y="2633000"/>
                  <a:pt x="3712826" y="2633000"/>
                </a:cubicBezTo>
                <a:lnTo>
                  <a:pt x="595542" y="2633000"/>
                </a:lnTo>
                <a:cubicBezTo>
                  <a:pt x="404782" y="2633000"/>
                  <a:pt x="255898" y="2786515"/>
                  <a:pt x="255898" y="2972592"/>
                </a:cubicBezTo>
                <a:cubicBezTo>
                  <a:pt x="255898" y="3158670"/>
                  <a:pt x="404782" y="3312184"/>
                  <a:pt x="595542" y="3312184"/>
                </a:cubicBezTo>
                <a:lnTo>
                  <a:pt x="3712826" y="3312184"/>
                </a:lnTo>
                <a:cubicBezTo>
                  <a:pt x="4038512" y="3312184"/>
                  <a:pt x="4303714" y="3577345"/>
                  <a:pt x="4303714" y="3902981"/>
                </a:cubicBezTo>
                <a:cubicBezTo>
                  <a:pt x="4303714" y="4233269"/>
                  <a:pt x="4038512" y="4498430"/>
                  <a:pt x="3712826" y="4498430"/>
                </a:cubicBezTo>
                <a:lnTo>
                  <a:pt x="595542" y="4498430"/>
                </a:lnTo>
                <a:cubicBezTo>
                  <a:pt x="404782" y="4498430"/>
                  <a:pt x="255898" y="4647292"/>
                  <a:pt x="255898" y="4838022"/>
                </a:cubicBezTo>
                <a:cubicBezTo>
                  <a:pt x="255898" y="5024100"/>
                  <a:pt x="404782" y="5177614"/>
                  <a:pt x="595542" y="5177614"/>
                </a:cubicBezTo>
                <a:lnTo>
                  <a:pt x="3712826" y="5177614"/>
                </a:lnTo>
                <a:cubicBezTo>
                  <a:pt x="4038512" y="5177614"/>
                  <a:pt x="4303714" y="5442775"/>
                  <a:pt x="4303714" y="5768411"/>
                </a:cubicBezTo>
                <a:cubicBezTo>
                  <a:pt x="4303714" y="6098699"/>
                  <a:pt x="4038512" y="6363859"/>
                  <a:pt x="3712826" y="6363859"/>
                </a:cubicBezTo>
                <a:lnTo>
                  <a:pt x="269856" y="6363859"/>
                </a:lnTo>
                <a:lnTo>
                  <a:pt x="269856" y="6880225"/>
                </a:lnTo>
                <a:lnTo>
                  <a:pt x="13958" y="6880225"/>
                </a:lnTo>
                <a:lnTo>
                  <a:pt x="13958" y="6358938"/>
                </a:lnTo>
                <a:lnTo>
                  <a:pt x="13958" y="6313360"/>
                </a:lnTo>
                <a:cubicBezTo>
                  <a:pt x="14979" y="6244875"/>
                  <a:pt x="13617" y="6176391"/>
                  <a:pt x="14638" y="6107906"/>
                </a:cubicBezTo>
                <a:lnTo>
                  <a:pt x="219315" y="6108003"/>
                </a:lnTo>
                <a:lnTo>
                  <a:pt x="350004" y="6108003"/>
                </a:lnTo>
                <a:lnTo>
                  <a:pt x="3712826" y="6108003"/>
                </a:lnTo>
                <a:cubicBezTo>
                  <a:pt x="3898932" y="6108003"/>
                  <a:pt x="4052470" y="5959140"/>
                  <a:pt x="4052470" y="5768411"/>
                </a:cubicBezTo>
                <a:cubicBezTo>
                  <a:pt x="4052470" y="5582333"/>
                  <a:pt x="3898932" y="5428819"/>
                  <a:pt x="3712826" y="5428819"/>
                </a:cubicBezTo>
                <a:lnTo>
                  <a:pt x="595542" y="5428819"/>
                </a:lnTo>
                <a:cubicBezTo>
                  <a:pt x="265202" y="5428819"/>
                  <a:pt x="0" y="5163658"/>
                  <a:pt x="0" y="4838022"/>
                </a:cubicBezTo>
                <a:cubicBezTo>
                  <a:pt x="0" y="4507734"/>
                  <a:pt x="265202" y="4242573"/>
                  <a:pt x="595542" y="4242573"/>
                </a:cubicBezTo>
                <a:lnTo>
                  <a:pt x="3712826" y="4242573"/>
                </a:lnTo>
                <a:cubicBezTo>
                  <a:pt x="3898932" y="4242573"/>
                  <a:pt x="4052470" y="4093711"/>
                  <a:pt x="4052470" y="3902981"/>
                </a:cubicBezTo>
                <a:cubicBezTo>
                  <a:pt x="4052470" y="3716903"/>
                  <a:pt x="3898932" y="3563389"/>
                  <a:pt x="3712826" y="3563389"/>
                </a:cubicBezTo>
                <a:lnTo>
                  <a:pt x="595542" y="3563389"/>
                </a:lnTo>
                <a:cubicBezTo>
                  <a:pt x="265202" y="3563389"/>
                  <a:pt x="0" y="3298229"/>
                  <a:pt x="0" y="2972592"/>
                </a:cubicBezTo>
                <a:cubicBezTo>
                  <a:pt x="0" y="2646956"/>
                  <a:pt x="265202" y="2377143"/>
                  <a:pt x="595542" y="2377143"/>
                </a:cubicBezTo>
                <a:lnTo>
                  <a:pt x="3712826" y="2377143"/>
                </a:lnTo>
                <a:cubicBezTo>
                  <a:pt x="3898932" y="2377143"/>
                  <a:pt x="4052470" y="2228281"/>
                  <a:pt x="4052470" y="2037552"/>
                </a:cubicBezTo>
                <a:cubicBezTo>
                  <a:pt x="4052470" y="1851474"/>
                  <a:pt x="3898932" y="1697960"/>
                  <a:pt x="3712826" y="1697960"/>
                </a:cubicBezTo>
                <a:lnTo>
                  <a:pt x="595542" y="1697960"/>
                </a:lnTo>
                <a:cubicBezTo>
                  <a:pt x="265202" y="1697960"/>
                  <a:pt x="0" y="1432799"/>
                  <a:pt x="0" y="1107163"/>
                </a:cubicBezTo>
                <a:cubicBezTo>
                  <a:pt x="0" y="781527"/>
                  <a:pt x="265202" y="511714"/>
                  <a:pt x="595542" y="511714"/>
                </a:cubicBezTo>
                <a:lnTo>
                  <a:pt x="4033860" y="511714"/>
                </a:lnTo>
                <a:lnTo>
                  <a:pt x="403386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805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1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Vorm1 </a:t>
            </a:r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Paars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BFD11FCE-2F2A-4B30-8ED3-A3206CB60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90" name="Tijdelijke aanduiding voor tekst 150">
            <a:extLst>
              <a:ext uri="{FF2B5EF4-FFF2-40B4-BE49-F238E27FC236}">
                <a16:creationId xmlns:a16="http://schemas.microsoft.com/office/drawing/2014/main" id="{D9D380FB-4526-4360-9AA4-AFFFDFD38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8143" y="0"/>
            <a:ext cx="4303714" cy="6880225"/>
          </a:xfrm>
          <a:custGeom>
            <a:avLst/>
            <a:gdLst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219315 w 4303714"/>
              <a:gd name="connsiteY29" fmla="*/ 6108003 h 6880225"/>
              <a:gd name="connsiteX30" fmla="*/ 350004 w 4303714"/>
              <a:gd name="connsiteY30" fmla="*/ 6108003 h 6880225"/>
              <a:gd name="connsiteX31" fmla="*/ 3712826 w 4303714"/>
              <a:gd name="connsiteY31" fmla="*/ 6108003 h 6880225"/>
              <a:gd name="connsiteX32" fmla="*/ 4052470 w 4303714"/>
              <a:gd name="connsiteY32" fmla="*/ 5768411 h 6880225"/>
              <a:gd name="connsiteX33" fmla="*/ 3712826 w 4303714"/>
              <a:gd name="connsiteY33" fmla="*/ 5428819 h 6880225"/>
              <a:gd name="connsiteX34" fmla="*/ 595542 w 4303714"/>
              <a:gd name="connsiteY34" fmla="*/ 5428819 h 6880225"/>
              <a:gd name="connsiteX35" fmla="*/ 0 w 4303714"/>
              <a:gd name="connsiteY35" fmla="*/ 4838022 h 6880225"/>
              <a:gd name="connsiteX36" fmla="*/ 595542 w 4303714"/>
              <a:gd name="connsiteY36" fmla="*/ 4242573 h 6880225"/>
              <a:gd name="connsiteX37" fmla="*/ 3712826 w 4303714"/>
              <a:gd name="connsiteY37" fmla="*/ 4242573 h 6880225"/>
              <a:gd name="connsiteX38" fmla="*/ 4052470 w 4303714"/>
              <a:gd name="connsiteY38" fmla="*/ 3902981 h 6880225"/>
              <a:gd name="connsiteX39" fmla="*/ 3712826 w 4303714"/>
              <a:gd name="connsiteY39" fmla="*/ 3563389 h 6880225"/>
              <a:gd name="connsiteX40" fmla="*/ 595542 w 4303714"/>
              <a:gd name="connsiteY40" fmla="*/ 3563389 h 6880225"/>
              <a:gd name="connsiteX41" fmla="*/ 0 w 4303714"/>
              <a:gd name="connsiteY41" fmla="*/ 2972592 h 6880225"/>
              <a:gd name="connsiteX42" fmla="*/ 595542 w 4303714"/>
              <a:gd name="connsiteY42" fmla="*/ 2377143 h 6880225"/>
              <a:gd name="connsiteX43" fmla="*/ 3712826 w 4303714"/>
              <a:gd name="connsiteY43" fmla="*/ 2377143 h 6880225"/>
              <a:gd name="connsiteX44" fmla="*/ 4052470 w 4303714"/>
              <a:gd name="connsiteY44" fmla="*/ 2037552 h 6880225"/>
              <a:gd name="connsiteX45" fmla="*/ 3712826 w 4303714"/>
              <a:gd name="connsiteY45" fmla="*/ 1697960 h 6880225"/>
              <a:gd name="connsiteX46" fmla="*/ 595542 w 4303714"/>
              <a:gd name="connsiteY46" fmla="*/ 1697960 h 6880225"/>
              <a:gd name="connsiteX47" fmla="*/ 0 w 4303714"/>
              <a:gd name="connsiteY47" fmla="*/ 1107163 h 6880225"/>
              <a:gd name="connsiteX48" fmla="*/ 595542 w 4303714"/>
              <a:gd name="connsiteY48" fmla="*/ 511714 h 6880225"/>
              <a:gd name="connsiteX49" fmla="*/ 4033860 w 4303714"/>
              <a:gd name="connsiteY49" fmla="*/ 511714 h 6880225"/>
              <a:gd name="connsiteX50" fmla="*/ 4033860 w 4303714"/>
              <a:gd name="connsiteY50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14651 w 4303714"/>
              <a:gd name="connsiteY29" fmla="*/ 6217444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4638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191351 w 4303714"/>
              <a:gd name="connsiteY4" fmla="*/ 659606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9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8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4220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03714" h="6880225">
                <a:moveTo>
                  <a:pt x="4033860" y="0"/>
                </a:moveTo>
                <a:lnTo>
                  <a:pt x="4285104" y="0"/>
                </a:lnTo>
                <a:lnTo>
                  <a:pt x="4285104" y="518148"/>
                </a:lnTo>
                <a:lnTo>
                  <a:pt x="4285104" y="567818"/>
                </a:lnTo>
                <a:cubicBezTo>
                  <a:pt x="4284016" y="634133"/>
                  <a:pt x="4285308" y="700447"/>
                  <a:pt x="4284220" y="766762"/>
                </a:cubicBezTo>
                <a:lnTo>
                  <a:pt x="4085351" y="767571"/>
                </a:lnTo>
                <a:lnTo>
                  <a:pt x="3949904" y="767571"/>
                </a:lnTo>
                <a:lnTo>
                  <a:pt x="595542" y="767571"/>
                </a:lnTo>
                <a:cubicBezTo>
                  <a:pt x="404782" y="767571"/>
                  <a:pt x="255898" y="921085"/>
                  <a:pt x="255898" y="1107163"/>
                </a:cubicBezTo>
                <a:cubicBezTo>
                  <a:pt x="255898" y="1293241"/>
                  <a:pt x="404782" y="1446755"/>
                  <a:pt x="595542" y="1446755"/>
                </a:cubicBezTo>
                <a:lnTo>
                  <a:pt x="3712826" y="1446755"/>
                </a:lnTo>
                <a:cubicBezTo>
                  <a:pt x="4038512" y="1446755"/>
                  <a:pt x="4303714" y="1711916"/>
                  <a:pt x="4303714" y="2037552"/>
                </a:cubicBezTo>
                <a:cubicBezTo>
                  <a:pt x="4303714" y="2367840"/>
                  <a:pt x="4038512" y="2633000"/>
                  <a:pt x="3712826" y="2633000"/>
                </a:cubicBezTo>
                <a:lnTo>
                  <a:pt x="595542" y="2633000"/>
                </a:lnTo>
                <a:cubicBezTo>
                  <a:pt x="404782" y="2633000"/>
                  <a:pt x="255898" y="2786515"/>
                  <a:pt x="255898" y="2972592"/>
                </a:cubicBezTo>
                <a:cubicBezTo>
                  <a:pt x="255898" y="3158670"/>
                  <a:pt x="404782" y="3312184"/>
                  <a:pt x="595542" y="3312184"/>
                </a:cubicBezTo>
                <a:lnTo>
                  <a:pt x="3712826" y="3312184"/>
                </a:lnTo>
                <a:cubicBezTo>
                  <a:pt x="4038512" y="3312184"/>
                  <a:pt x="4303714" y="3577345"/>
                  <a:pt x="4303714" y="3902981"/>
                </a:cubicBezTo>
                <a:cubicBezTo>
                  <a:pt x="4303714" y="4233269"/>
                  <a:pt x="4038512" y="4498430"/>
                  <a:pt x="3712826" y="4498430"/>
                </a:cubicBezTo>
                <a:lnTo>
                  <a:pt x="595542" y="4498430"/>
                </a:lnTo>
                <a:cubicBezTo>
                  <a:pt x="404782" y="4498430"/>
                  <a:pt x="255898" y="4647292"/>
                  <a:pt x="255898" y="4838022"/>
                </a:cubicBezTo>
                <a:cubicBezTo>
                  <a:pt x="255898" y="5024100"/>
                  <a:pt x="404782" y="5177614"/>
                  <a:pt x="595542" y="5177614"/>
                </a:cubicBezTo>
                <a:lnTo>
                  <a:pt x="3712826" y="5177614"/>
                </a:lnTo>
                <a:cubicBezTo>
                  <a:pt x="4038512" y="5177614"/>
                  <a:pt x="4303714" y="5442775"/>
                  <a:pt x="4303714" y="5768411"/>
                </a:cubicBezTo>
                <a:cubicBezTo>
                  <a:pt x="4303714" y="6098699"/>
                  <a:pt x="4038512" y="6363859"/>
                  <a:pt x="3712826" y="6363859"/>
                </a:cubicBezTo>
                <a:lnTo>
                  <a:pt x="269856" y="6363859"/>
                </a:lnTo>
                <a:lnTo>
                  <a:pt x="269856" y="6880225"/>
                </a:lnTo>
                <a:lnTo>
                  <a:pt x="13958" y="6880225"/>
                </a:lnTo>
                <a:lnTo>
                  <a:pt x="13958" y="6358938"/>
                </a:lnTo>
                <a:lnTo>
                  <a:pt x="13958" y="6313360"/>
                </a:lnTo>
                <a:cubicBezTo>
                  <a:pt x="14979" y="6244875"/>
                  <a:pt x="13617" y="6176391"/>
                  <a:pt x="14638" y="6107906"/>
                </a:cubicBezTo>
                <a:lnTo>
                  <a:pt x="219315" y="6108003"/>
                </a:lnTo>
                <a:lnTo>
                  <a:pt x="350004" y="6108003"/>
                </a:lnTo>
                <a:lnTo>
                  <a:pt x="3712826" y="6108003"/>
                </a:lnTo>
                <a:cubicBezTo>
                  <a:pt x="3898932" y="6108003"/>
                  <a:pt x="4052470" y="5959140"/>
                  <a:pt x="4052470" y="5768411"/>
                </a:cubicBezTo>
                <a:cubicBezTo>
                  <a:pt x="4052470" y="5582333"/>
                  <a:pt x="3898932" y="5428819"/>
                  <a:pt x="3712826" y="5428819"/>
                </a:cubicBezTo>
                <a:lnTo>
                  <a:pt x="595542" y="5428819"/>
                </a:lnTo>
                <a:cubicBezTo>
                  <a:pt x="265202" y="5428819"/>
                  <a:pt x="0" y="5163658"/>
                  <a:pt x="0" y="4838022"/>
                </a:cubicBezTo>
                <a:cubicBezTo>
                  <a:pt x="0" y="4507734"/>
                  <a:pt x="265202" y="4242573"/>
                  <a:pt x="595542" y="4242573"/>
                </a:cubicBezTo>
                <a:lnTo>
                  <a:pt x="3712826" y="4242573"/>
                </a:lnTo>
                <a:cubicBezTo>
                  <a:pt x="3898932" y="4242573"/>
                  <a:pt x="4052470" y="4093711"/>
                  <a:pt x="4052470" y="3902981"/>
                </a:cubicBezTo>
                <a:cubicBezTo>
                  <a:pt x="4052470" y="3716903"/>
                  <a:pt x="3898932" y="3563389"/>
                  <a:pt x="3712826" y="3563389"/>
                </a:cubicBezTo>
                <a:lnTo>
                  <a:pt x="595542" y="3563389"/>
                </a:lnTo>
                <a:cubicBezTo>
                  <a:pt x="265202" y="3563389"/>
                  <a:pt x="0" y="3298229"/>
                  <a:pt x="0" y="2972592"/>
                </a:cubicBezTo>
                <a:cubicBezTo>
                  <a:pt x="0" y="2646956"/>
                  <a:pt x="265202" y="2377143"/>
                  <a:pt x="595542" y="2377143"/>
                </a:cubicBezTo>
                <a:lnTo>
                  <a:pt x="3712826" y="2377143"/>
                </a:lnTo>
                <a:cubicBezTo>
                  <a:pt x="3898932" y="2377143"/>
                  <a:pt x="4052470" y="2228281"/>
                  <a:pt x="4052470" y="2037552"/>
                </a:cubicBezTo>
                <a:cubicBezTo>
                  <a:pt x="4052470" y="1851474"/>
                  <a:pt x="3898932" y="1697960"/>
                  <a:pt x="3712826" y="1697960"/>
                </a:cubicBezTo>
                <a:lnTo>
                  <a:pt x="595542" y="1697960"/>
                </a:lnTo>
                <a:cubicBezTo>
                  <a:pt x="265202" y="1697960"/>
                  <a:pt x="0" y="1432799"/>
                  <a:pt x="0" y="1107163"/>
                </a:cubicBezTo>
                <a:cubicBezTo>
                  <a:pt x="0" y="781527"/>
                  <a:pt x="265202" y="511714"/>
                  <a:pt x="595542" y="511714"/>
                </a:cubicBezTo>
                <a:lnTo>
                  <a:pt x="4033860" y="511714"/>
                </a:lnTo>
                <a:lnTo>
                  <a:pt x="403386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063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1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Vorm1 </a:t>
            </a:r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Groen</a:t>
            </a:r>
          </a:p>
        </p:txBody>
      </p:sp>
      <p:sp>
        <p:nvSpPr>
          <p:cNvPr id="151" name="Tijdelijke aanduiding voor tekst 150">
            <a:extLst>
              <a:ext uri="{FF2B5EF4-FFF2-40B4-BE49-F238E27FC236}">
                <a16:creationId xmlns:a16="http://schemas.microsoft.com/office/drawing/2014/main" id="{36A5B8AE-A168-4A41-94D6-5A4C480EF6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8143" y="0"/>
            <a:ext cx="4303714" cy="6880225"/>
          </a:xfrm>
          <a:custGeom>
            <a:avLst/>
            <a:gdLst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219315 w 4303714"/>
              <a:gd name="connsiteY29" fmla="*/ 6108003 h 6880225"/>
              <a:gd name="connsiteX30" fmla="*/ 350004 w 4303714"/>
              <a:gd name="connsiteY30" fmla="*/ 6108003 h 6880225"/>
              <a:gd name="connsiteX31" fmla="*/ 3712826 w 4303714"/>
              <a:gd name="connsiteY31" fmla="*/ 6108003 h 6880225"/>
              <a:gd name="connsiteX32" fmla="*/ 4052470 w 4303714"/>
              <a:gd name="connsiteY32" fmla="*/ 5768411 h 6880225"/>
              <a:gd name="connsiteX33" fmla="*/ 3712826 w 4303714"/>
              <a:gd name="connsiteY33" fmla="*/ 5428819 h 6880225"/>
              <a:gd name="connsiteX34" fmla="*/ 595542 w 4303714"/>
              <a:gd name="connsiteY34" fmla="*/ 5428819 h 6880225"/>
              <a:gd name="connsiteX35" fmla="*/ 0 w 4303714"/>
              <a:gd name="connsiteY35" fmla="*/ 4838022 h 6880225"/>
              <a:gd name="connsiteX36" fmla="*/ 595542 w 4303714"/>
              <a:gd name="connsiteY36" fmla="*/ 4242573 h 6880225"/>
              <a:gd name="connsiteX37" fmla="*/ 3712826 w 4303714"/>
              <a:gd name="connsiteY37" fmla="*/ 4242573 h 6880225"/>
              <a:gd name="connsiteX38" fmla="*/ 4052470 w 4303714"/>
              <a:gd name="connsiteY38" fmla="*/ 3902981 h 6880225"/>
              <a:gd name="connsiteX39" fmla="*/ 3712826 w 4303714"/>
              <a:gd name="connsiteY39" fmla="*/ 3563389 h 6880225"/>
              <a:gd name="connsiteX40" fmla="*/ 595542 w 4303714"/>
              <a:gd name="connsiteY40" fmla="*/ 3563389 h 6880225"/>
              <a:gd name="connsiteX41" fmla="*/ 0 w 4303714"/>
              <a:gd name="connsiteY41" fmla="*/ 2972592 h 6880225"/>
              <a:gd name="connsiteX42" fmla="*/ 595542 w 4303714"/>
              <a:gd name="connsiteY42" fmla="*/ 2377143 h 6880225"/>
              <a:gd name="connsiteX43" fmla="*/ 3712826 w 4303714"/>
              <a:gd name="connsiteY43" fmla="*/ 2377143 h 6880225"/>
              <a:gd name="connsiteX44" fmla="*/ 4052470 w 4303714"/>
              <a:gd name="connsiteY44" fmla="*/ 2037552 h 6880225"/>
              <a:gd name="connsiteX45" fmla="*/ 3712826 w 4303714"/>
              <a:gd name="connsiteY45" fmla="*/ 1697960 h 6880225"/>
              <a:gd name="connsiteX46" fmla="*/ 595542 w 4303714"/>
              <a:gd name="connsiteY46" fmla="*/ 1697960 h 6880225"/>
              <a:gd name="connsiteX47" fmla="*/ 0 w 4303714"/>
              <a:gd name="connsiteY47" fmla="*/ 1107163 h 6880225"/>
              <a:gd name="connsiteX48" fmla="*/ 595542 w 4303714"/>
              <a:gd name="connsiteY48" fmla="*/ 511714 h 6880225"/>
              <a:gd name="connsiteX49" fmla="*/ 4033860 w 4303714"/>
              <a:gd name="connsiteY49" fmla="*/ 511714 h 6880225"/>
              <a:gd name="connsiteX50" fmla="*/ 4033860 w 4303714"/>
              <a:gd name="connsiteY50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14651 w 4303714"/>
              <a:gd name="connsiteY29" fmla="*/ 6217444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7020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085351 w 4303714"/>
              <a:gd name="connsiteY4" fmla="*/ 767571 h 6880225"/>
              <a:gd name="connsiteX5" fmla="*/ 3949904 w 4303714"/>
              <a:gd name="connsiteY5" fmla="*/ 767571 h 6880225"/>
              <a:gd name="connsiteX6" fmla="*/ 595542 w 4303714"/>
              <a:gd name="connsiteY6" fmla="*/ 767571 h 6880225"/>
              <a:gd name="connsiteX7" fmla="*/ 255898 w 4303714"/>
              <a:gd name="connsiteY7" fmla="*/ 1107163 h 6880225"/>
              <a:gd name="connsiteX8" fmla="*/ 595542 w 4303714"/>
              <a:gd name="connsiteY8" fmla="*/ 1446755 h 6880225"/>
              <a:gd name="connsiteX9" fmla="*/ 3712826 w 4303714"/>
              <a:gd name="connsiteY9" fmla="*/ 1446755 h 6880225"/>
              <a:gd name="connsiteX10" fmla="*/ 4303714 w 4303714"/>
              <a:gd name="connsiteY10" fmla="*/ 2037552 h 6880225"/>
              <a:gd name="connsiteX11" fmla="*/ 3712826 w 4303714"/>
              <a:gd name="connsiteY11" fmla="*/ 2633000 h 6880225"/>
              <a:gd name="connsiteX12" fmla="*/ 595542 w 4303714"/>
              <a:gd name="connsiteY12" fmla="*/ 2633000 h 6880225"/>
              <a:gd name="connsiteX13" fmla="*/ 255898 w 4303714"/>
              <a:gd name="connsiteY13" fmla="*/ 2972592 h 6880225"/>
              <a:gd name="connsiteX14" fmla="*/ 595542 w 4303714"/>
              <a:gd name="connsiteY14" fmla="*/ 3312184 h 6880225"/>
              <a:gd name="connsiteX15" fmla="*/ 3712826 w 4303714"/>
              <a:gd name="connsiteY15" fmla="*/ 3312184 h 6880225"/>
              <a:gd name="connsiteX16" fmla="*/ 4303714 w 4303714"/>
              <a:gd name="connsiteY16" fmla="*/ 3902981 h 6880225"/>
              <a:gd name="connsiteX17" fmla="*/ 3712826 w 4303714"/>
              <a:gd name="connsiteY17" fmla="*/ 4498430 h 6880225"/>
              <a:gd name="connsiteX18" fmla="*/ 595542 w 4303714"/>
              <a:gd name="connsiteY18" fmla="*/ 4498430 h 6880225"/>
              <a:gd name="connsiteX19" fmla="*/ 255898 w 4303714"/>
              <a:gd name="connsiteY19" fmla="*/ 4838022 h 6880225"/>
              <a:gd name="connsiteX20" fmla="*/ 595542 w 4303714"/>
              <a:gd name="connsiteY20" fmla="*/ 5177614 h 6880225"/>
              <a:gd name="connsiteX21" fmla="*/ 3712826 w 4303714"/>
              <a:gd name="connsiteY21" fmla="*/ 5177614 h 6880225"/>
              <a:gd name="connsiteX22" fmla="*/ 4303714 w 4303714"/>
              <a:gd name="connsiteY22" fmla="*/ 5768411 h 6880225"/>
              <a:gd name="connsiteX23" fmla="*/ 3712826 w 4303714"/>
              <a:gd name="connsiteY23" fmla="*/ 6363859 h 6880225"/>
              <a:gd name="connsiteX24" fmla="*/ 269856 w 4303714"/>
              <a:gd name="connsiteY24" fmla="*/ 6363859 h 6880225"/>
              <a:gd name="connsiteX25" fmla="*/ 269856 w 4303714"/>
              <a:gd name="connsiteY25" fmla="*/ 6880225 h 6880225"/>
              <a:gd name="connsiteX26" fmla="*/ 13958 w 4303714"/>
              <a:gd name="connsiteY26" fmla="*/ 6880225 h 6880225"/>
              <a:gd name="connsiteX27" fmla="*/ 13958 w 4303714"/>
              <a:gd name="connsiteY27" fmla="*/ 6358938 h 6880225"/>
              <a:gd name="connsiteX28" fmla="*/ 13958 w 4303714"/>
              <a:gd name="connsiteY28" fmla="*/ 6313360 h 6880225"/>
              <a:gd name="connsiteX29" fmla="*/ 14638 w 4303714"/>
              <a:gd name="connsiteY29" fmla="*/ 6107906 h 6880225"/>
              <a:gd name="connsiteX30" fmla="*/ 219315 w 4303714"/>
              <a:gd name="connsiteY30" fmla="*/ 6108003 h 6880225"/>
              <a:gd name="connsiteX31" fmla="*/ 350004 w 4303714"/>
              <a:gd name="connsiteY31" fmla="*/ 6108003 h 6880225"/>
              <a:gd name="connsiteX32" fmla="*/ 3712826 w 4303714"/>
              <a:gd name="connsiteY32" fmla="*/ 6108003 h 6880225"/>
              <a:gd name="connsiteX33" fmla="*/ 4052470 w 4303714"/>
              <a:gd name="connsiteY33" fmla="*/ 5768411 h 6880225"/>
              <a:gd name="connsiteX34" fmla="*/ 3712826 w 4303714"/>
              <a:gd name="connsiteY34" fmla="*/ 5428819 h 6880225"/>
              <a:gd name="connsiteX35" fmla="*/ 595542 w 4303714"/>
              <a:gd name="connsiteY35" fmla="*/ 5428819 h 6880225"/>
              <a:gd name="connsiteX36" fmla="*/ 0 w 4303714"/>
              <a:gd name="connsiteY36" fmla="*/ 4838022 h 6880225"/>
              <a:gd name="connsiteX37" fmla="*/ 595542 w 4303714"/>
              <a:gd name="connsiteY37" fmla="*/ 4242573 h 6880225"/>
              <a:gd name="connsiteX38" fmla="*/ 3712826 w 4303714"/>
              <a:gd name="connsiteY38" fmla="*/ 4242573 h 6880225"/>
              <a:gd name="connsiteX39" fmla="*/ 4052470 w 4303714"/>
              <a:gd name="connsiteY39" fmla="*/ 3902981 h 6880225"/>
              <a:gd name="connsiteX40" fmla="*/ 3712826 w 4303714"/>
              <a:gd name="connsiteY40" fmla="*/ 3563389 h 6880225"/>
              <a:gd name="connsiteX41" fmla="*/ 595542 w 4303714"/>
              <a:gd name="connsiteY41" fmla="*/ 3563389 h 6880225"/>
              <a:gd name="connsiteX42" fmla="*/ 0 w 4303714"/>
              <a:gd name="connsiteY42" fmla="*/ 2972592 h 6880225"/>
              <a:gd name="connsiteX43" fmla="*/ 595542 w 4303714"/>
              <a:gd name="connsiteY43" fmla="*/ 2377143 h 6880225"/>
              <a:gd name="connsiteX44" fmla="*/ 3712826 w 4303714"/>
              <a:gd name="connsiteY44" fmla="*/ 2377143 h 6880225"/>
              <a:gd name="connsiteX45" fmla="*/ 4052470 w 4303714"/>
              <a:gd name="connsiteY45" fmla="*/ 2037552 h 6880225"/>
              <a:gd name="connsiteX46" fmla="*/ 3712826 w 4303714"/>
              <a:gd name="connsiteY46" fmla="*/ 1697960 h 6880225"/>
              <a:gd name="connsiteX47" fmla="*/ 595542 w 4303714"/>
              <a:gd name="connsiteY47" fmla="*/ 1697960 h 6880225"/>
              <a:gd name="connsiteX48" fmla="*/ 0 w 4303714"/>
              <a:gd name="connsiteY48" fmla="*/ 1107163 h 6880225"/>
              <a:gd name="connsiteX49" fmla="*/ 595542 w 4303714"/>
              <a:gd name="connsiteY49" fmla="*/ 511714 h 6880225"/>
              <a:gd name="connsiteX50" fmla="*/ 4033860 w 4303714"/>
              <a:gd name="connsiteY50" fmla="*/ 511714 h 6880225"/>
              <a:gd name="connsiteX51" fmla="*/ 4033860 w 4303714"/>
              <a:gd name="connsiteY51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191351 w 4303714"/>
              <a:gd name="connsiteY4" fmla="*/ 659606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9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1838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6601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  <a:gd name="connsiteX0" fmla="*/ 4033860 w 4303714"/>
              <a:gd name="connsiteY0" fmla="*/ 0 h 6880225"/>
              <a:gd name="connsiteX1" fmla="*/ 4285104 w 4303714"/>
              <a:gd name="connsiteY1" fmla="*/ 0 h 6880225"/>
              <a:gd name="connsiteX2" fmla="*/ 4285104 w 4303714"/>
              <a:gd name="connsiteY2" fmla="*/ 518148 h 6880225"/>
              <a:gd name="connsiteX3" fmla="*/ 4285104 w 4303714"/>
              <a:gd name="connsiteY3" fmla="*/ 567818 h 6880225"/>
              <a:gd name="connsiteX4" fmla="*/ 4284220 w 4303714"/>
              <a:gd name="connsiteY4" fmla="*/ 766762 h 6880225"/>
              <a:gd name="connsiteX5" fmla="*/ 4085351 w 4303714"/>
              <a:gd name="connsiteY5" fmla="*/ 767571 h 6880225"/>
              <a:gd name="connsiteX6" fmla="*/ 3949904 w 4303714"/>
              <a:gd name="connsiteY6" fmla="*/ 767571 h 6880225"/>
              <a:gd name="connsiteX7" fmla="*/ 595542 w 4303714"/>
              <a:gd name="connsiteY7" fmla="*/ 767571 h 6880225"/>
              <a:gd name="connsiteX8" fmla="*/ 255898 w 4303714"/>
              <a:gd name="connsiteY8" fmla="*/ 1107163 h 6880225"/>
              <a:gd name="connsiteX9" fmla="*/ 595542 w 4303714"/>
              <a:gd name="connsiteY9" fmla="*/ 1446755 h 6880225"/>
              <a:gd name="connsiteX10" fmla="*/ 3712826 w 4303714"/>
              <a:gd name="connsiteY10" fmla="*/ 1446755 h 6880225"/>
              <a:gd name="connsiteX11" fmla="*/ 4303714 w 4303714"/>
              <a:gd name="connsiteY11" fmla="*/ 2037552 h 6880225"/>
              <a:gd name="connsiteX12" fmla="*/ 3712826 w 4303714"/>
              <a:gd name="connsiteY12" fmla="*/ 2633000 h 6880225"/>
              <a:gd name="connsiteX13" fmla="*/ 595542 w 4303714"/>
              <a:gd name="connsiteY13" fmla="*/ 2633000 h 6880225"/>
              <a:gd name="connsiteX14" fmla="*/ 255898 w 4303714"/>
              <a:gd name="connsiteY14" fmla="*/ 2972592 h 6880225"/>
              <a:gd name="connsiteX15" fmla="*/ 595542 w 4303714"/>
              <a:gd name="connsiteY15" fmla="*/ 3312184 h 6880225"/>
              <a:gd name="connsiteX16" fmla="*/ 3712826 w 4303714"/>
              <a:gd name="connsiteY16" fmla="*/ 3312184 h 6880225"/>
              <a:gd name="connsiteX17" fmla="*/ 4303714 w 4303714"/>
              <a:gd name="connsiteY17" fmla="*/ 3902981 h 6880225"/>
              <a:gd name="connsiteX18" fmla="*/ 3712826 w 4303714"/>
              <a:gd name="connsiteY18" fmla="*/ 4498430 h 6880225"/>
              <a:gd name="connsiteX19" fmla="*/ 595542 w 4303714"/>
              <a:gd name="connsiteY19" fmla="*/ 4498430 h 6880225"/>
              <a:gd name="connsiteX20" fmla="*/ 255898 w 4303714"/>
              <a:gd name="connsiteY20" fmla="*/ 4838022 h 6880225"/>
              <a:gd name="connsiteX21" fmla="*/ 595542 w 4303714"/>
              <a:gd name="connsiteY21" fmla="*/ 5177614 h 6880225"/>
              <a:gd name="connsiteX22" fmla="*/ 3712826 w 4303714"/>
              <a:gd name="connsiteY22" fmla="*/ 5177614 h 6880225"/>
              <a:gd name="connsiteX23" fmla="*/ 4303714 w 4303714"/>
              <a:gd name="connsiteY23" fmla="*/ 5768411 h 6880225"/>
              <a:gd name="connsiteX24" fmla="*/ 3712826 w 4303714"/>
              <a:gd name="connsiteY24" fmla="*/ 6363859 h 6880225"/>
              <a:gd name="connsiteX25" fmla="*/ 269856 w 4303714"/>
              <a:gd name="connsiteY25" fmla="*/ 6363859 h 6880225"/>
              <a:gd name="connsiteX26" fmla="*/ 269856 w 4303714"/>
              <a:gd name="connsiteY26" fmla="*/ 6880225 h 6880225"/>
              <a:gd name="connsiteX27" fmla="*/ 13958 w 4303714"/>
              <a:gd name="connsiteY27" fmla="*/ 6880225 h 6880225"/>
              <a:gd name="connsiteX28" fmla="*/ 13958 w 4303714"/>
              <a:gd name="connsiteY28" fmla="*/ 6358938 h 6880225"/>
              <a:gd name="connsiteX29" fmla="*/ 13958 w 4303714"/>
              <a:gd name="connsiteY29" fmla="*/ 6313360 h 6880225"/>
              <a:gd name="connsiteX30" fmla="*/ 14638 w 4303714"/>
              <a:gd name="connsiteY30" fmla="*/ 6107906 h 6880225"/>
              <a:gd name="connsiteX31" fmla="*/ 219315 w 4303714"/>
              <a:gd name="connsiteY31" fmla="*/ 6108003 h 6880225"/>
              <a:gd name="connsiteX32" fmla="*/ 350004 w 4303714"/>
              <a:gd name="connsiteY32" fmla="*/ 6108003 h 6880225"/>
              <a:gd name="connsiteX33" fmla="*/ 3712826 w 4303714"/>
              <a:gd name="connsiteY33" fmla="*/ 6108003 h 6880225"/>
              <a:gd name="connsiteX34" fmla="*/ 4052470 w 4303714"/>
              <a:gd name="connsiteY34" fmla="*/ 5768411 h 6880225"/>
              <a:gd name="connsiteX35" fmla="*/ 3712826 w 4303714"/>
              <a:gd name="connsiteY35" fmla="*/ 5428819 h 6880225"/>
              <a:gd name="connsiteX36" fmla="*/ 595542 w 4303714"/>
              <a:gd name="connsiteY36" fmla="*/ 5428819 h 6880225"/>
              <a:gd name="connsiteX37" fmla="*/ 0 w 4303714"/>
              <a:gd name="connsiteY37" fmla="*/ 4838022 h 6880225"/>
              <a:gd name="connsiteX38" fmla="*/ 595542 w 4303714"/>
              <a:gd name="connsiteY38" fmla="*/ 4242573 h 6880225"/>
              <a:gd name="connsiteX39" fmla="*/ 3712826 w 4303714"/>
              <a:gd name="connsiteY39" fmla="*/ 4242573 h 6880225"/>
              <a:gd name="connsiteX40" fmla="*/ 4052470 w 4303714"/>
              <a:gd name="connsiteY40" fmla="*/ 3902981 h 6880225"/>
              <a:gd name="connsiteX41" fmla="*/ 3712826 w 4303714"/>
              <a:gd name="connsiteY41" fmla="*/ 3563389 h 6880225"/>
              <a:gd name="connsiteX42" fmla="*/ 595542 w 4303714"/>
              <a:gd name="connsiteY42" fmla="*/ 3563389 h 6880225"/>
              <a:gd name="connsiteX43" fmla="*/ 0 w 4303714"/>
              <a:gd name="connsiteY43" fmla="*/ 2972592 h 6880225"/>
              <a:gd name="connsiteX44" fmla="*/ 595542 w 4303714"/>
              <a:gd name="connsiteY44" fmla="*/ 2377143 h 6880225"/>
              <a:gd name="connsiteX45" fmla="*/ 3712826 w 4303714"/>
              <a:gd name="connsiteY45" fmla="*/ 2377143 h 6880225"/>
              <a:gd name="connsiteX46" fmla="*/ 4052470 w 4303714"/>
              <a:gd name="connsiteY46" fmla="*/ 2037552 h 6880225"/>
              <a:gd name="connsiteX47" fmla="*/ 3712826 w 4303714"/>
              <a:gd name="connsiteY47" fmla="*/ 1697960 h 6880225"/>
              <a:gd name="connsiteX48" fmla="*/ 595542 w 4303714"/>
              <a:gd name="connsiteY48" fmla="*/ 1697960 h 6880225"/>
              <a:gd name="connsiteX49" fmla="*/ 0 w 4303714"/>
              <a:gd name="connsiteY49" fmla="*/ 1107163 h 6880225"/>
              <a:gd name="connsiteX50" fmla="*/ 595542 w 4303714"/>
              <a:gd name="connsiteY50" fmla="*/ 511714 h 6880225"/>
              <a:gd name="connsiteX51" fmla="*/ 4033860 w 4303714"/>
              <a:gd name="connsiteY51" fmla="*/ 511714 h 6880225"/>
              <a:gd name="connsiteX52" fmla="*/ 4033860 w 4303714"/>
              <a:gd name="connsiteY52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03714" h="6880225">
                <a:moveTo>
                  <a:pt x="4033860" y="0"/>
                </a:moveTo>
                <a:lnTo>
                  <a:pt x="4285104" y="0"/>
                </a:lnTo>
                <a:lnTo>
                  <a:pt x="4285104" y="518148"/>
                </a:lnTo>
                <a:lnTo>
                  <a:pt x="4285104" y="567818"/>
                </a:lnTo>
                <a:cubicBezTo>
                  <a:pt x="4284016" y="634133"/>
                  <a:pt x="4285308" y="700447"/>
                  <a:pt x="4284220" y="766762"/>
                </a:cubicBezTo>
                <a:lnTo>
                  <a:pt x="4085351" y="767571"/>
                </a:lnTo>
                <a:lnTo>
                  <a:pt x="3949904" y="767571"/>
                </a:lnTo>
                <a:lnTo>
                  <a:pt x="595542" y="767571"/>
                </a:lnTo>
                <a:cubicBezTo>
                  <a:pt x="404782" y="767571"/>
                  <a:pt x="255898" y="921085"/>
                  <a:pt x="255898" y="1107163"/>
                </a:cubicBezTo>
                <a:cubicBezTo>
                  <a:pt x="255898" y="1293241"/>
                  <a:pt x="404782" y="1446755"/>
                  <a:pt x="595542" y="1446755"/>
                </a:cubicBezTo>
                <a:lnTo>
                  <a:pt x="3712826" y="1446755"/>
                </a:lnTo>
                <a:cubicBezTo>
                  <a:pt x="4038512" y="1446755"/>
                  <a:pt x="4303714" y="1711916"/>
                  <a:pt x="4303714" y="2037552"/>
                </a:cubicBezTo>
                <a:cubicBezTo>
                  <a:pt x="4303714" y="2367840"/>
                  <a:pt x="4038512" y="2633000"/>
                  <a:pt x="3712826" y="2633000"/>
                </a:cubicBezTo>
                <a:lnTo>
                  <a:pt x="595542" y="2633000"/>
                </a:lnTo>
                <a:cubicBezTo>
                  <a:pt x="404782" y="2633000"/>
                  <a:pt x="255898" y="2786515"/>
                  <a:pt x="255898" y="2972592"/>
                </a:cubicBezTo>
                <a:cubicBezTo>
                  <a:pt x="255898" y="3158670"/>
                  <a:pt x="404782" y="3312184"/>
                  <a:pt x="595542" y="3312184"/>
                </a:cubicBezTo>
                <a:lnTo>
                  <a:pt x="3712826" y="3312184"/>
                </a:lnTo>
                <a:cubicBezTo>
                  <a:pt x="4038512" y="3312184"/>
                  <a:pt x="4303714" y="3577345"/>
                  <a:pt x="4303714" y="3902981"/>
                </a:cubicBezTo>
                <a:cubicBezTo>
                  <a:pt x="4303714" y="4233269"/>
                  <a:pt x="4038512" y="4498430"/>
                  <a:pt x="3712826" y="4498430"/>
                </a:cubicBezTo>
                <a:lnTo>
                  <a:pt x="595542" y="4498430"/>
                </a:lnTo>
                <a:cubicBezTo>
                  <a:pt x="404782" y="4498430"/>
                  <a:pt x="255898" y="4647292"/>
                  <a:pt x="255898" y="4838022"/>
                </a:cubicBezTo>
                <a:cubicBezTo>
                  <a:pt x="255898" y="5024100"/>
                  <a:pt x="404782" y="5177614"/>
                  <a:pt x="595542" y="5177614"/>
                </a:cubicBezTo>
                <a:lnTo>
                  <a:pt x="3712826" y="5177614"/>
                </a:lnTo>
                <a:cubicBezTo>
                  <a:pt x="4038512" y="5177614"/>
                  <a:pt x="4303714" y="5442775"/>
                  <a:pt x="4303714" y="5768411"/>
                </a:cubicBezTo>
                <a:cubicBezTo>
                  <a:pt x="4303714" y="6098699"/>
                  <a:pt x="4038512" y="6363859"/>
                  <a:pt x="3712826" y="6363859"/>
                </a:cubicBezTo>
                <a:lnTo>
                  <a:pt x="269856" y="6363859"/>
                </a:lnTo>
                <a:lnTo>
                  <a:pt x="269856" y="6880225"/>
                </a:lnTo>
                <a:lnTo>
                  <a:pt x="13958" y="6880225"/>
                </a:lnTo>
                <a:lnTo>
                  <a:pt x="13958" y="6358938"/>
                </a:lnTo>
                <a:lnTo>
                  <a:pt x="13958" y="6313360"/>
                </a:lnTo>
                <a:cubicBezTo>
                  <a:pt x="14979" y="6244875"/>
                  <a:pt x="13617" y="6176391"/>
                  <a:pt x="14638" y="6107906"/>
                </a:cubicBezTo>
                <a:lnTo>
                  <a:pt x="219315" y="6108003"/>
                </a:lnTo>
                <a:lnTo>
                  <a:pt x="350004" y="6108003"/>
                </a:lnTo>
                <a:lnTo>
                  <a:pt x="3712826" y="6108003"/>
                </a:lnTo>
                <a:cubicBezTo>
                  <a:pt x="3898932" y="6108003"/>
                  <a:pt x="4052470" y="5959140"/>
                  <a:pt x="4052470" y="5768411"/>
                </a:cubicBezTo>
                <a:cubicBezTo>
                  <a:pt x="4052470" y="5582333"/>
                  <a:pt x="3898932" y="5428819"/>
                  <a:pt x="3712826" y="5428819"/>
                </a:cubicBezTo>
                <a:lnTo>
                  <a:pt x="595542" y="5428819"/>
                </a:lnTo>
                <a:cubicBezTo>
                  <a:pt x="265202" y="5428819"/>
                  <a:pt x="0" y="5163658"/>
                  <a:pt x="0" y="4838022"/>
                </a:cubicBezTo>
                <a:cubicBezTo>
                  <a:pt x="0" y="4507734"/>
                  <a:pt x="265202" y="4242573"/>
                  <a:pt x="595542" y="4242573"/>
                </a:cubicBezTo>
                <a:lnTo>
                  <a:pt x="3712826" y="4242573"/>
                </a:lnTo>
                <a:cubicBezTo>
                  <a:pt x="3898932" y="4242573"/>
                  <a:pt x="4052470" y="4093711"/>
                  <a:pt x="4052470" y="3902981"/>
                </a:cubicBezTo>
                <a:cubicBezTo>
                  <a:pt x="4052470" y="3716903"/>
                  <a:pt x="3898932" y="3563389"/>
                  <a:pt x="3712826" y="3563389"/>
                </a:cubicBezTo>
                <a:lnTo>
                  <a:pt x="595542" y="3563389"/>
                </a:lnTo>
                <a:cubicBezTo>
                  <a:pt x="265202" y="3563389"/>
                  <a:pt x="0" y="3298229"/>
                  <a:pt x="0" y="2972592"/>
                </a:cubicBezTo>
                <a:cubicBezTo>
                  <a:pt x="0" y="2646956"/>
                  <a:pt x="265202" y="2377143"/>
                  <a:pt x="595542" y="2377143"/>
                </a:cubicBezTo>
                <a:lnTo>
                  <a:pt x="3712826" y="2377143"/>
                </a:lnTo>
                <a:cubicBezTo>
                  <a:pt x="3898932" y="2377143"/>
                  <a:pt x="4052470" y="2228281"/>
                  <a:pt x="4052470" y="2037552"/>
                </a:cubicBezTo>
                <a:cubicBezTo>
                  <a:pt x="4052470" y="1851474"/>
                  <a:pt x="3898932" y="1697960"/>
                  <a:pt x="3712826" y="1697960"/>
                </a:cubicBezTo>
                <a:lnTo>
                  <a:pt x="595542" y="1697960"/>
                </a:lnTo>
                <a:cubicBezTo>
                  <a:pt x="265202" y="1697960"/>
                  <a:pt x="0" y="1432799"/>
                  <a:pt x="0" y="1107163"/>
                </a:cubicBezTo>
                <a:cubicBezTo>
                  <a:pt x="0" y="781527"/>
                  <a:pt x="265202" y="511714"/>
                  <a:pt x="595542" y="511714"/>
                </a:cubicBezTo>
                <a:lnTo>
                  <a:pt x="4033860" y="511714"/>
                </a:lnTo>
                <a:lnTo>
                  <a:pt x="403386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B63E010C-DA53-4668-AE47-F1CA7E256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2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Vorm2 Blauw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301" name="Picture 5">
            <a:extLst>
              <a:ext uri="{FF2B5EF4-FFF2-40B4-BE49-F238E27FC236}">
                <a16:creationId xmlns:a16="http://schemas.microsoft.com/office/drawing/2014/main" id="{6CB27F5B-28CF-4BD6-8FE5-3E6EAA31B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150" name="Tijdelijke aanduiding voor tekst 149">
            <a:extLst>
              <a:ext uri="{FF2B5EF4-FFF2-40B4-BE49-F238E27FC236}">
                <a16:creationId xmlns:a16="http://schemas.microsoft.com/office/drawing/2014/main" id="{652C6AB6-A278-4BC1-A0FD-5330F80507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000" y="230235"/>
            <a:ext cx="6086700" cy="6430119"/>
          </a:xfrm>
          <a:custGeom>
            <a:avLst/>
            <a:gdLst>
              <a:gd name="connsiteX0" fmla="*/ 2919530 w 5817062"/>
              <a:gd name="connsiteY0" fmla="*/ 3251947 h 6145267"/>
              <a:gd name="connsiteX1" fmla="*/ 2151264 w 5817062"/>
              <a:gd name="connsiteY1" fmla="*/ 4054607 h 6145267"/>
              <a:gd name="connsiteX2" fmla="*/ 2919530 w 5817062"/>
              <a:gd name="connsiteY2" fmla="*/ 4857268 h 6145267"/>
              <a:gd name="connsiteX3" fmla="*/ 3687794 w 5817062"/>
              <a:gd name="connsiteY3" fmla="*/ 4054607 h 6145267"/>
              <a:gd name="connsiteX4" fmla="*/ 2919530 w 5817062"/>
              <a:gd name="connsiteY4" fmla="*/ 1288040 h 6145267"/>
              <a:gd name="connsiteX5" fmla="*/ 2151264 w 5817062"/>
              <a:gd name="connsiteY5" fmla="*/ 2090700 h 6145267"/>
              <a:gd name="connsiteX6" fmla="*/ 2919530 w 5817062"/>
              <a:gd name="connsiteY6" fmla="*/ 2893380 h 6145267"/>
              <a:gd name="connsiteX7" fmla="*/ 3687794 w 5817062"/>
              <a:gd name="connsiteY7" fmla="*/ 2090700 h 6145267"/>
              <a:gd name="connsiteX8" fmla="*/ 0 w 5817062"/>
              <a:gd name="connsiteY8" fmla="*/ 0 h 6145267"/>
              <a:gd name="connsiteX9" fmla="*/ 2029947 w 5817062"/>
              <a:gd name="connsiteY9" fmla="*/ 0 h 6145267"/>
              <a:gd name="connsiteX10" fmla="*/ 2919530 w 5817062"/>
              <a:gd name="connsiteY10" fmla="*/ 929453 h 6145267"/>
              <a:gd name="connsiteX11" fmla="*/ 3809130 w 5817062"/>
              <a:gd name="connsiteY11" fmla="*/ 0 h 6145267"/>
              <a:gd name="connsiteX12" fmla="*/ 5817062 w 5817062"/>
              <a:gd name="connsiteY12" fmla="*/ 0 h 6145267"/>
              <a:gd name="connsiteX13" fmla="*/ 5817062 w 5817062"/>
              <a:gd name="connsiteY13" fmla="*/ 253545 h 6145267"/>
              <a:gd name="connsiteX14" fmla="*/ 3909630 w 5817062"/>
              <a:gd name="connsiteY14" fmla="*/ 253545 h 6145267"/>
              <a:gd name="connsiteX15" fmla="*/ 3091106 w 5817062"/>
              <a:gd name="connsiteY15" fmla="*/ 1108737 h 6145267"/>
              <a:gd name="connsiteX16" fmla="*/ 3909630 w 5817062"/>
              <a:gd name="connsiteY16" fmla="*/ 1963907 h 6145267"/>
              <a:gd name="connsiteX17" fmla="*/ 5817062 w 5817062"/>
              <a:gd name="connsiteY17" fmla="*/ 1963907 h 6145267"/>
              <a:gd name="connsiteX18" fmla="*/ 5817062 w 5817062"/>
              <a:gd name="connsiteY18" fmla="*/ 1963926 h 6145267"/>
              <a:gd name="connsiteX19" fmla="*/ 5817062 w 5817062"/>
              <a:gd name="connsiteY19" fmla="*/ 2217452 h 6145267"/>
              <a:gd name="connsiteX20" fmla="*/ 3909630 w 5817062"/>
              <a:gd name="connsiteY20" fmla="*/ 2217452 h 6145267"/>
              <a:gd name="connsiteX21" fmla="*/ 3091106 w 5817062"/>
              <a:gd name="connsiteY21" fmla="*/ 3072644 h 6145267"/>
              <a:gd name="connsiteX22" fmla="*/ 3909630 w 5817062"/>
              <a:gd name="connsiteY22" fmla="*/ 3927836 h 6145267"/>
              <a:gd name="connsiteX23" fmla="*/ 5817062 w 5817062"/>
              <a:gd name="connsiteY23" fmla="*/ 3927836 h 6145267"/>
              <a:gd name="connsiteX24" fmla="*/ 5817062 w 5817062"/>
              <a:gd name="connsiteY24" fmla="*/ 4181360 h 6145267"/>
              <a:gd name="connsiteX25" fmla="*/ 5817062 w 5817062"/>
              <a:gd name="connsiteY25" fmla="*/ 4181381 h 6145267"/>
              <a:gd name="connsiteX26" fmla="*/ 3909630 w 5817062"/>
              <a:gd name="connsiteY26" fmla="*/ 4181381 h 6145267"/>
              <a:gd name="connsiteX27" fmla="*/ 3091126 w 5817062"/>
              <a:gd name="connsiteY27" fmla="*/ 5036551 h 6145267"/>
              <a:gd name="connsiteX28" fmla="*/ 3909630 w 5817062"/>
              <a:gd name="connsiteY28" fmla="*/ 5891722 h 6145267"/>
              <a:gd name="connsiteX29" fmla="*/ 5817062 w 5817062"/>
              <a:gd name="connsiteY29" fmla="*/ 5891722 h 6145267"/>
              <a:gd name="connsiteX30" fmla="*/ 5817062 w 5817062"/>
              <a:gd name="connsiteY30" fmla="*/ 6145267 h 6145267"/>
              <a:gd name="connsiteX31" fmla="*/ 3809130 w 5817062"/>
              <a:gd name="connsiteY31" fmla="*/ 6145267 h 6145267"/>
              <a:gd name="connsiteX32" fmla="*/ 2919530 w 5817062"/>
              <a:gd name="connsiteY32" fmla="*/ 5215835 h 6145267"/>
              <a:gd name="connsiteX33" fmla="*/ 2029947 w 5817062"/>
              <a:gd name="connsiteY33" fmla="*/ 6145267 h 6145267"/>
              <a:gd name="connsiteX34" fmla="*/ 0 w 5817062"/>
              <a:gd name="connsiteY34" fmla="*/ 6145267 h 6145267"/>
              <a:gd name="connsiteX35" fmla="*/ 0 w 5817062"/>
              <a:gd name="connsiteY35" fmla="*/ 5891722 h 6145267"/>
              <a:gd name="connsiteX36" fmla="*/ 1929428 w 5817062"/>
              <a:gd name="connsiteY36" fmla="*/ 5891722 h 6145267"/>
              <a:gd name="connsiteX37" fmla="*/ 2747934 w 5817062"/>
              <a:gd name="connsiteY37" fmla="*/ 5036551 h 6145267"/>
              <a:gd name="connsiteX38" fmla="*/ 1929428 w 5817062"/>
              <a:gd name="connsiteY38" fmla="*/ 4181381 h 6145267"/>
              <a:gd name="connsiteX39" fmla="*/ 0 w 5817062"/>
              <a:gd name="connsiteY39" fmla="*/ 4181381 h 6145267"/>
              <a:gd name="connsiteX40" fmla="*/ 0 w 5817062"/>
              <a:gd name="connsiteY40" fmla="*/ 4181360 h 6145267"/>
              <a:gd name="connsiteX41" fmla="*/ 0 w 5817062"/>
              <a:gd name="connsiteY41" fmla="*/ 3927836 h 6145267"/>
              <a:gd name="connsiteX42" fmla="*/ 1929428 w 5817062"/>
              <a:gd name="connsiteY42" fmla="*/ 3927836 h 6145267"/>
              <a:gd name="connsiteX43" fmla="*/ 2747952 w 5817062"/>
              <a:gd name="connsiteY43" fmla="*/ 3072644 h 6145267"/>
              <a:gd name="connsiteX44" fmla="*/ 1929428 w 5817062"/>
              <a:gd name="connsiteY44" fmla="*/ 2217452 h 6145267"/>
              <a:gd name="connsiteX45" fmla="*/ 0 w 5817062"/>
              <a:gd name="connsiteY45" fmla="*/ 2217452 h 6145267"/>
              <a:gd name="connsiteX46" fmla="*/ 0 w 5817062"/>
              <a:gd name="connsiteY46" fmla="*/ 1963926 h 6145267"/>
              <a:gd name="connsiteX47" fmla="*/ 0 w 5817062"/>
              <a:gd name="connsiteY47" fmla="*/ 1963907 h 6145267"/>
              <a:gd name="connsiteX48" fmla="*/ 1929428 w 5817062"/>
              <a:gd name="connsiteY48" fmla="*/ 1963907 h 6145267"/>
              <a:gd name="connsiteX49" fmla="*/ 2747934 w 5817062"/>
              <a:gd name="connsiteY49" fmla="*/ 1108715 h 6145267"/>
              <a:gd name="connsiteX50" fmla="*/ 1929428 w 5817062"/>
              <a:gd name="connsiteY50" fmla="*/ 253545 h 6145267"/>
              <a:gd name="connsiteX51" fmla="*/ 0 w 5817062"/>
              <a:gd name="connsiteY51" fmla="*/ 253545 h 61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7062" h="6145267">
                <a:moveTo>
                  <a:pt x="2919530" y="3251947"/>
                </a:moveTo>
                <a:lnTo>
                  <a:pt x="2151264" y="4054607"/>
                </a:lnTo>
                <a:lnTo>
                  <a:pt x="2919530" y="4857268"/>
                </a:lnTo>
                <a:lnTo>
                  <a:pt x="3687794" y="4054607"/>
                </a:lnTo>
                <a:close/>
                <a:moveTo>
                  <a:pt x="2919530" y="1288040"/>
                </a:moveTo>
                <a:lnTo>
                  <a:pt x="2151264" y="2090700"/>
                </a:lnTo>
                <a:lnTo>
                  <a:pt x="2919530" y="2893380"/>
                </a:lnTo>
                <a:lnTo>
                  <a:pt x="3687794" y="2090700"/>
                </a:lnTo>
                <a:close/>
                <a:moveTo>
                  <a:pt x="0" y="0"/>
                </a:moveTo>
                <a:lnTo>
                  <a:pt x="2029947" y="0"/>
                </a:lnTo>
                <a:lnTo>
                  <a:pt x="2919530" y="929453"/>
                </a:lnTo>
                <a:lnTo>
                  <a:pt x="3809130" y="0"/>
                </a:lnTo>
                <a:lnTo>
                  <a:pt x="5817062" y="0"/>
                </a:lnTo>
                <a:lnTo>
                  <a:pt x="5817062" y="253545"/>
                </a:lnTo>
                <a:lnTo>
                  <a:pt x="3909630" y="253545"/>
                </a:lnTo>
                <a:lnTo>
                  <a:pt x="3091106" y="1108737"/>
                </a:lnTo>
                <a:lnTo>
                  <a:pt x="3909630" y="1963907"/>
                </a:lnTo>
                <a:lnTo>
                  <a:pt x="5817062" y="1963907"/>
                </a:lnTo>
                <a:lnTo>
                  <a:pt x="5817062" y="1963926"/>
                </a:lnTo>
                <a:lnTo>
                  <a:pt x="5817062" y="2217452"/>
                </a:lnTo>
                <a:lnTo>
                  <a:pt x="3909630" y="2217452"/>
                </a:lnTo>
                <a:lnTo>
                  <a:pt x="3091106" y="3072644"/>
                </a:lnTo>
                <a:lnTo>
                  <a:pt x="3909630" y="3927836"/>
                </a:lnTo>
                <a:lnTo>
                  <a:pt x="5817062" y="3927836"/>
                </a:lnTo>
                <a:lnTo>
                  <a:pt x="5817062" y="4181360"/>
                </a:lnTo>
                <a:lnTo>
                  <a:pt x="5817062" y="4181381"/>
                </a:lnTo>
                <a:lnTo>
                  <a:pt x="3909630" y="4181381"/>
                </a:lnTo>
                <a:lnTo>
                  <a:pt x="3091126" y="5036551"/>
                </a:lnTo>
                <a:lnTo>
                  <a:pt x="3909630" y="5891722"/>
                </a:lnTo>
                <a:lnTo>
                  <a:pt x="5817062" y="5891722"/>
                </a:lnTo>
                <a:lnTo>
                  <a:pt x="5817062" y="6145267"/>
                </a:lnTo>
                <a:lnTo>
                  <a:pt x="3809130" y="6145267"/>
                </a:lnTo>
                <a:lnTo>
                  <a:pt x="2919530" y="5215835"/>
                </a:lnTo>
                <a:lnTo>
                  <a:pt x="2029947" y="6145267"/>
                </a:lnTo>
                <a:lnTo>
                  <a:pt x="0" y="6145267"/>
                </a:lnTo>
                <a:lnTo>
                  <a:pt x="0" y="5891722"/>
                </a:lnTo>
                <a:lnTo>
                  <a:pt x="1929428" y="5891722"/>
                </a:lnTo>
                <a:lnTo>
                  <a:pt x="2747934" y="5036551"/>
                </a:lnTo>
                <a:lnTo>
                  <a:pt x="1929428" y="4181381"/>
                </a:lnTo>
                <a:lnTo>
                  <a:pt x="0" y="4181381"/>
                </a:lnTo>
                <a:lnTo>
                  <a:pt x="0" y="4181360"/>
                </a:lnTo>
                <a:lnTo>
                  <a:pt x="0" y="3927836"/>
                </a:lnTo>
                <a:lnTo>
                  <a:pt x="1929428" y="3927836"/>
                </a:lnTo>
                <a:lnTo>
                  <a:pt x="2747952" y="3072644"/>
                </a:lnTo>
                <a:lnTo>
                  <a:pt x="1929428" y="2217452"/>
                </a:lnTo>
                <a:lnTo>
                  <a:pt x="0" y="2217452"/>
                </a:lnTo>
                <a:lnTo>
                  <a:pt x="0" y="1963926"/>
                </a:lnTo>
                <a:lnTo>
                  <a:pt x="0" y="1963907"/>
                </a:lnTo>
                <a:lnTo>
                  <a:pt x="1929428" y="1963907"/>
                </a:lnTo>
                <a:lnTo>
                  <a:pt x="2747934" y="1108715"/>
                </a:lnTo>
                <a:lnTo>
                  <a:pt x="1929428" y="253545"/>
                </a:lnTo>
                <a:lnTo>
                  <a:pt x="0" y="25354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811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2 Za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Vorm2 Zalm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sp>
        <p:nvSpPr>
          <p:cNvPr id="153" name="Tijdelijke aanduiding voor titel 1">
            <a:extLst>
              <a:ext uri="{FF2B5EF4-FFF2-40B4-BE49-F238E27FC236}">
                <a16:creationId xmlns:a16="http://schemas.microsoft.com/office/drawing/2014/main" id="{1C93763F-155B-4B17-9D3F-2CA240CC7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5" name="Tijdelijke aanduiding voor verticale tekst 2">
            <a:extLst>
              <a:ext uri="{FF2B5EF4-FFF2-40B4-BE49-F238E27FC236}">
                <a16:creationId xmlns:a16="http://schemas.microsoft.com/office/drawing/2014/main" id="{94218BF4-D399-4C9E-9FBB-A108CF10999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pic>
        <p:nvPicPr>
          <p:cNvPr id="297" name="Picture 5">
            <a:extLst>
              <a:ext uri="{FF2B5EF4-FFF2-40B4-BE49-F238E27FC236}">
                <a16:creationId xmlns:a16="http://schemas.microsoft.com/office/drawing/2014/main" id="{9DE8ABBA-21D7-4858-B222-DDA7DF7E4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150" name="Tijdelijke aanduiding voor tekst 149">
            <a:extLst>
              <a:ext uri="{FF2B5EF4-FFF2-40B4-BE49-F238E27FC236}">
                <a16:creationId xmlns:a16="http://schemas.microsoft.com/office/drawing/2014/main" id="{3B0FFB00-B6B1-4BD3-8B41-36B54911FC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000" y="230235"/>
            <a:ext cx="6086700" cy="6430119"/>
          </a:xfrm>
          <a:custGeom>
            <a:avLst/>
            <a:gdLst>
              <a:gd name="connsiteX0" fmla="*/ 2919530 w 5817062"/>
              <a:gd name="connsiteY0" fmla="*/ 3251947 h 6145267"/>
              <a:gd name="connsiteX1" fmla="*/ 2151264 w 5817062"/>
              <a:gd name="connsiteY1" fmla="*/ 4054607 h 6145267"/>
              <a:gd name="connsiteX2" fmla="*/ 2919530 w 5817062"/>
              <a:gd name="connsiteY2" fmla="*/ 4857268 h 6145267"/>
              <a:gd name="connsiteX3" fmla="*/ 3687794 w 5817062"/>
              <a:gd name="connsiteY3" fmla="*/ 4054607 h 6145267"/>
              <a:gd name="connsiteX4" fmla="*/ 2919530 w 5817062"/>
              <a:gd name="connsiteY4" fmla="*/ 1288040 h 6145267"/>
              <a:gd name="connsiteX5" fmla="*/ 2151264 w 5817062"/>
              <a:gd name="connsiteY5" fmla="*/ 2090700 h 6145267"/>
              <a:gd name="connsiteX6" fmla="*/ 2919530 w 5817062"/>
              <a:gd name="connsiteY6" fmla="*/ 2893380 h 6145267"/>
              <a:gd name="connsiteX7" fmla="*/ 3687794 w 5817062"/>
              <a:gd name="connsiteY7" fmla="*/ 2090700 h 6145267"/>
              <a:gd name="connsiteX8" fmla="*/ 0 w 5817062"/>
              <a:gd name="connsiteY8" fmla="*/ 0 h 6145267"/>
              <a:gd name="connsiteX9" fmla="*/ 2029947 w 5817062"/>
              <a:gd name="connsiteY9" fmla="*/ 0 h 6145267"/>
              <a:gd name="connsiteX10" fmla="*/ 2919530 w 5817062"/>
              <a:gd name="connsiteY10" fmla="*/ 929453 h 6145267"/>
              <a:gd name="connsiteX11" fmla="*/ 3809130 w 5817062"/>
              <a:gd name="connsiteY11" fmla="*/ 0 h 6145267"/>
              <a:gd name="connsiteX12" fmla="*/ 5817062 w 5817062"/>
              <a:gd name="connsiteY12" fmla="*/ 0 h 6145267"/>
              <a:gd name="connsiteX13" fmla="*/ 5817062 w 5817062"/>
              <a:gd name="connsiteY13" fmla="*/ 253545 h 6145267"/>
              <a:gd name="connsiteX14" fmla="*/ 3909630 w 5817062"/>
              <a:gd name="connsiteY14" fmla="*/ 253545 h 6145267"/>
              <a:gd name="connsiteX15" fmla="*/ 3091106 w 5817062"/>
              <a:gd name="connsiteY15" fmla="*/ 1108737 h 6145267"/>
              <a:gd name="connsiteX16" fmla="*/ 3909630 w 5817062"/>
              <a:gd name="connsiteY16" fmla="*/ 1963907 h 6145267"/>
              <a:gd name="connsiteX17" fmla="*/ 5817062 w 5817062"/>
              <a:gd name="connsiteY17" fmla="*/ 1963907 h 6145267"/>
              <a:gd name="connsiteX18" fmla="*/ 5817062 w 5817062"/>
              <a:gd name="connsiteY18" fmla="*/ 1963926 h 6145267"/>
              <a:gd name="connsiteX19" fmla="*/ 5817062 w 5817062"/>
              <a:gd name="connsiteY19" fmla="*/ 2217452 h 6145267"/>
              <a:gd name="connsiteX20" fmla="*/ 3909630 w 5817062"/>
              <a:gd name="connsiteY20" fmla="*/ 2217452 h 6145267"/>
              <a:gd name="connsiteX21" fmla="*/ 3091106 w 5817062"/>
              <a:gd name="connsiteY21" fmla="*/ 3072644 h 6145267"/>
              <a:gd name="connsiteX22" fmla="*/ 3909630 w 5817062"/>
              <a:gd name="connsiteY22" fmla="*/ 3927836 h 6145267"/>
              <a:gd name="connsiteX23" fmla="*/ 5817062 w 5817062"/>
              <a:gd name="connsiteY23" fmla="*/ 3927836 h 6145267"/>
              <a:gd name="connsiteX24" fmla="*/ 5817062 w 5817062"/>
              <a:gd name="connsiteY24" fmla="*/ 4181360 h 6145267"/>
              <a:gd name="connsiteX25" fmla="*/ 5817062 w 5817062"/>
              <a:gd name="connsiteY25" fmla="*/ 4181381 h 6145267"/>
              <a:gd name="connsiteX26" fmla="*/ 3909630 w 5817062"/>
              <a:gd name="connsiteY26" fmla="*/ 4181381 h 6145267"/>
              <a:gd name="connsiteX27" fmla="*/ 3091126 w 5817062"/>
              <a:gd name="connsiteY27" fmla="*/ 5036551 h 6145267"/>
              <a:gd name="connsiteX28" fmla="*/ 3909630 w 5817062"/>
              <a:gd name="connsiteY28" fmla="*/ 5891722 h 6145267"/>
              <a:gd name="connsiteX29" fmla="*/ 5817062 w 5817062"/>
              <a:gd name="connsiteY29" fmla="*/ 5891722 h 6145267"/>
              <a:gd name="connsiteX30" fmla="*/ 5817062 w 5817062"/>
              <a:gd name="connsiteY30" fmla="*/ 6145267 h 6145267"/>
              <a:gd name="connsiteX31" fmla="*/ 3809130 w 5817062"/>
              <a:gd name="connsiteY31" fmla="*/ 6145267 h 6145267"/>
              <a:gd name="connsiteX32" fmla="*/ 2919530 w 5817062"/>
              <a:gd name="connsiteY32" fmla="*/ 5215835 h 6145267"/>
              <a:gd name="connsiteX33" fmla="*/ 2029947 w 5817062"/>
              <a:gd name="connsiteY33" fmla="*/ 6145267 h 6145267"/>
              <a:gd name="connsiteX34" fmla="*/ 0 w 5817062"/>
              <a:gd name="connsiteY34" fmla="*/ 6145267 h 6145267"/>
              <a:gd name="connsiteX35" fmla="*/ 0 w 5817062"/>
              <a:gd name="connsiteY35" fmla="*/ 5891722 h 6145267"/>
              <a:gd name="connsiteX36" fmla="*/ 1929428 w 5817062"/>
              <a:gd name="connsiteY36" fmla="*/ 5891722 h 6145267"/>
              <a:gd name="connsiteX37" fmla="*/ 2747934 w 5817062"/>
              <a:gd name="connsiteY37" fmla="*/ 5036551 h 6145267"/>
              <a:gd name="connsiteX38" fmla="*/ 1929428 w 5817062"/>
              <a:gd name="connsiteY38" fmla="*/ 4181381 h 6145267"/>
              <a:gd name="connsiteX39" fmla="*/ 0 w 5817062"/>
              <a:gd name="connsiteY39" fmla="*/ 4181381 h 6145267"/>
              <a:gd name="connsiteX40" fmla="*/ 0 w 5817062"/>
              <a:gd name="connsiteY40" fmla="*/ 4181360 h 6145267"/>
              <a:gd name="connsiteX41" fmla="*/ 0 w 5817062"/>
              <a:gd name="connsiteY41" fmla="*/ 3927836 h 6145267"/>
              <a:gd name="connsiteX42" fmla="*/ 1929428 w 5817062"/>
              <a:gd name="connsiteY42" fmla="*/ 3927836 h 6145267"/>
              <a:gd name="connsiteX43" fmla="*/ 2747952 w 5817062"/>
              <a:gd name="connsiteY43" fmla="*/ 3072644 h 6145267"/>
              <a:gd name="connsiteX44" fmla="*/ 1929428 w 5817062"/>
              <a:gd name="connsiteY44" fmla="*/ 2217452 h 6145267"/>
              <a:gd name="connsiteX45" fmla="*/ 0 w 5817062"/>
              <a:gd name="connsiteY45" fmla="*/ 2217452 h 6145267"/>
              <a:gd name="connsiteX46" fmla="*/ 0 w 5817062"/>
              <a:gd name="connsiteY46" fmla="*/ 1963926 h 6145267"/>
              <a:gd name="connsiteX47" fmla="*/ 0 w 5817062"/>
              <a:gd name="connsiteY47" fmla="*/ 1963907 h 6145267"/>
              <a:gd name="connsiteX48" fmla="*/ 1929428 w 5817062"/>
              <a:gd name="connsiteY48" fmla="*/ 1963907 h 6145267"/>
              <a:gd name="connsiteX49" fmla="*/ 2747934 w 5817062"/>
              <a:gd name="connsiteY49" fmla="*/ 1108715 h 6145267"/>
              <a:gd name="connsiteX50" fmla="*/ 1929428 w 5817062"/>
              <a:gd name="connsiteY50" fmla="*/ 253545 h 6145267"/>
              <a:gd name="connsiteX51" fmla="*/ 0 w 5817062"/>
              <a:gd name="connsiteY51" fmla="*/ 253545 h 61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7062" h="6145267">
                <a:moveTo>
                  <a:pt x="2919530" y="3251947"/>
                </a:moveTo>
                <a:lnTo>
                  <a:pt x="2151264" y="4054607"/>
                </a:lnTo>
                <a:lnTo>
                  <a:pt x="2919530" y="4857268"/>
                </a:lnTo>
                <a:lnTo>
                  <a:pt x="3687794" y="4054607"/>
                </a:lnTo>
                <a:close/>
                <a:moveTo>
                  <a:pt x="2919530" y="1288040"/>
                </a:moveTo>
                <a:lnTo>
                  <a:pt x="2151264" y="2090700"/>
                </a:lnTo>
                <a:lnTo>
                  <a:pt x="2919530" y="2893380"/>
                </a:lnTo>
                <a:lnTo>
                  <a:pt x="3687794" y="2090700"/>
                </a:lnTo>
                <a:close/>
                <a:moveTo>
                  <a:pt x="0" y="0"/>
                </a:moveTo>
                <a:lnTo>
                  <a:pt x="2029947" y="0"/>
                </a:lnTo>
                <a:lnTo>
                  <a:pt x="2919530" y="929453"/>
                </a:lnTo>
                <a:lnTo>
                  <a:pt x="3809130" y="0"/>
                </a:lnTo>
                <a:lnTo>
                  <a:pt x="5817062" y="0"/>
                </a:lnTo>
                <a:lnTo>
                  <a:pt x="5817062" y="253545"/>
                </a:lnTo>
                <a:lnTo>
                  <a:pt x="3909630" y="253545"/>
                </a:lnTo>
                <a:lnTo>
                  <a:pt x="3091106" y="1108737"/>
                </a:lnTo>
                <a:lnTo>
                  <a:pt x="3909630" y="1963907"/>
                </a:lnTo>
                <a:lnTo>
                  <a:pt x="5817062" y="1963907"/>
                </a:lnTo>
                <a:lnTo>
                  <a:pt x="5817062" y="1963926"/>
                </a:lnTo>
                <a:lnTo>
                  <a:pt x="5817062" y="2217452"/>
                </a:lnTo>
                <a:lnTo>
                  <a:pt x="3909630" y="2217452"/>
                </a:lnTo>
                <a:lnTo>
                  <a:pt x="3091106" y="3072644"/>
                </a:lnTo>
                <a:lnTo>
                  <a:pt x="3909630" y="3927836"/>
                </a:lnTo>
                <a:lnTo>
                  <a:pt x="5817062" y="3927836"/>
                </a:lnTo>
                <a:lnTo>
                  <a:pt x="5817062" y="4181360"/>
                </a:lnTo>
                <a:lnTo>
                  <a:pt x="5817062" y="4181381"/>
                </a:lnTo>
                <a:lnTo>
                  <a:pt x="3909630" y="4181381"/>
                </a:lnTo>
                <a:lnTo>
                  <a:pt x="3091126" y="5036551"/>
                </a:lnTo>
                <a:lnTo>
                  <a:pt x="3909630" y="5891722"/>
                </a:lnTo>
                <a:lnTo>
                  <a:pt x="5817062" y="5891722"/>
                </a:lnTo>
                <a:lnTo>
                  <a:pt x="5817062" y="6145267"/>
                </a:lnTo>
                <a:lnTo>
                  <a:pt x="3809130" y="6145267"/>
                </a:lnTo>
                <a:lnTo>
                  <a:pt x="2919530" y="5215835"/>
                </a:lnTo>
                <a:lnTo>
                  <a:pt x="2029947" y="6145267"/>
                </a:lnTo>
                <a:lnTo>
                  <a:pt x="0" y="6145267"/>
                </a:lnTo>
                <a:lnTo>
                  <a:pt x="0" y="5891722"/>
                </a:lnTo>
                <a:lnTo>
                  <a:pt x="1929428" y="5891722"/>
                </a:lnTo>
                <a:lnTo>
                  <a:pt x="2747934" y="5036551"/>
                </a:lnTo>
                <a:lnTo>
                  <a:pt x="1929428" y="4181381"/>
                </a:lnTo>
                <a:lnTo>
                  <a:pt x="0" y="4181381"/>
                </a:lnTo>
                <a:lnTo>
                  <a:pt x="0" y="4181360"/>
                </a:lnTo>
                <a:lnTo>
                  <a:pt x="0" y="3927836"/>
                </a:lnTo>
                <a:lnTo>
                  <a:pt x="1929428" y="3927836"/>
                </a:lnTo>
                <a:lnTo>
                  <a:pt x="2747952" y="3072644"/>
                </a:lnTo>
                <a:lnTo>
                  <a:pt x="1929428" y="2217452"/>
                </a:lnTo>
                <a:lnTo>
                  <a:pt x="0" y="2217452"/>
                </a:lnTo>
                <a:lnTo>
                  <a:pt x="0" y="1963926"/>
                </a:lnTo>
                <a:lnTo>
                  <a:pt x="0" y="1963907"/>
                </a:lnTo>
                <a:lnTo>
                  <a:pt x="1929428" y="1963907"/>
                </a:lnTo>
                <a:lnTo>
                  <a:pt x="2747934" y="1108715"/>
                </a:lnTo>
                <a:lnTo>
                  <a:pt x="1929428" y="253545"/>
                </a:lnTo>
                <a:lnTo>
                  <a:pt x="0" y="25354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213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/>
      <p:bldP spid="2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2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Vorm2 Grijs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sp>
        <p:nvSpPr>
          <p:cNvPr id="295" name="Tijdelijke aanduiding voor titel 1">
            <a:extLst>
              <a:ext uri="{FF2B5EF4-FFF2-40B4-BE49-F238E27FC236}">
                <a16:creationId xmlns:a16="http://schemas.microsoft.com/office/drawing/2014/main" id="{98B373B9-2F3F-4FC3-B505-E770F1358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7" name="Tijdelijke aanduiding voor verticale tekst 2">
            <a:extLst>
              <a:ext uri="{FF2B5EF4-FFF2-40B4-BE49-F238E27FC236}">
                <a16:creationId xmlns:a16="http://schemas.microsoft.com/office/drawing/2014/main" id="{B7397E06-4213-4227-BF73-B3E4DC5BB8F5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149" name="Tijdelijke aanduiding voor tekst 148">
            <a:extLst>
              <a:ext uri="{FF2B5EF4-FFF2-40B4-BE49-F238E27FC236}">
                <a16:creationId xmlns:a16="http://schemas.microsoft.com/office/drawing/2014/main" id="{C395A54F-3905-4098-A3D9-9C22DA842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000" y="230235"/>
            <a:ext cx="6086700" cy="6430119"/>
          </a:xfrm>
          <a:custGeom>
            <a:avLst/>
            <a:gdLst>
              <a:gd name="connsiteX0" fmla="*/ 2919530 w 5817062"/>
              <a:gd name="connsiteY0" fmla="*/ 3251947 h 6145267"/>
              <a:gd name="connsiteX1" fmla="*/ 2151264 w 5817062"/>
              <a:gd name="connsiteY1" fmla="*/ 4054607 h 6145267"/>
              <a:gd name="connsiteX2" fmla="*/ 2919530 w 5817062"/>
              <a:gd name="connsiteY2" fmla="*/ 4857268 h 6145267"/>
              <a:gd name="connsiteX3" fmla="*/ 3687794 w 5817062"/>
              <a:gd name="connsiteY3" fmla="*/ 4054607 h 6145267"/>
              <a:gd name="connsiteX4" fmla="*/ 2919530 w 5817062"/>
              <a:gd name="connsiteY4" fmla="*/ 1288040 h 6145267"/>
              <a:gd name="connsiteX5" fmla="*/ 2151264 w 5817062"/>
              <a:gd name="connsiteY5" fmla="*/ 2090700 h 6145267"/>
              <a:gd name="connsiteX6" fmla="*/ 2919530 w 5817062"/>
              <a:gd name="connsiteY6" fmla="*/ 2893380 h 6145267"/>
              <a:gd name="connsiteX7" fmla="*/ 3687794 w 5817062"/>
              <a:gd name="connsiteY7" fmla="*/ 2090700 h 6145267"/>
              <a:gd name="connsiteX8" fmla="*/ 0 w 5817062"/>
              <a:gd name="connsiteY8" fmla="*/ 0 h 6145267"/>
              <a:gd name="connsiteX9" fmla="*/ 2029947 w 5817062"/>
              <a:gd name="connsiteY9" fmla="*/ 0 h 6145267"/>
              <a:gd name="connsiteX10" fmla="*/ 2919530 w 5817062"/>
              <a:gd name="connsiteY10" fmla="*/ 929453 h 6145267"/>
              <a:gd name="connsiteX11" fmla="*/ 3809130 w 5817062"/>
              <a:gd name="connsiteY11" fmla="*/ 0 h 6145267"/>
              <a:gd name="connsiteX12" fmla="*/ 5817062 w 5817062"/>
              <a:gd name="connsiteY12" fmla="*/ 0 h 6145267"/>
              <a:gd name="connsiteX13" fmla="*/ 5817062 w 5817062"/>
              <a:gd name="connsiteY13" fmla="*/ 253545 h 6145267"/>
              <a:gd name="connsiteX14" fmla="*/ 3909630 w 5817062"/>
              <a:gd name="connsiteY14" fmla="*/ 253545 h 6145267"/>
              <a:gd name="connsiteX15" fmla="*/ 3091106 w 5817062"/>
              <a:gd name="connsiteY15" fmla="*/ 1108737 h 6145267"/>
              <a:gd name="connsiteX16" fmla="*/ 3909630 w 5817062"/>
              <a:gd name="connsiteY16" fmla="*/ 1963907 h 6145267"/>
              <a:gd name="connsiteX17" fmla="*/ 5817062 w 5817062"/>
              <a:gd name="connsiteY17" fmla="*/ 1963907 h 6145267"/>
              <a:gd name="connsiteX18" fmla="*/ 5817062 w 5817062"/>
              <a:gd name="connsiteY18" fmla="*/ 1963926 h 6145267"/>
              <a:gd name="connsiteX19" fmla="*/ 5817062 w 5817062"/>
              <a:gd name="connsiteY19" fmla="*/ 2217452 h 6145267"/>
              <a:gd name="connsiteX20" fmla="*/ 3909630 w 5817062"/>
              <a:gd name="connsiteY20" fmla="*/ 2217452 h 6145267"/>
              <a:gd name="connsiteX21" fmla="*/ 3091106 w 5817062"/>
              <a:gd name="connsiteY21" fmla="*/ 3072644 h 6145267"/>
              <a:gd name="connsiteX22" fmla="*/ 3909630 w 5817062"/>
              <a:gd name="connsiteY22" fmla="*/ 3927836 h 6145267"/>
              <a:gd name="connsiteX23" fmla="*/ 5817062 w 5817062"/>
              <a:gd name="connsiteY23" fmla="*/ 3927836 h 6145267"/>
              <a:gd name="connsiteX24" fmla="*/ 5817062 w 5817062"/>
              <a:gd name="connsiteY24" fmla="*/ 4181360 h 6145267"/>
              <a:gd name="connsiteX25" fmla="*/ 5817062 w 5817062"/>
              <a:gd name="connsiteY25" fmla="*/ 4181381 h 6145267"/>
              <a:gd name="connsiteX26" fmla="*/ 3909630 w 5817062"/>
              <a:gd name="connsiteY26" fmla="*/ 4181381 h 6145267"/>
              <a:gd name="connsiteX27" fmla="*/ 3091126 w 5817062"/>
              <a:gd name="connsiteY27" fmla="*/ 5036551 h 6145267"/>
              <a:gd name="connsiteX28" fmla="*/ 3909630 w 5817062"/>
              <a:gd name="connsiteY28" fmla="*/ 5891722 h 6145267"/>
              <a:gd name="connsiteX29" fmla="*/ 5817062 w 5817062"/>
              <a:gd name="connsiteY29" fmla="*/ 5891722 h 6145267"/>
              <a:gd name="connsiteX30" fmla="*/ 5817062 w 5817062"/>
              <a:gd name="connsiteY30" fmla="*/ 6145267 h 6145267"/>
              <a:gd name="connsiteX31" fmla="*/ 3809130 w 5817062"/>
              <a:gd name="connsiteY31" fmla="*/ 6145267 h 6145267"/>
              <a:gd name="connsiteX32" fmla="*/ 2919530 w 5817062"/>
              <a:gd name="connsiteY32" fmla="*/ 5215835 h 6145267"/>
              <a:gd name="connsiteX33" fmla="*/ 2029947 w 5817062"/>
              <a:gd name="connsiteY33" fmla="*/ 6145267 h 6145267"/>
              <a:gd name="connsiteX34" fmla="*/ 0 w 5817062"/>
              <a:gd name="connsiteY34" fmla="*/ 6145267 h 6145267"/>
              <a:gd name="connsiteX35" fmla="*/ 0 w 5817062"/>
              <a:gd name="connsiteY35" fmla="*/ 5891722 h 6145267"/>
              <a:gd name="connsiteX36" fmla="*/ 1929428 w 5817062"/>
              <a:gd name="connsiteY36" fmla="*/ 5891722 h 6145267"/>
              <a:gd name="connsiteX37" fmla="*/ 2747934 w 5817062"/>
              <a:gd name="connsiteY37" fmla="*/ 5036551 h 6145267"/>
              <a:gd name="connsiteX38" fmla="*/ 1929428 w 5817062"/>
              <a:gd name="connsiteY38" fmla="*/ 4181381 h 6145267"/>
              <a:gd name="connsiteX39" fmla="*/ 0 w 5817062"/>
              <a:gd name="connsiteY39" fmla="*/ 4181381 h 6145267"/>
              <a:gd name="connsiteX40" fmla="*/ 0 w 5817062"/>
              <a:gd name="connsiteY40" fmla="*/ 4181360 h 6145267"/>
              <a:gd name="connsiteX41" fmla="*/ 0 w 5817062"/>
              <a:gd name="connsiteY41" fmla="*/ 3927836 h 6145267"/>
              <a:gd name="connsiteX42" fmla="*/ 1929428 w 5817062"/>
              <a:gd name="connsiteY42" fmla="*/ 3927836 h 6145267"/>
              <a:gd name="connsiteX43" fmla="*/ 2747952 w 5817062"/>
              <a:gd name="connsiteY43" fmla="*/ 3072644 h 6145267"/>
              <a:gd name="connsiteX44" fmla="*/ 1929428 w 5817062"/>
              <a:gd name="connsiteY44" fmla="*/ 2217452 h 6145267"/>
              <a:gd name="connsiteX45" fmla="*/ 0 w 5817062"/>
              <a:gd name="connsiteY45" fmla="*/ 2217452 h 6145267"/>
              <a:gd name="connsiteX46" fmla="*/ 0 w 5817062"/>
              <a:gd name="connsiteY46" fmla="*/ 1963926 h 6145267"/>
              <a:gd name="connsiteX47" fmla="*/ 0 w 5817062"/>
              <a:gd name="connsiteY47" fmla="*/ 1963907 h 6145267"/>
              <a:gd name="connsiteX48" fmla="*/ 1929428 w 5817062"/>
              <a:gd name="connsiteY48" fmla="*/ 1963907 h 6145267"/>
              <a:gd name="connsiteX49" fmla="*/ 2747934 w 5817062"/>
              <a:gd name="connsiteY49" fmla="*/ 1108715 h 6145267"/>
              <a:gd name="connsiteX50" fmla="*/ 1929428 w 5817062"/>
              <a:gd name="connsiteY50" fmla="*/ 253545 h 6145267"/>
              <a:gd name="connsiteX51" fmla="*/ 0 w 5817062"/>
              <a:gd name="connsiteY51" fmla="*/ 253545 h 61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7062" h="6145267">
                <a:moveTo>
                  <a:pt x="2919530" y="3251947"/>
                </a:moveTo>
                <a:lnTo>
                  <a:pt x="2151264" y="4054607"/>
                </a:lnTo>
                <a:lnTo>
                  <a:pt x="2919530" y="4857268"/>
                </a:lnTo>
                <a:lnTo>
                  <a:pt x="3687794" y="4054607"/>
                </a:lnTo>
                <a:close/>
                <a:moveTo>
                  <a:pt x="2919530" y="1288040"/>
                </a:moveTo>
                <a:lnTo>
                  <a:pt x="2151264" y="2090700"/>
                </a:lnTo>
                <a:lnTo>
                  <a:pt x="2919530" y="2893380"/>
                </a:lnTo>
                <a:lnTo>
                  <a:pt x="3687794" y="2090700"/>
                </a:lnTo>
                <a:close/>
                <a:moveTo>
                  <a:pt x="0" y="0"/>
                </a:moveTo>
                <a:lnTo>
                  <a:pt x="2029947" y="0"/>
                </a:lnTo>
                <a:lnTo>
                  <a:pt x="2919530" y="929453"/>
                </a:lnTo>
                <a:lnTo>
                  <a:pt x="3809130" y="0"/>
                </a:lnTo>
                <a:lnTo>
                  <a:pt x="5817062" y="0"/>
                </a:lnTo>
                <a:lnTo>
                  <a:pt x="5817062" y="253545"/>
                </a:lnTo>
                <a:lnTo>
                  <a:pt x="3909630" y="253545"/>
                </a:lnTo>
                <a:lnTo>
                  <a:pt x="3091106" y="1108737"/>
                </a:lnTo>
                <a:lnTo>
                  <a:pt x="3909630" y="1963907"/>
                </a:lnTo>
                <a:lnTo>
                  <a:pt x="5817062" y="1963907"/>
                </a:lnTo>
                <a:lnTo>
                  <a:pt x="5817062" y="1963926"/>
                </a:lnTo>
                <a:lnTo>
                  <a:pt x="5817062" y="2217452"/>
                </a:lnTo>
                <a:lnTo>
                  <a:pt x="3909630" y="2217452"/>
                </a:lnTo>
                <a:lnTo>
                  <a:pt x="3091106" y="3072644"/>
                </a:lnTo>
                <a:lnTo>
                  <a:pt x="3909630" y="3927836"/>
                </a:lnTo>
                <a:lnTo>
                  <a:pt x="5817062" y="3927836"/>
                </a:lnTo>
                <a:lnTo>
                  <a:pt x="5817062" y="4181360"/>
                </a:lnTo>
                <a:lnTo>
                  <a:pt x="5817062" y="4181381"/>
                </a:lnTo>
                <a:lnTo>
                  <a:pt x="3909630" y="4181381"/>
                </a:lnTo>
                <a:lnTo>
                  <a:pt x="3091126" y="5036551"/>
                </a:lnTo>
                <a:lnTo>
                  <a:pt x="3909630" y="5891722"/>
                </a:lnTo>
                <a:lnTo>
                  <a:pt x="5817062" y="5891722"/>
                </a:lnTo>
                <a:lnTo>
                  <a:pt x="5817062" y="6145267"/>
                </a:lnTo>
                <a:lnTo>
                  <a:pt x="3809130" y="6145267"/>
                </a:lnTo>
                <a:lnTo>
                  <a:pt x="2919530" y="5215835"/>
                </a:lnTo>
                <a:lnTo>
                  <a:pt x="2029947" y="6145267"/>
                </a:lnTo>
                <a:lnTo>
                  <a:pt x="0" y="6145267"/>
                </a:lnTo>
                <a:lnTo>
                  <a:pt x="0" y="5891722"/>
                </a:lnTo>
                <a:lnTo>
                  <a:pt x="1929428" y="5891722"/>
                </a:lnTo>
                <a:lnTo>
                  <a:pt x="2747934" y="5036551"/>
                </a:lnTo>
                <a:lnTo>
                  <a:pt x="1929428" y="4181381"/>
                </a:lnTo>
                <a:lnTo>
                  <a:pt x="0" y="4181381"/>
                </a:lnTo>
                <a:lnTo>
                  <a:pt x="0" y="4181360"/>
                </a:lnTo>
                <a:lnTo>
                  <a:pt x="0" y="3927836"/>
                </a:lnTo>
                <a:lnTo>
                  <a:pt x="1929428" y="3927836"/>
                </a:lnTo>
                <a:lnTo>
                  <a:pt x="2747952" y="3072644"/>
                </a:lnTo>
                <a:lnTo>
                  <a:pt x="1929428" y="2217452"/>
                </a:lnTo>
                <a:lnTo>
                  <a:pt x="0" y="2217452"/>
                </a:lnTo>
                <a:lnTo>
                  <a:pt x="0" y="1963926"/>
                </a:lnTo>
                <a:lnTo>
                  <a:pt x="0" y="1963907"/>
                </a:lnTo>
                <a:lnTo>
                  <a:pt x="1929428" y="1963907"/>
                </a:lnTo>
                <a:lnTo>
                  <a:pt x="2747934" y="1108715"/>
                </a:lnTo>
                <a:lnTo>
                  <a:pt x="1929428" y="253545"/>
                </a:lnTo>
                <a:lnTo>
                  <a:pt x="0" y="2535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 </a:t>
            </a:r>
          </a:p>
        </p:txBody>
      </p:sp>
      <p:pic>
        <p:nvPicPr>
          <p:cNvPr id="150" name="Picture 5">
            <a:extLst>
              <a:ext uri="{FF2B5EF4-FFF2-40B4-BE49-F238E27FC236}">
                <a16:creationId xmlns:a16="http://schemas.microsoft.com/office/drawing/2014/main" id="{F423D214-1DDC-4CCF-AEFC-5C7975743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5" grpId="0"/>
      <p:bldP spid="2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2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Vorm2 Paars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153" name="Picture 5">
            <a:extLst>
              <a:ext uri="{FF2B5EF4-FFF2-40B4-BE49-F238E27FC236}">
                <a16:creationId xmlns:a16="http://schemas.microsoft.com/office/drawing/2014/main" id="{60C1A2DF-EA9A-4017-9B71-FA9DD3E00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295" name="Tijdelijke aanduiding voor titel 1">
            <a:extLst>
              <a:ext uri="{FF2B5EF4-FFF2-40B4-BE49-F238E27FC236}">
                <a16:creationId xmlns:a16="http://schemas.microsoft.com/office/drawing/2014/main" id="{F82A6167-AB05-44A7-B534-ABB1E5F9B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7" name="Tijdelijke aanduiding voor verticale tekst 2">
            <a:extLst>
              <a:ext uri="{FF2B5EF4-FFF2-40B4-BE49-F238E27FC236}">
                <a16:creationId xmlns:a16="http://schemas.microsoft.com/office/drawing/2014/main" id="{ECAE83AC-49BF-41E7-BF55-B74887DAA5A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303" name="Tijdelijke aanduiding voor tekst 302">
            <a:extLst>
              <a:ext uri="{FF2B5EF4-FFF2-40B4-BE49-F238E27FC236}">
                <a16:creationId xmlns:a16="http://schemas.microsoft.com/office/drawing/2014/main" id="{FF8E7220-3F72-4D71-9557-7E8A2EE16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000" y="230235"/>
            <a:ext cx="6086700" cy="6430119"/>
          </a:xfrm>
          <a:custGeom>
            <a:avLst/>
            <a:gdLst>
              <a:gd name="connsiteX0" fmla="*/ 2919530 w 5817062"/>
              <a:gd name="connsiteY0" fmla="*/ 3251947 h 6145267"/>
              <a:gd name="connsiteX1" fmla="*/ 2151264 w 5817062"/>
              <a:gd name="connsiteY1" fmla="*/ 4054607 h 6145267"/>
              <a:gd name="connsiteX2" fmla="*/ 2919530 w 5817062"/>
              <a:gd name="connsiteY2" fmla="*/ 4857268 h 6145267"/>
              <a:gd name="connsiteX3" fmla="*/ 3687794 w 5817062"/>
              <a:gd name="connsiteY3" fmla="*/ 4054607 h 6145267"/>
              <a:gd name="connsiteX4" fmla="*/ 2919530 w 5817062"/>
              <a:gd name="connsiteY4" fmla="*/ 1288040 h 6145267"/>
              <a:gd name="connsiteX5" fmla="*/ 2151264 w 5817062"/>
              <a:gd name="connsiteY5" fmla="*/ 2090700 h 6145267"/>
              <a:gd name="connsiteX6" fmla="*/ 2919530 w 5817062"/>
              <a:gd name="connsiteY6" fmla="*/ 2893380 h 6145267"/>
              <a:gd name="connsiteX7" fmla="*/ 3687794 w 5817062"/>
              <a:gd name="connsiteY7" fmla="*/ 2090700 h 6145267"/>
              <a:gd name="connsiteX8" fmla="*/ 0 w 5817062"/>
              <a:gd name="connsiteY8" fmla="*/ 0 h 6145267"/>
              <a:gd name="connsiteX9" fmla="*/ 2029947 w 5817062"/>
              <a:gd name="connsiteY9" fmla="*/ 0 h 6145267"/>
              <a:gd name="connsiteX10" fmla="*/ 2919530 w 5817062"/>
              <a:gd name="connsiteY10" fmla="*/ 929453 h 6145267"/>
              <a:gd name="connsiteX11" fmla="*/ 3809130 w 5817062"/>
              <a:gd name="connsiteY11" fmla="*/ 0 h 6145267"/>
              <a:gd name="connsiteX12" fmla="*/ 5817062 w 5817062"/>
              <a:gd name="connsiteY12" fmla="*/ 0 h 6145267"/>
              <a:gd name="connsiteX13" fmla="*/ 5817062 w 5817062"/>
              <a:gd name="connsiteY13" fmla="*/ 253545 h 6145267"/>
              <a:gd name="connsiteX14" fmla="*/ 3909630 w 5817062"/>
              <a:gd name="connsiteY14" fmla="*/ 253545 h 6145267"/>
              <a:gd name="connsiteX15" fmla="*/ 3091106 w 5817062"/>
              <a:gd name="connsiteY15" fmla="*/ 1108737 h 6145267"/>
              <a:gd name="connsiteX16" fmla="*/ 3909630 w 5817062"/>
              <a:gd name="connsiteY16" fmla="*/ 1963907 h 6145267"/>
              <a:gd name="connsiteX17" fmla="*/ 5817062 w 5817062"/>
              <a:gd name="connsiteY17" fmla="*/ 1963907 h 6145267"/>
              <a:gd name="connsiteX18" fmla="*/ 5817062 w 5817062"/>
              <a:gd name="connsiteY18" fmla="*/ 1963926 h 6145267"/>
              <a:gd name="connsiteX19" fmla="*/ 5817062 w 5817062"/>
              <a:gd name="connsiteY19" fmla="*/ 2217452 h 6145267"/>
              <a:gd name="connsiteX20" fmla="*/ 3909630 w 5817062"/>
              <a:gd name="connsiteY20" fmla="*/ 2217452 h 6145267"/>
              <a:gd name="connsiteX21" fmla="*/ 3091106 w 5817062"/>
              <a:gd name="connsiteY21" fmla="*/ 3072644 h 6145267"/>
              <a:gd name="connsiteX22" fmla="*/ 3909630 w 5817062"/>
              <a:gd name="connsiteY22" fmla="*/ 3927836 h 6145267"/>
              <a:gd name="connsiteX23" fmla="*/ 5817062 w 5817062"/>
              <a:gd name="connsiteY23" fmla="*/ 3927836 h 6145267"/>
              <a:gd name="connsiteX24" fmla="*/ 5817062 w 5817062"/>
              <a:gd name="connsiteY24" fmla="*/ 4181360 h 6145267"/>
              <a:gd name="connsiteX25" fmla="*/ 5817062 w 5817062"/>
              <a:gd name="connsiteY25" fmla="*/ 4181381 h 6145267"/>
              <a:gd name="connsiteX26" fmla="*/ 3909630 w 5817062"/>
              <a:gd name="connsiteY26" fmla="*/ 4181381 h 6145267"/>
              <a:gd name="connsiteX27" fmla="*/ 3091126 w 5817062"/>
              <a:gd name="connsiteY27" fmla="*/ 5036551 h 6145267"/>
              <a:gd name="connsiteX28" fmla="*/ 3909630 w 5817062"/>
              <a:gd name="connsiteY28" fmla="*/ 5891722 h 6145267"/>
              <a:gd name="connsiteX29" fmla="*/ 5817062 w 5817062"/>
              <a:gd name="connsiteY29" fmla="*/ 5891722 h 6145267"/>
              <a:gd name="connsiteX30" fmla="*/ 5817062 w 5817062"/>
              <a:gd name="connsiteY30" fmla="*/ 6145267 h 6145267"/>
              <a:gd name="connsiteX31" fmla="*/ 3809130 w 5817062"/>
              <a:gd name="connsiteY31" fmla="*/ 6145267 h 6145267"/>
              <a:gd name="connsiteX32" fmla="*/ 2919530 w 5817062"/>
              <a:gd name="connsiteY32" fmla="*/ 5215835 h 6145267"/>
              <a:gd name="connsiteX33" fmla="*/ 2029947 w 5817062"/>
              <a:gd name="connsiteY33" fmla="*/ 6145267 h 6145267"/>
              <a:gd name="connsiteX34" fmla="*/ 0 w 5817062"/>
              <a:gd name="connsiteY34" fmla="*/ 6145267 h 6145267"/>
              <a:gd name="connsiteX35" fmla="*/ 0 w 5817062"/>
              <a:gd name="connsiteY35" fmla="*/ 5891722 h 6145267"/>
              <a:gd name="connsiteX36" fmla="*/ 1929428 w 5817062"/>
              <a:gd name="connsiteY36" fmla="*/ 5891722 h 6145267"/>
              <a:gd name="connsiteX37" fmla="*/ 2747934 w 5817062"/>
              <a:gd name="connsiteY37" fmla="*/ 5036551 h 6145267"/>
              <a:gd name="connsiteX38" fmla="*/ 1929428 w 5817062"/>
              <a:gd name="connsiteY38" fmla="*/ 4181381 h 6145267"/>
              <a:gd name="connsiteX39" fmla="*/ 0 w 5817062"/>
              <a:gd name="connsiteY39" fmla="*/ 4181381 h 6145267"/>
              <a:gd name="connsiteX40" fmla="*/ 0 w 5817062"/>
              <a:gd name="connsiteY40" fmla="*/ 4181360 h 6145267"/>
              <a:gd name="connsiteX41" fmla="*/ 0 w 5817062"/>
              <a:gd name="connsiteY41" fmla="*/ 3927836 h 6145267"/>
              <a:gd name="connsiteX42" fmla="*/ 1929428 w 5817062"/>
              <a:gd name="connsiteY42" fmla="*/ 3927836 h 6145267"/>
              <a:gd name="connsiteX43" fmla="*/ 2747952 w 5817062"/>
              <a:gd name="connsiteY43" fmla="*/ 3072644 h 6145267"/>
              <a:gd name="connsiteX44" fmla="*/ 1929428 w 5817062"/>
              <a:gd name="connsiteY44" fmla="*/ 2217452 h 6145267"/>
              <a:gd name="connsiteX45" fmla="*/ 0 w 5817062"/>
              <a:gd name="connsiteY45" fmla="*/ 2217452 h 6145267"/>
              <a:gd name="connsiteX46" fmla="*/ 0 w 5817062"/>
              <a:gd name="connsiteY46" fmla="*/ 1963926 h 6145267"/>
              <a:gd name="connsiteX47" fmla="*/ 0 w 5817062"/>
              <a:gd name="connsiteY47" fmla="*/ 1963907 h 6145267"/>
              <a:gd name="connsiteX48" fmla="*/ 1929428 w 5817062"/>
              <a:gd name="connsiteY48" fmla="*/ 1963907 h 6145267"/>
              <a:gd name="connsiteX49" fmla="*/ 2747934 w 5817062"/>
              <a:gd name="connsiteY49" fmla="*/ 1108715 h 6145267"/>
              <a:gd name="connsiteX50" fmla="*/ 1929428 w 5817062"/>
              <a:gd name="connsiteY50" fmla="*/ 253545 h 6145267"/>
              <a:gd name="connsiteX51" fmla="*/ 0 w 5817062"/>
              <a:gd name="connsiteY51" fmla="*/ 253545 h 61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7062" h="6145267">
                <a:moveTo>
                  <a:pt x="2919530" y="3251947"/>
                </a:moveTo>
                <a:lnTo>
                  <a:pt x="2151264" y="4054607"/>
                </a:lnTo>
                <a:lnTo>
                  <a:pt x="2919530" y="4857268"/>
                </a:lnTo>
                <a:lnTo>
                  <a:pt x="3687794" y="4054607"/>
                </a:lnTo>
                <a:close/>
                <a:moveTo>
                  <a:pt x="2919530" y="1288040"/>
                </a:moveTo>
                <a:lnTo>
                  <a:pt x="2151264" y="2090700"/>
                </a:lnTo>
                <a:lnTo>
                  <a:pt x="2919530" y="2893380"/>
                </a:lnTo>
                <a:lnTo>
                  <a:pt x="3687794" y="2090700"/>
                </a:lnTo>
                <a:close/>
                <a:moveTo>
                  <a:pt x="0" y="0"/>
                </a:moveTo>
                <a:lnTo>
                  <a:pt x="2029947" y="0"/>
                </a:lnTo>
                <a:lnTo>
                  <a:pt x="2919530" y="929453"/>
                </a:lnTo>
                <a:lnTo>
                  <a:pt x="3809130" y="0"/>
                </a:lnTo>
                <a:lnTo>
                  <a:pt x="5817062" y="0"/>
                </a:lnTo>
                <a:lnTo>
                  <a:pt x="5817062" y="253545"/>
                </a:lnTo>
                <a:lnTo>
                  <a:pt x="3909630" y="253545"/>
                </a:lnTo>
                <a:lnTo>
                  <a:pt x="3091106" y="1108737"/>
                </a:lnTo>
                <a:lnTo>
                  <a:pt x="3909630" y="1963907"/>
                </a:lnTo>
                <a:lnTo>
                  <a:pt x="5817062" y="1963907"/>
                </a:lnTo>
                <a:lnTo>
                  <a:pt x="5817062" y="1963926"/>
                </a:lnTo>
                <a:lnTo>
                  <a:pt x="5817062" y="2217452"/>
                </a:lnTo>
                <a:lnTo>
                  <a:pt x="3909630" y="2217452"/>
                </a:lnTo>
                <a:lnTo>
                  <a:pt x="3091106" y="3072644"/>
                </a:lnTo>
                <a:lnTo>
                  <a:pt x="3909630" y="3927836"/>
                </a:lnTo>
                <a:lnTo>
                  <a:pt x="5817062" y="3927836"/>
                </a:lnTo>
                <a:lnTo>
                  <a:pt x="5817062" y="4181360"/>
                </a:lnTo>
                <a:lnTo>
                  <a:pt x="5817062" y="4181381"/>
                </a:lnTo>
                <a:lnTo>
                  <a:pt x="3909630" y="4181381"/>
                </a:lnTo>
                <a:lnTo>
                  <a:pt x="3091126" y="5036551"/>
                </a:lnTo>
                <a:lnTo>
                  <a:pt x="3909630" y="5891722"/>
                </a:lnTo>
                <a:lnTo>
                  <a:pt x="5817062" y="5891722"/>
                </a:lnTo>
                <a:lnTo>
                  <a:pt x="5817062" y="6145267"/>
                </a:lnTo>
                <a:lnTo>
                  <a:pt x="3809130" y="6145267"/>
                </a:lnTo>
                <a:lnTo>
                  <a:pt x="2919530" y="5215835"/>
                </a:lnTo>
                <a:lnTo>
                  <a:pt x="2029947" y="6145267"/>
                </a:lnTo>
                <a:lnTo>
                  <a:pt x="0" y="6145267"/>
                </a:lnTo>
                <a:lnTo>
                  <a:pt x="0" y="5891722"/>
                </a:lnTo>
                <a:lnTo>
                  <a:pt x="1929428" y="5891722"/>
                </a:lnTo>
                <a:lnTo>
                  <a:pt x="2747934" y="5036551"/>
                </a:lnTo>
                <a:lnTo>
                  <a:pt x="1929428" y="4181381"/>
                </a:lnTo>
                <a:lnTo>
                  <a:pt x="0" y="4181381"/>
                </a:lnTo>
                <a:lnTo>
                  <a:pt x="0" y="4181360"/>
                </a:lnTo>
                <a:lnTo>
                  <a:pt x="0" y="3927836"/>
                </a:lnTo>
                <a:lnTo>
                  <a:pt x="1929428" y="3927836"/>
                </a:lnTo>
                <a:lnTo>
                  <a:pt x="2747952" y="3072644"/>
                </a:lnTo>
                <a:lnTo>
                  <a:pt x="1929428" y="2217452"/>
                </a:lnTo>
                <a:lnTo>
                  <a:pt x="0" y="2217452"/>
                </a:lnTo>
                <a:lnTo>
                  <a:pt x="0" y="1963926"/>
                </a:lnTo>
                <a:lnTo>
                  <a:pt x="0" y="1963907"/>
                </a:lnTo>
                <a:lnTo>
                  <a:pt x="1929428" y="1963907"/>
                </a:lnTo>
                <a:lnTo>
                  <a:pt x="2747934" y="1108715"/>
                </a:lnTo>
                <a:lnTo>
                  <a:pt x="1929428" y="253545"/>
                </a:lnTo>
                <a:lnTo>
                  <a:pt x="0" y="2535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20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5" grpId="0"/>
      <p:bldP spid="2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Vorm2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jdelijke aanduiding voor tekst 9">
            <a:extLst>
              <a:ext uri="{FF2B5EF4-FFF2-40B4-BE49-F238E27FC236}">
                <a16:creationId xmlns:a16="http://schemas.microsoft.com/office/drawing/2014/main" id="{146E5916-C1B7-4126-B21F-9B723F92B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8000" y="0"/>
            <a:ext cx="6084000" cy="688022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Vorm2 Groen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153" name="Picture 5">
            <a:extLst>
              <a:ext uri="{FF2B5EF4-FFF2-40B4-BE49-F238E27FC236}">
                <a16:creationId xmlns:a16="http://schemas.microsoft.com/office/drawing/2014/main" id="{7CA88535-25EC-4883-A88C-09753FA2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295" name="Tijdelijke aanduiding voor titel 1">
            <a:extLst>
              <a:ext uri="{FF2B5EF4-FFF2-40B4-BE49-F238E27FC236}">
                <a16:creationId xmlns:a16="http://schemas.microsoft.com/office/drawing/2014/main" id="{CEA02B61-812C-4715-B97B-93000E1F7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7" name="Tijdelijke aanduiding voor verticale tekst 2">
            <a:extLst>
              <a:ext uri="{FF2B5EF4-FFF2-40B4-BE49-F238E27FC236}">
                <a16:creationId xmlns:a16="http://schemas.microsoft.com/office/drawing/2014/main" id="{781482C4-968C-4C68-9B89-40310422E149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150" name="Tijdelijke aanduiding voor tekst 149">
            <a:extLst>
              <a:ext uri="{FF2B5EF4-FFF2-40B4-BE49-F238E27FC236}">
                <a16:creationId xmlns:a16="http://schemas.microsoft.com/office/drawing/2014/main" id="{C3C7F2DF-CF00-4F17-8686-50861730C4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000" y="230235"/>
            <a:ext cx="6086700" cy="6430119"/>
          </a:xfrm>
          <a:custGeom>
            <a:avLst/>
            <a:gdLst>
              <a:gd name="connsiteX0" fmla="*/ 2919530 w 5817062"/>
              <a:gd name="connsiteY0" fmla="*/ 3251947 h 6145267"/>
              <a:gd name="connsiteX1" fmla="*/ 2151264 w 5817062"/>
              <a:gd name="connsiteY1" fmla="*/ 4054607 h 6145267"/>
              <a:gd name="connsiteX2" fmla="*/ 2919530 w 5817062"/>
              <a:gd name="connsiteY2" fmla="*/ 4857268 h 6145267"/>
              <a:gd name="connsiteX3" fmla="*/ 3687794 w 5817062"/>
              <a:gd name="connsiteY3" fmla="*/ 4054607 h 6145267"/>
              <a:gd name="connsiteX4" fmla="*/ 2919530 w 5817062"/>
              <a:gd name="connsiteY4" fmla="*/ 1288040 h 6145267"/>
              <a:gd name="connsiteX5" fmla="*/ 2151264 w 5817062"/>
              <a:gd name="connsiteY5" fmla="*/ 2090700 h 6145267"/>
              <a:gd name="connsiteX6" fmla="*/ 2919530 w 5817062"/>
              <a:gd name="connsiteY6" fmla="*/ 2893380 h 6145267"/>
              <a:gd name="connsiteX7" fmla="*/ 3687794 w 5817062"/>
              <a:gd name="connsiteY7" fmla="*/ 2090700 h 6145267"/>
              <a:gd name="connsiteX8" fmla="*/ 0 w 5817062"/>
              <a:gd name="connsiteY8" fmla="*/ 0 h 6145267"/>
              <a:gd name="connsiteX9" fmla="*/ 2029947 w 5817062"/>
              <a:gd name="connsiteY9" fmla="*/ 0 h 6145267"/>
              <a:gd name="connsiteX10" fmla="*/ 2919530 w 5817062"/>
              <a:gd name="connsiteY10" fmla="*/ 929453 h 6145267"/>
              <a:gd name="connsiteX11" fmla="*/ 3809130 w 5817062"/>
              <a:gd name="connsiteY11" fmla="*/ 0 h 6145267"/>
              <a:gd name="connsiteX12" fmla="*/ 5817062 w 5817062"/>
              <a:gd name="connsiteY12" fmla="*/ 0 h 6145267"/>
              <a:gd name="connsiteX13" fmla="*/ 5817062 w 5817062"/>
              <a:gd name="connsiteY13" fmla="*/ 253545 h 6145267"/>
              <a:gd name="connsiteX14" fmla="*/ 3909630 w 5817062"/>
              <a:gd name="connsiteY14" fmla="*/ 253545 h 6145267"/>
              <a:gd name="connsiteX15" fmla="*/ 3091106 w 5817062"/>
              <a:gd name="connsiteY15" fmla="*/ 1108737 h 6145267"/>
              <a:gd name="connsiteX16" fmla="*/ 3909630 w 5817062"/>
              <a:gd name="connsiteY16" fmla="*/ 1963907 h 6145267"/>
              <a:gd name="connsiteX17" fmla="*/ 5817062 w 5817062"/>
              <a:gd name="connsiteY17" fmla="*/ 1963907 h 6145267"/>
              <a:gd name="connsiteX18" fmla="*/ 5817062 w 5817062"/>
              <a:gd name="connsiteY18" fmla="*/ 1963926 h 6145267"/>
              <a:gd name="connsiteX19" fmla="*/ 5817062 w 5817062"/>
              <a:gd name="connsiteY19" fmla="*/ 2217452 h 6145267"/>
              <a:gd name="connsiteX20" fmla="*/ 3909630 w 5817062"/>
              <a:gd name="connsiteY20" fmla="*/ 2217452 h 6145267"/>
              <a:gd name="connsiteX21" fmla="*/ 3091106 w 5817062"/>
              <a:gd name="connsiteY21" fmla="*/ 3072644 h 6145267"/>
              <a:gd name="connsiteX22" fmla="*/ 3909630 w 5817062"/>
              <a:gd name="connsiteY22" fmla="*/ 3927836 h 6145267"/>
              <a:gd name="connsiteX23" fmla="*/ 5817062 w 5817062"/>
              <a:gd name="connsiteY23" fmla="*/ 3927836 h 6145267"/>
              <a:gd name="connsiteX24" fmla="*/ 5817062 w 5817062"/>
              <a:gd name="connsiteY24" fmla="*/ 4181360 h 6145267"/>
              <a:gd name="connsiteX25" fmla="*/ 5817062 w 5817062"/>
              <a:gd name="connsiteY25" fmla="*/ 4181381 h 6145267"/>
              <a:gd name="connsiteX26" fmla="*/ 3909630 w 5817062"/>
              <a:gd name="connsiteY26" fmla="*/ 4181381 h 6145267"/>
              <a:gd name="connsiteX27" fmla="*/ 3091126 w 5817062"/>
              <a:gd name="connsiteY27" fmla="*/ 5036551 h 6145267"/>
              <a:gd name="connsiteX28" fmla="*/ 3909630 w 5817062"/>
              <a:gd name="connsiteY28" fmla="*/ 5891722 h 6145267"/>
              <a:gd name="connsiteX29" fmla="*/ 5817062 w 5817062"/>
              <a:gd name="connsiteY29" fmla="*/ 5891722 h 6145267"/>
              <a:gd name="connsiteX30" fmla="*/ 5817062 w 5817062"/>
              <a:gd name="connsiteY30" fmla="*/ 6145267 h 6145267"/>
              <a:gd name="connsiteX31" fmla="*/ 3809130 w 5817062"/>
              <a:gd name="connsiteY31" fmla="*/ 6145267 h 6145267"/>
              <a:gd name="connsiteX32" fmla="*/ 2919530 w 5817062"/>
              <a:gd name="connsiteY32" fmla="*/ 5215835 h 6145267"/>
              <a:gd name="connsiteX33" fmla="*/ 2029947 w 5817062"/>
              <a:gd name="connsiteY33" fmla="*/ 6145267 h 6145267"/>
              <a:gd name="connsiteX34" fmla="*/ 0 w 5817062"/>
              <a:gd name="connsiteY34" fmla="*/ 6145267 h 6145267"/>
              <a:gd name="connsiteX35" fmla="*/ 0 w 5817062"/>
              <a:gd name="connsiteY35" fmla="*/ 5891722 h 6145267"/>
              <a:gd name="connsiteX36" fmla="*/ 1929428 w 5817062"/>
              <a:gd name="connsiteY36" fmla="*/ 5891722 h 6145267"/>
              <a:gd name="connsiteX37" fmla="*/ 2747934 w 5817062"/>
              <a:gd name="connsiteY37" fmla="*/ 5036551 h 6145267"/>
              <a:gd name="connsiteX38" fmla="*/ 1929428 w 5817062"/>
              <a:gd name="connsiteY38" fmla="*/ 4181381 h 6145267"/>
              <a:gd name="connsiteX39" fmla="*/ 0 w 5817062"/>
              <a:gd name="connsiteY39" fmla="*/ 4181381 h 6145267"/>
              <a:gd name="connsiteX40" fmla="*/ 0 w 5817062"/>
              <a:gd name="connsiteY40" fmla="*/ 4181360 h 6145267"/>
              <a:gd name="connsiteX41" fmla="*/ 0 w 5817062"/>
              <a:gd name="connsiteY41" fmla="*/ 3927836 h 6145267"/>
              <a:gd name="connsiteX42" fmla="*/ 1929428 w 5817062"/>
              <a:gd name="connsiteY42" fmla="*/ 3927836 h 6145267"/>
              <a:gd name="connsiteX43" fmla="*/ 2747952 w 5817062"/>
              <a:gd name="connsiteY43" fmla="*/ 3072644 h 6145267"/>
              <a:gd name="connsiteX44" fmla="*/ 1929428 w 5817062"/>
              <a:gd name="connsiteY44" fmla="*/ 2217452 h 6145267"/>
              <a:gd name="connsiteX45" fmla="*/ 0 w 5817062"/>
              <a:gd name="connsiteY45" fmla="*/ 2217452 h 6145267"/>
              <a:gd name="connsiteX46" fmla="*/ 0 w 5817062"/>
              <a:gd name="connsiteY46" fmla="*/ 1963926 h 6145267"/>
              <a:gd name="connsiteX47" fmla="*/ 0 w 5817062"/>
              <a:gd name="connsiteY47" fmla="*/ 1963907 h 6145267"/>
              <a:gd name="connsiteX48" fmla="*/ 1929428 w 5817062"/>
              <a:gd name="connsiteY48" fmla="*/ 1963907 h 6145267"/>
              <a:gd name="connsiteX49" fmla="*/ 2747934 w 5817062"/>
              <a:gd name="connsiteY49" fmla="*/ 1108715 h 6145267"/>
              <a:gd name="connsiteX50" fmla="*/ 1929428 w 5817062"/>
              <a:gd name="connsiteY50" fmla="*/ 253545 h 6145267"/>
              <a:gd name="connsiteX51" fmla="*/ 0 w 5817062"/>
              <a:gd name="connsiteY51" fmla="*/ 253545 h 61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7062" h="6145267">
                <a:moveTo>
                  <a:pt x="2919530" y="3251947"/>
                </a:moveTo>
                <a:lnTo>
                  <a:pt x="2151264" y="4054607"/>
                </a:lnTo>
                <a:lnTo>
                  <a:pt x="2919530" y="4857268"/>
                </a:lnTo>
                <a:lnTo>
                  <a:pt x="3687794" y="4054607"/>
                </a:lnTo>
                <a:close/>
                <a:moveTo>
                  <a:pt x="2919530" y="1288040"/>
                </a:moveTo>
                <a:lnTo>
                  <a:pt x="2151264" y="2090700"/>
                </a:lnTo>
                <a:lnTo>
                  <a:pt x="2919530" y="2893380"/>
                </a:lnTo>
                <a:lnTo>
                  <a:pt x="3687794" y="2090700"/>
                </a:lnTo>
                <a:close/>
                <a:moveTo>
                  <a:pt x="0" y="0"/>
                </a:moveTo>
                <a:lnTo>
                  <a:pt x="2029947" y="0"/>
                </a:lnTo>
                <a:lnTo>
                  <a:pt x="2919530" y="929453"/>
                </a:lnTo>
                <a:lnTo>
                  <a:pt x="3809130" y="0"/>
                </a:lnTo>
                <a:lnTo>
                  <a:pt x="5817062" y="0"/>
                </a:lnTo>
                <a:lnTo>
                  <a:pt x="5817062" y="253545"/>
                </a:lnTo>
                <a:lnTo>
                  <a:pt x="3909630" y="253545"/>
                </a:lnTo>
                <a:lnTo>
                  <a:pt x="3091106" y="1108737"/>
                </a:lnTo>
                <a:lnTo>
                  <a:pt x="3909630" y="1963907"/>
                </a:lnTo>
                <a:lnTo>
                  <a:pt x="5817062" y="1963907"/>
                </a:lnTo>
                <a:lnTo>
                  <a:pt x="5817062" y="1963926"/>
                </a:lnTo>
                <a:lnTo>
                  <a:pt x="5817062" y="2217452"/>
                </a:lnTo>
                <a:lnTo>
                  <a:pt x="3909630" y="2217452"/>
                </a:lnTo>
                <a:lnTo>
                  <a:pt x="3091106" y="3072644"/>
                </a:lnTo>
                <a:lnTo>
                  <a:pt x="3909630" y="3927836"/>
                </a:lnTo>
                <a:lnTo>
                  <a:pt x="5817062" y="3927836"/>
                </a:lnTo>
                <a:lnTo>
                  <a:pt x="5817062" y="4181360"/>
                </a:lnTo>
                <a:lnTo>
                  <a:pt x="5817062" y="4181381"/>
                </a:lnTo>
                <a:lnTo>
                  <a:pt x="3909630" y="4181381"/>
                </a:lnTo>
                <a:lnTo>
                  <a:pt x="3091126" y="5036551"/>
                </a:lnTo>
                <a:lnTo>
                  <a:pt x="3909630" y="5891722"/>
                </a:lnTo>
                <a:lnTo>
                  <a:pt x="5817062" y="5891722"/>
                </a:lnTo>
                <a:lnTo>
                  <a:pt x="5817062" y="6145267"/>
                </a:lnTo>
                <a:lnTo>
                  <a:pt x="3809130" y="6145267"/>
                </a:lnTo>
                <a:lnTo>
                  <a:pt x="2919530" y="5215835"/>
                </a:lnTo>
                <a:lnTo>
                  <a:pt x="2029947" y="6145267"/>
                </a:lnTo>
                <a:lnTo>
                  <a:pt x="0" y="6145267"/>
                </a:lnTo>
                <a:lnTo>
                  <a:pt x="0" y="5891722"/>
                </a:lnTo>
                <a:lnTo>
                  <a:pt x="1929428" y="5891722"/>
                </a:lnTo>
                <a:lnTo>
                  <a:pt x="2747934" y="5036551"/>
                </a:lnTo>
                <a:lnTo>
                  <a:pt x="1929428" y="4181381"/>
                </a:lnTo>
                <a:lnTo>
                  <a:pt x="0" y="4181381"/>
                </a:lnTo>
                <a:lnTo>
                  <a:pt x="0" y="4181360"/>
                </a:lnTo>
                <a:lnTo>
                  <a:pt x="0" y="3927836"/>
                </a:lnTo>
                <a:lnTo>
                  <a:pt x="1929428" y="3927836"/>
                </a:lnTo>
                <a:lnTo>
                  <a:pt x="2747952" y="3072644"/>
                </a:lnTo>
                <a:lnTo>
                  <a:pt x="1929428" y="2217452"/>
                </a:lnTo>
                <a:lnTo>
                  <a:pt x="0" y="2217452"/>
                </a:lnTo>
                <a:lnTo>
                  <a:pt x="0" y="1963926"/>
                </a:lnTo>
                <a:lnTo>
                  <a:pt x="0" y="1963907"/>
                </a:lnTo>
                <a:lnTo>
                  <a:pt x="1929428" y="1963907"/>
                </a:lnTo>
                <a:lnTo>
                  <a:pt x="2747934" y="1108715"/>
                </a:lnTo>
                <a:lnTo>
                  <a:pt x="1929428" y="253545"/>
                </a:lnTo>
                <a:lnTo>
                  <a:pt x="0" y="25354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892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5" grpId="0"/>
      <p:bldP spid="2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14F2206-6DE8-4489-912B-476584EFAC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DF6C496A-91E8-47C1-9DF6-6A1817878C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04823"/>
            <a:ext cx="6096000" cy="5854723"/>
          </a:xfrm>
          <a:custGeom>
            <a:avLst/>
            <a:gdLst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704871 w 4402288"/>
              <a:gd name="connsiteY9" fmla="*/ 2256944 h 4228047"/>
              <a:gd name="connsiteX10" fmla="*/ 3814443 w 4402288"/>
              <a:gd name="connsiteY10" fmla="*/ 2256944 h 4228047"/>
              <a:gd name="connsiteX11" fmla="*/ 4402288 w 4402288"/>
              <a:gd name="connsiteY11" fmla="*/ 2256944 h 4228047"/>
              <a:gd name="connsiteX12" fmla="*/ 4402288 w 4402288"/>
              <a:gd name="connsiteY12" fmla="*/ 2465369 h 4228047"/>
              <a:gd name="connsiteX13" fmla="*/ 3733022 w 4402288"/>
              <a:gd name="connsiteY13" fmla="*/ 2465369 h 4228047"/>
              <a:gd name="connsiteX14" fmla="*/ 3733022 w 4402288"/>
              <a:gd name="connsiteY14" fmla="*/ 4070118 h 4228047"/>
              <a:gd name="connsiteX15" fmla="*/ 3575092 w 4402288"/>
              <a:gd name="connsiteY15" fmla="*/ 4228047 h 4228047"/>
              <a:gd name="connsiteX16" fmla="*/ 3519397 w 4402288"/>
              <a:gd name="connsiteY16" fmla="*/ 4228047 h 4228047"/>
              <a:gd name="connsiteX17" fmla="*/ 2519418 w 4402288"/>
              <a:gd name="connsiteY17" fmla="*/ 4228047 h 4228047"/>
              <a:gd name="connsiteX18" fmla="*/ 2132731 w 4402288"/>
              <a:gd name="connsiteY18" fmla="*/ 3840972 h 4228047"/>
              <a:gd name="connsiteX19" fmla="*/ 2132731 w 4402288"/>
              <a:gd name="connsiteY19" fmla="*/ 387075 h 4228047"/>
              <a:gd name="connsiteX20" fmla="*/ 1951285 w 4402288"/>
              <a:gd name="connsiteY20" fmla="*/ 205447 h 4228047"/>
              <a:gd name="connsiteX21" fmla="*/ 945897 w 4402288"/>
              <a:gd name="connsiteY21" fmla="*/ 205447 h 4228047"/>
              <a:gd name="connsiteX22" fmla="*/ 945897 w 4402288"/>
              <a:gd name="connsiteY22" fmla="*/ 1823248 h 4228047"/>
              <a:gd name="connsiteX23" fmla="*/ 945897 w 4402288"/>
              <a:gd name="connsiteY23" fmla="*/ 1825488 h 4228047"/>
              <a:gd name="connsiteX24" fmla="*/ 800281 w 4402288"/>
              <a:gd name="connsiteY24" fmla="*/ 1971104 h 4228047"/>
              <a:gd name="connsiteX25" fmla="*/ 779395 w 4402288"/>
              <a:gd name="connsiteY25" fmla="*/ 1971104 h 4228047"/>
              <a:gd name="connsiteX26" fmla="*/ 0 w 4402288"/>
              <a:gd name="connsiteY26" fmla="*/ 1971104 h 4228047"/>
              <a:gd name="connsiteX27" fmla="*/ 0 w 4402288"/>
              <a:gd name="connsiteY27" fmla="*/ 1765657 h 4228047"/>
              <a:gd name="connsiteX28" fmla="*/ 740655 w 4402288"/>
              <a:gd name="connsiteY28" fmla="*/ 1765657 h 4228047"/>
              <a:gd name="connsiteX29" fmla="*/ 740655 w 4402288"/>
              <a:gd name="connsiteY29" fmla="*/ 220707 h 4228047"/>
              <a:gd name="connsiteX30" fmla="*/ 740655 w 4402288"/>
              <a:gd name="connsiteY30" fmla="*/ 179698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614692 w 4402288"/>
              <a:gd name="connsiteY9" fmla="*/ 2340435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527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30430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699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90776 w 4402288"/>
              <a:gd name="connsiteY25" fmla="*/ 1881291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2365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899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415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243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650804 w 4402288"/>
              <a:gd name="connsiteY16" fmla="*/ 4147781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344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516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30324"/>
              <a:gd name="connsiteX1" fmla="*/ 953757 w 4402288"/>
              <a:gd name="connsiteY1" fmla="*/ 0 h 4230324"/>
              <a:gd name="connsiteX2" fmla="*/ 1951285 w 4402288"/>
              <a:gd name="connsiteY2" fmla="*/ 0 h 4230324"/>
              <a:gd name="connsiteX3" fmla="*/ 2337971 w 4402288"/>
              <a:gd name="connsiteY3" fmla="*/ 387075 h 4230324"/>
              <a:gd name="connsiteX4" fmla="*/ 2337971 w 4402288"/>
              <a:gd name="connsiteY4" fmla="*/ 3840972 h 4230324"/>
              <a:gd name="connsiteX5" fmla="*/ 2519418 w 4402288"/>
              <a:gd name="connsiteY5" fmla="*/ 4022600 h 4230324"/>
              <a:gd name="connsiteX6" fmla="*/ 3524805 w 4402288"/>
              <a:gd name="connsiteY6" fmla="*/ 4022600 h 4230324"/>
              <a:gd name="connsiteX7" fmla="*/ 3524805 w 4402288"/>
              <a:gd name="connsiteY7" fmla="*/ 2477651 h 4230324"/>
              <a:gd name="connsiteX8" fmla="*/ 3524805 w 4402288"/>
              <a:gd name="connsiteY8" fmla="*/ 2437010 h 4230324"/>
              <a:gd name="connsiteX9" fmla="*/ 3523551 w 4402288"/>
              <a:gd name="connsiteY9" fmla="*/ 2256173 h 4230324"/>
              <a:gd name="connsiteX10" fmla="*/ 3704871 w 4402288"/>
              <a:gd name="connsiteY10" fmla="*/ 2256944 h 4230324"/>
              <a:gd name="connsiteX11" fmla="*/ 3814443 w 4402288"/>
              <a:gd name="connsiteY11" fmla="*/ 2256944 h 4230324"/>
              <a:gd name="connsiteX12" fmla="*/ 4402288 w 4402288"/>
              <a:gd name="connsiteY12" fmla="*/ 2256944 h 4230324"/>
              <a:gd name="connsiteX13" fmla="*/ 4402288 w 4402288"/>
              <a:gd name="connsiteY13" fmla="*/ 2465369 h 4230324"/>
              <a:gd name="connsiteX14" fmla="*/ 3733022 w 4402288"/>
              <a:gd name="connsiteY14" fmla="*/ 2465369 h 4230324"/>
              <a:gd name="connsiteX15" fmla="*/ 3733022 w 4402288"/>
              <a:gd name="connsiteY15" fmla="*/ 4070118 h 4230324"/>
              <a:gd name="connsiteX16" fmla="*/ 3728188 w 4402288"/>
              <a:gd name="connsiteY16" fmla="*/ 4230324 h 4230324"/>
              <a:gd name="connsiteX17" fmla="*/ 3575092 w 4402288"/>
              <a:gd name="connsiteY17" fmla="*/ 4228047 h 4230324"/>
              <a:gd name="connsiteX18" fmla="*/ 3519397 w 4402288"/>
              <a:gd name="connsiteY18" fmla="*/ 4228047 h 4230324"/>
              <a:gd name="connsiteX19" fmla="*/ 2519418 w 4402288"/>
              <a:gd name="connsiteY19" fmla="*/ 4228047 h 4230324"/>
              <a:gd name="connsiteX20" fmla="*/ 2132731 w 4402288"/>
              <a:gd name="connsiteY20" fmla="*/ 3840972 h 4230324"/>
              <a:gd name="connsiteX21" fmla="*/ 2132731 w 4402288"/>
              <a:gd name="connsiteY21" fmla="*/ 387075 h 4230324"/>
              <a:gd name="connsiteX22" fmla="*/ 1951285 w 4402288"/>
              <a:gd name="connsiteY22" fmla="*/ 205447 h 4230324"/>
              <a:gd name="connsiteX23" fmla="*/ 945897 w 4402288"/>
              <a:gd name="connsiteY23" fmla="*/ 205447 h 4230324"/>
              <a:gd name="connsiteX24" fmla="*/ 945897 w 4402288"/>
              <a:gd name="connsiteY24" fmla="*/ 1823248 h 4230324"/>
              <a:gd name="connsiteX25" fmla="*/ 945897 w 4402288"/>
              <a:gd name="connsiteY25" fmla="*/ 1825488 h 4230324"/>
              <a:gd name="connsiteX26" fmla="*/ 944084 w 4402288"/>
              <a:gd name="connsiteY26" fmla="*/ 1972432 h 4230324"/>
              <a:gd name="connsiteX27" fmla="*/ 800281 w 4402288"/>
              <a:gd name="connsiteY27" fmla="*/ 1971104 h 4230324"/>
              <a:gd name="connsiteX28" fmla="*/ 779395 w 4402288"/>
              <a:gd name="connsiteY28" fmla="*/ 1971104 h 4230324"/>
              <a:gd name="connsiteX29" fmla="*/ 0 w 4402288"/>
              <a:gd name="connsiteY29" fmla="*/ 1971104 h 4230324"/>
              <a:gd name="connsiteX30" fmla="*/ 0 w 4402288"/>
              <a:gd name="connsiteY30" fmla="*/ 1765657 h 4230324"/>
              <a:gd name="connsiteX31" fmla="*/ 740655 w 4402288"/>
              <a:gd name="connsiteY31" fmla="*/ 1765657 h 4230324"/>
              <a:gd name="connsiteX32" fmla="*/ 740655 w 4402288"/>
              <a:gd name="connsiteY32" fmla="*/ 220707 h 4230324"/>
              <a:gd name="connsiteX33" fmla="*/ 740655 w 4402288"/>
              <a:gd name="connsiteY33" fmla="*/ 179698 h 4230324"/>
              <a:gd name="connsiteX34" fmla="*/ 920353 w 4402288"/>
              <a:gd name="connsiteY34" fmla="*/ 0 h 4230324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827722 w 4402288"/>
              <a:gd name="connsiteY34" fmla="*/ 89421 h 4228047"/>
              <a:gd name="connsiteX35" fmla="*/ 920353 w 4402288"/>
              <a:gd name="connsiteY35" fmla="*/ 0 h 4228047"/>
              <a:gd name="connsiteX0" fmla="*/ 920353 w 4402288"/>
              <a:gd name="connsiteY0" fmla="*/ 1 h 4228048"/>
              <a:gd name="connsiteX1" fmla="*/ 953757 w 4402288"/>
              <a:gd name="connsiteY1" fmla="*/ 1 h 4228048"/>
              <a:gd name="connsiteX2" fmla="*/ 1951285 w 4402288"/>
              <a:gd name="connsiteY2" fmla="*/ 1 h 4228048"/>
              <a:gd name="connsiteX3" fmla="*/ 2337971 w 4402288"/>
              <a:gd name="connsiteY3" fmla="*/ 387076 h 4228048"/>
              <a:gd name="connsiteX4" fmla="*/ 2337971 w 4402288"/>
              <a:gd name="connsiteY4" fmla="*/ 3840973 h 4228048"/>
              <a:gd name="connsiteX5" fmla="*/ 2519418 w 4402288"/>
              <a:gd name="connsiteY5" fmla="*/ 4022601 h 4228048"/>
              <a:gd name="connsiteX6" fmla="*/ 3524805 w 4402288"/>
              <a:gd name="connsiteY6" fmla="*/ 4022601 h 4228048"/>
              <a:gd name="connsiteX7" fmla="*/ 3524805 w 4402288"/>
              <a:gd name="connsiteY7" fmla="*/ 2477652 h 4228048"/>
              <a:gd name="connsiteX8" fmla="*/ 3524805 w 4402288"/>
              <a:gd name="connsiteY8" fmla="*/ 2437011 h 4228048"/>
              <a:gd name="connsiteX9" fmla="*/ 3523551 w 4402288"/>
              <a:gd name="connsiteY9" fmla="*/ 2256174 h 4228048"/>
              <a:gd name="connsiteX10" fmla="*/ 3704871 w 4402288"/>
              <a:gd name="connsiteY10" fmla="*/ 2256945 h 4228048"/>
              <a:gd name="connsiteX11" fmla="*/ 3814443 w 4402288"/>
              <a:gd name="connsiteY11" fmla="*/ 2256945 h 4228048"/>
              <a:gd name="connsiteX12" fmla="*/ 4402288 w 4402288"/>
              <a:gd name="connsiteY12" fmla="*/ 2256945 h 4228048"/>
              <a:gd name="connsiteX13" fmla="*/ 4402288 w 4402288"/>
              <a:gd name="connsiteY13" fmla="*/ 2465370 h 4228048"/>
              <a:gd name="connsiteX14" fmla="*/ 3733022 w 4402288"/>
              <a:gd name="connsiteY14" fmla="*/ 2465370 h 4228048"/>
              <a:gd name="connsiteX15" fmla="*/ 3733022 w 4402288"/>
              <a:gd name="connsiteY15" fmla="*/ 4070119 h 4228048"/>
              <a:gd name="connsiteX16" fmla="*/ 3733347 w 4402288"/>
              <a:gd name="connsiteY16" fmla="*/ 4226886 h 4228048"/>
              <a:gd name="connsiteX17" fmla="*/ 3575092 w 4402288"/>
              <a:gd name="connsiteY17" fmla="*/ 4228048 h 4228048"/>
              <a:gd name="connsiteX18" fmla="*/ 3519397 w 4402288"/>
              <a:gd name="connsiteY18" fmla="*/ 4228048 h 4228048"/>
              <a:gd name="connsiteX19" fmla="*/ 2519418 w 4402288"/>
              <a:gd name="connsiteY19" fmla="*/ 4228048 h 4228048"/>
              <a:gd name="connsiteX20" fmla="*/ 2132731 w 4402288"/>
              <a:gd name="connsiteY20" fmla="*/ 3840973 h 4228048"/>
              <a:gd name="connsiteX21" fmla="*/ 2132731 w 4402288"/>
              <a:gd name="connsiteY21" fmla="*/ 387076 h 4228048"/>
              <a:gd name="connsiteX22" fmla="*/ 1951285 w 4402288"/>
              <a:gd name="connsiteY22" fmla="*/ 205448 h 4228048"/>
              <a:gd name="connsiteX23" fmla="*/ 945897 w 4402288"/>
              <a:gd name="connsiteY23" fmla="*/ 205448 h 4228048"/>
              <a:gd name="connsiteX24" fmla="*/ 945897 w 4402288"/>
              <a:gd name="connsiteY24" fmla="*/ 1823249 h 4228048"/>
              <a:gd name="connsiteX25" fmla="*/ 945897 w 4402288"/>
              <a:gd name="connsiteY25" fmla="*/ 1825489 h 4228048"/>
              <a:gd name="connsiteX26" fmla="*/ 944084 w 4402288"/>
              <a:gd name="connsiteY26" fmla="*/ 1972433 h 4228048"/>
              <a:gd name="connsiteX27" fmla="*/ 800281 w 4402288"/>
              <a:gd name="connsiteY27" fmla="*/ 1971105 h 4228048"/>
              <a:gd name="connsiteX28" fmla="*/ 779395 w 4402288"/>
              <a:gd name="connsiteY28" fmla="*/ 1971105 h 4228048"/>
              <a:gd name="connsiteX29" fmla="*/ 0 w 4402288"/>
              <a:gd name="connsiteY29" fmla="*/ 1971105 h 4228048"/>
              <a:gd name="connsiteX30" fmla="*/ 0 w 4402288"/>
              <a:gd name="connsiteY30" fmla="*/ 1765658 h 4228048"/>
              <a:gd name="connsiteX31" fmla="*/ 740655 w 4402288"/>
              <a:gd name="connsiteY31" fmla="*/ 1765658 h 4228048"/>
              <a:gd name="connsiteX32" fmla="*/ 740655 w 4402288"/>
              <a:gd name="connsiteY32" fmla="*/ 220708 h 4228048"/>
              <a:gd name="connsiteX33" fmla="*/ 740655 w 4402288"/>
              <a:gd name="connsiteY33" fmla="*/ 179699 h 4228048"/>
              <a:gd name="connsiteX34" fmla="*/ 738300 w 4402288"/>
              <a:gd name="connsiteY34" fmla="*/ 0 h 4228048"/>
              <a:gd name="connsiteX35" fmla="*/ 920353 w 4402288"/>
              <a:gd name="connsiteY35" fmla="*/ 1 h 42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2288" h="4228048">
                <a:moveTo>
                  <a:pt x="920353" y="1"/>
                </a:moveTo>
                <a:lnTo>
                  <a:pt x="953757" y="1"/>
                </a:lnTo>
                <a:lnTo>
                  <a:pt x="1951285" y="1"/>
                </a:lnTo>
                <a:cubicBezTo>
                  <a:pt x="2165450" y="1"/>
                  <a:pt x="2337971" y="172696"/>
                  <a:pt x="2337971" y="387076"/>
                </a:cubicBezTo>
                <a:lnTo>
                  <a:pt x="2337971" y="3840973"/>
                </a:lnTo>
                <a:cubicBezTo>
                  <a:pt x="2337971" y="3942208"/>
                  <a:pt x="2421259" y="4022601"/>
                  <a:pt x="2519418" y="4022601"/>
                </a:cubicBezTo>
                <a:lnTo>
                  <a:pt x="3524805" y="4022601"/>
                </a:lnTo>
                <a:lnTo>
                  <a:pt x="3524805" y="2477652"/>
                </a:lnTo>
                <a:lnTo>
                  <a:pt x="3524805" y="2437011"/>
                </a:lnTo>
                <a:cubicBezTo>
                  <a:pt x="3524960" y="2376732"/>
                  <a:pt x="3523396" y="2316453"/>
                  <a:pt x="3523551" y="2256174"/>
                </a:cubicBezTo>
                <a:lnTo>
                  <a:pt x="3704871" y="2256945"/>
                </a:lnTo>
                <a:lnTo>
                  <a:pt x="3814443" y="2256945"/>
                </a:lnTo>
                <a:lnTo>
                  <a:pt x="4402288" y="2256945"/>
                </a:lnTo>
                <a:lnTo>
                  <a:pt x="4402288" y="2465370"/>
                </a:lnTo>
                <a:lnTo>
                  <a:pt x="3733022" y="2465370"/>
                </a:lnTo>
                <a:lnTo>
                  <a:pt x="3733022" y="4070119"/>
                </a:lnTo>
                <a:cubicBezTo>
                  <a:pt x="3733130" y="4122375"/>
                  <a:pt x="3733239" y="4174630"/>
                  <a:pt x="3733347" y="4226886"/>
                </a:cubicBezTo>
                <a:lnTo>
                  <a:pt x="3575092" y="4228048"/>
                </a:lnTo>
                <a:lnTo>
                  <a:pt x="3519397" y="4228048"/>
                </a:lnTo>
                <a:lnTo>
                  <a:pt x="2519418" y="4228048"/>
                </a:lnTo>
                <a:cubicBezTo>
                  <a:pt x="2305253" y="4228048"/>
                  <a:pt x="2132731" y="4055353"/>
                  <a:pt x="2132731" y="3840973"/>
                </a:cubicBezTo>
                <a:lnTo>
                  <a:pt x="2132731" y="387076"/>
                </a:lnTo>
                <a:cubicBezTo>
                  <a:pt x="2132731" y="285841"/>
                  <a:pt x="2052418" y="205448"/>
                  <a:pt x="1951285" y="205448"/>
                </a:cubicBezTo>
                <a:lnTo>
                  <a:pt x="945897" y="205448"/>
                </a:lnTo>
                <a:lnTo>
                  <a:pt x="945897" y="1823249"/>
                </a:lnTo>
                <a:lnTo>
                  <a:pt x="945897" y="1825489"/>
                </a:lnTo>
                <a:cubicBezTo>
                  <a:pt x="944720" y="1872751"/>
                  <a:pt x="945261" y="1925171"/>
                  <a:pt x="944084" y="1972433"/>
                </a:cubicBezTo>
                <a:lnTo>
                  <a:pt x="800281" y="1971105"/>
                </a:lnTo>
                <a:lnTo>
                  <a:pt x="779395" y="1971105"/>
                </a:lnTo>
                <a:lnTo>
                  <a:pt x="0" y="1971105"/>
                </a:lnTo>
                <a:lnTo>
                  <a:pt x="0" y="1765658"/>
                </a:lnTo>
                <a:lnTo>
                  <a:pt x="740655" y="1765658"/>
                </a:lnTo>
                <a:lnTo>
                  <a:pt x="740655" y="220708"/>
                </a:lnTo>
                <a:lnTo>
                  <a:pt x="740655" y="179699"/>
                </a:lnTo>
                <a:lnTo>
                  <a:pt x="738300" y="0"/>
                </a:lnTo>
                <a:lnTo>
                  <a:pt x="920353" y="1"/>
                </a:lnTo>
                <a:close/>
              </a:path>
            </a:pathLst>
          </a:custGeom>
          <a:solidFill>
            <a:srgbClr val="00B07F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Titel slide Paars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6118" y="6997746"/>
            <a:ext cx="652906" cy="365125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EDD53AB-769F-43D6-B29B-3880CF8A2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113" y="0"/>
            <a:ext cx="6107113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698500" y="504825"/>
            <a:ext cx="5049837" cy="1362075"/>
          </a:xfrm>
        </p:spPr>
        <p:txBody>
          <a:bodyPr anchor="t" anchorCtr="0"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de titel </a:t>
            </a:r>
            <a:br>
              <a:rPr lang="nl-NL" dirty="0"/>
            </a:br>
            <a:r>
              <a:rPr lang="nl-NL" dirty="0"/>
              <a:t>van de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FF7C0-B70D-4200-9FBA-E72783489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016171"/>
            <a:ext cx="5049837" cy="769030"/>
          </a:xfrm>
        </p:spPr>
        <p:txBody>
          <a:bodyPr/>
          <a:lstStyle>
            <a:lvl1pPr>
              <a:defRPr/>
            </a:lvl1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3"/>
            <a:r>
              <a:rPr lang="nl-NL" dirty="0"/>
              <a:t>Subtitel of naam van spreker</a:t>
            </a:r>
          </a:p>
          <a:p>
            <a:pPr lvl="3"/>
            <a:r>
              <a:rPr lang="nl-NL" dirty="0"/>
              <a:t>Max. 2 regels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75813B5-CE98-4101-91C5-F3C3F7CB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5137" y="6105846"/>
            <a:ext cx="2743200" cy="494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1200" b="0" smtClean="0">
                <a:solidFill>
                  <a:schemeClr val="bg1"/>
                </a:solidFill>
              </a:defRPr>
            </a:lvl1pPr>
          </a:lstStyle>
          <a:p>
            <a:fld id="{32F697CB-826E-4796-BED8-4510114CAEF2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7E2DF6F1-0DF8-4DF0-A748-BED5E573C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737" y="6046103"/>
            <a:ext cx="550800" cy="5544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905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305CEE8-37C7-4822-BC9A-F29D7FF8758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foto wit logo</a:t>
            </a:r>
          </a:p>
        </p:txBody>
      </p:sp>
      <p:sp>
        <p:nvSpPr>
          <p:cNvPr id="54" name="Tijdelijke aanduiding voor tekst 53">
            <a:extLst>
              <a:ext uri="{FF2B5EF4-FFF2-40B4-BE49-F238E27FC236}">
                <a16:creationId xmlns:a16="http://schemas.microsoft.com/office/drawing/2014/main" id="{6C6D6AF4-3D19-469F-9E47-90B624A332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VIDEO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slides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261BDFD-8DDA-458D-B58A-3E228BAAB075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111" name="Video icoon">
              <a:extLst>
                <a:ext uri="{FF2B5EF4-FFF2-40B4-BE49-F238E27FC236}">
                  <a16:creationId xmlns:a16="http://schemas.microsoft.com/office/drawing/2014/main" id="{E31B2D07-8973-4A7C-94F7-BC974EC5A382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A293337F-1EAF-46B1-9376-B2B51A18C91A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0" name="Vrije vorm 112">
                <a:extLst>
                  <a:ext uri="{FF2B5EF4-FFF2-40B4-BE49-F238E27FC236}">
                    <a16:creationId xmlns:a16="http://schemas.microsoft.com/office/drawing/2014/main" id="{63BEA8EE-7B35-48E7-B9F0-81F75BC80D5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1" name="Vrije vorm 113">
                <a:extLst>
                  <a:ext uri="{FF2B5EF4-FFF2-40B4-BE49-F238E27FC236}">
                    <a16:creationId xmlns:a16="http://schemas.microsoft.com/office/drawing/2014/main" id="{DC5ABDCE-7038-448C-8EF2-6BBADBB8F8FF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E768990-6C05-4F43-907C-14F89A0636E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53F3022B-286B-447A-81D7-E4A958A820D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C39F6B56-515C-4A64-9CB2-9887A16074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2AA9E739-4DF0-46CE-B5EE-4B90BBF10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60F44F02-E41F-4420-8FF3-8FBEF5B87C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06BA52EA-7C7A-4363-8F13-AFA4534841EA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144" name="Meer informatie">
                <a:extLst>
                  <a:ext uri="{FF2B5EF4-FFF2-40B4-BE49-F238E27FC236}">
                    <a16:creationId xmlns:a16="http://schemas.microsoft.com/office/drawing/2014/main" id="{704E8C4E-8202-469D-84A5-4DBBEABB61F8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46" name="Freeform 101">
                  <a:extLst>
                    <a:ext uri="{FF2B5EF4-FFF2-40B4-BE49-F238E27FC236}">
                      <a16:creationId xmlns:a16="http://schemas.microsoft.com/office/drawing/2014/main" id="{69F26E15-5882-413C-86D0-8B347CCDD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F9333AC0-7C68-4291-BEB8-18572185795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48" name="Rechte verbindingslijn 147">
                  <a:extLst>
                    <a:ext uri="{FF2B5EF4-FFF2-40B4-BE49-F238E27FC236}">
                      <a16:creationId xmlns:a16="http://schemas.microsoft.com/office/drawing/2014/main" id="{A79D92EA-1C85-4944-98A2-7BD004B93B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A04DA7AD-18A5-4C04-A4C9-9787C1CC6D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22C823FB-D700-4691-B1B2-FD3BC45CC6C0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F85D7EC6-744F-459A-8278-116149DD3086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33A2EF4B-0C0C-49DA-8767-AFA6BA86D406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A70ED2B8-3C8A-4ADD-9C49-619F678EB58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143518BE-2209-4606-967C-ACD05DBC31B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C2013C-2C83-4E17-B4EA-51D825545A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0B8445F4-A71D-4FAD-A541-C6037B39B59A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6ACEF81-715B-405D-89D3-8F2C3F86DF3A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DB395461-CBC5-43F2-BBB8-7705B16495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3977D9F7-5518-403B-8A9E-61A278620A9D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9BD2D689-D3E7-4675-A170-93E21C8C946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AD448B8-1848-462D-8D6A-1108F312A98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C8565E4A-2B20-45A2-BB07-15DB673C2A2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407F61E2-5AAD-480F-94A5-C01553160C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20174D2-3DBD-4314-B7FB-4D7780A59E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2E47D879-FC84-4A6D-80CC-B28BD459C5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1A84F0ED-2C5F-419C-ABCE-2CD184B0CD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57F85D97-9F7A-442C-B167-B4F2FA0A8E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AFEFDA85-BCB0-4AA3-A58B-A633BC380C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5B067AD7-1DB0-4C4C-8853-8DA46ECFFA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BB833877-721A-4B7B-8182-F984CC4424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768B9BB0-EBD5-47F5-B8F9-3F0DBAF98D3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107FEECF-9097-4BB7-8DB3-52736A3D11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D134F1FE-322D-481A-AD17-DDD2660466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9D5B231-2148-4CBF-8C5D-3EE0323E0AA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52" name="Gelijkbenige driehoek 51">
                <a:extLst>
                  <a:ext uri="{FF2B5EF4-FFF2-40B4-BE49-F238E27FC236}">
                    <a16:creationId xmlns:a16="http://schemas.microsoft.com/office/drawing/2014/main" id="{2E1FE2EF-57E5-4F21-96A4-31C0621205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kstvak 65">
            <a:extLst>
              <a:ext uri="{FF2B5EF4-FFF2-40B4-BE49-F238E27FC236}">
                <a16:creationId xmlns:a16="http://schemas.microsoft.com/office/drawing/2014/main" id="{793B0656-B897-4788-B44C-0E3BC3F116A4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video</a:t>
            </a:r>
          </a:p>
        </p:txBody>
      </p:sp>
      <p:sp>
        <p:nvSpPr>
          <p:cNvPr id="48" name="Tijdelijke aanduiding voor tekst 53">
            <a:extLst>
              <a:ext uri="{FF2B5EF4-FFF2-40B4-BE49-F238E27FC236}">
                <a16:creationId xmlns:a16="http://schemas.microsoft.com/office/drawing/2014/main" id="{182F285F-3F3D-4C86-9E66-4B9111EA2E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3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+ Quote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118" y="5484694"/>
            <a:ext cx="10772453" cy="490400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quote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305CEE8-37C7-4822-BC9A-F29D7FF8758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foto + Quote wit logo</a:t>
            </a:r>
          </a:p>
        </p:txBody>
      </p:sp>
      <p:sp>
        <p:nvSpPr>
          <p:cNvPr id="51" name="Tijdelijke aanduiding voor tekst 53">
            <a:extLst>
              <a:ext uri="{FF2B5EF4-FFF2-40B4-BE49-F238E27FC236}">
                <a16:creationId xmlns:a16="http://schemas.microsoft.com/office/drawing/2014/main" id="{E0A7896E-820D-49EE-BDCB-8A1FC29A8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72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305CEE8-37C7-4822-BC9A-F29D7FF8758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foto zwart logo</a:t>
            </a:r>
          </a:p>
        </p:txBody>
      </p:sp>
      <p:sp>
        <p:nvSpPr>
          <p:cNvPr id="50" name="Tijdelijke aanduiding voor tekst 53">
            <a:extLst>
              <a:ext uri="{FF2B5EF4-FFF2-40B4-BE49-F238E27FC236}">
                <a16:creationId xmlns:a16="http://schemas.microsoft.com/office/drawing/2014/main" id="{2E6E8F78-BFC0-47DB-8D38-18A9B04DB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924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video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slides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261BDFD-8DDA-458D-B58A-3E228BAAB075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111" name="Video icoon">
              <a:extLst>
                <a:ext uri="{FF2B5EF4-FFF2-40B4-BE49-F238E27FC236}">
                  <a16:creationId xmlns:a16="http://schemas.microsoft.com/office/drawing/2014/main" id="{E31B2D07-8973-4A7C-94F7-BC974EC5A382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A293337F-1EAF-46B1-9376-B2B51A18C91A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0" name="Vrije vorm 112">
                <a:extLst>
                  <a:ext uri="{FF2B5EF4-FFF2-40B4-BE49-F238E27FC236}">
                    <a16:creationId xmlns:a16="http://schemas.microsoft.com/office/drawing/2014/main" id="{63BEA8EE-7B35-48E7-B9F0-81F75BC80D5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1" name="Vrije vorm 113">
                <a:extLst>
                  <a:ext uri="{FF2B5EF4-FFF2-40B4-BE49-F238E27FC236}">
                    <a16:creationId xmlns:a16="http://schemas.microsoft.com/office/drawing/2014/main" id="{DC5ABDCE-7038-448C-8EF2-6BBADBB8F8FF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E768990-6C05-4F43-907C-14F89A0636E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53F3022B-286B-447A-81D7-E4A958A820D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C39F6B56-515C-4A64-9CB2-9887A16074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2AA9E739-4DF0-46CE-B5EE-4B90BBF10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60F44F02-E41F-4420-8FF3-8FBEF5B87C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06BA52EA-7C7A-4363-8F13-AFA4534841EA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144" name="Meer informatie">
                <a:extLst>
                  <a:ext uri="{FF2B5EF4-FFF2-40B4-BE49-F238E27FC236}">
                    <a16:creationId xmlns:a16="http://schemas.microsoft.com/office/drawing/2014/main" id="{704E8C4E-8202-469D-84A5-4DBBEABB61F8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46" name="Freeform 101">
                  <a:extLst>
                    <a:ext uri="{FF2B5EF4-FFF2-40B4-BE49-F238E27FC236}">
                      <a16:creationId xmlns:a16="http://schemas.microsoft.com/office/drawing/2014/main" id="{69F26E15-5882-413C-86D0-8B347CCDD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F9333AC0-7C68-4291-BEB8-18572185795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48" name="Rechte verbindingslijn 147">
                  <a:extLst>
                    <a:ext uri="{FF2B5EF4-FFF2-40B4-BE49-F238E27FC236}">
                      <a16:creationId xmlns:a16="http://schemas.microsoft.com/office/drawing/2014/main" id="{A79D92EA-1C85-4944-98A2-7BD004B93B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A04DA7AD-18A5-4C04-A4C9-9787C1CC6D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22C823FB-D700-4691-B1B2-FD3BC45CC6C0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F85D7EC6-744F-459A-8278-116149DD3086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33A2EF4B-0C0C-49DA-8767-AFA6BA86D406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A70ED2B8-3C8A-4ADD-9C49-619F678EB58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143518BE-2209-4606-967C-ACD05DBC31B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C2013C-2C83-4E17-B4EA-51D825545A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0B8445F4-A71D-4FAD-A541-C6037B39B59A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6ACEF81-715B-405D-89D3-8F2C3F86DF3A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DB395461-CBC5-43F2-BBB8-7705B16495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3977D9F7-5518-403B-8A9E-61A278620A9D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9BD2D689-D3E7-4675-A170-93E21C8C946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AD448B8-1848-462D-8D6A-1108F312A98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C8565E4A-2B20-45A2-BB07-15DB673C2A2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407F61E2-5AAD-480F-94A5-C01553160C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20174D2-3DBD-4314-B7FB-4D7780A59E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2E47D879-FC84-4A6D-80CC-B28BD459C5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1A84F0ED-2C5F-419C-ABCE-2CD184B0CD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57F85D97-9F7A-442C-B167-B4F2FA0A8E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AFEFDA85-BCB0-4AA3-A58B-A633BC380CD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5B067AD7-1DB0-4C4C-8853-8DA46ECFFA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BB833877-721A-4B7B-8182-F984CC4424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768B9BB0-EBD5-47F5-B8F9-3F0DBAF98D3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107FEECF-9097-4BB7-8DB3-52736A3D11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D134F1FE-322D-481A-AD17-DDD2660466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9D5B231-2148-4CBF-8C5D-3EE0323E0AA8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52" name="Gelijkbenige driehoek 51">
                <a:extLst>
                  <a:ext uri="{FF2B5EF4-FFF2-40B4-BE49-F238E27FC236}">
                    <a16:creationId xmlns:a16="http://schemas.microsoft.com/office/drawing/2014/main" id="{2E1FE2EF-57E5-4F21-96A4-31C0621205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kstvak 65">
            <a:extLst>
              <a:ext uri="{FF2B5EF4-FFF2-40B4-BE49-F238E27FC236}">
                <a16:creationId xmlns:a16="http://schemas.microsoft.com/office/drawing/2014/main" id="{793B0656-B897-4788-B44C-0E3BC3F116A4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video zwart logo</a:t>
            </a:r>
          </a:p>
        </p:txBody>
      </p:sp>
      <p:sp>
        <p:nvSpPr>
          <p:cNvPr id="48" name="Tijdelijke aanduiding voor tekst 53">
            <a:extLst>
              <a:ext uri="{FF2B5EF4-FFF2-40B4-BE49-F238E27FC236}">
                <a16:creationId xmlns:a16="http://schemas.microsoft.com/office/drawing/2014/main" id="{1B1FBF49-E5A9-4554-9A4C-0C7CBF9D12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765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+ Quote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118" y="5484694"/>
            <a:ext cx="10772453" cy="490400"/>
          </a:xfrm>
        </p:spPr>
        <p:txBody>
          <a:bodyPr anchor="b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je quote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305CEE8-37C7-4822-BC9A-F29D7FF8758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foto + Quote zwart logo</a:t>
            </a:r>
          </a:p>
        </p:txBody>
      </p:sp>
      <p:sp>
        <p:nvSpPr>
          <p:cNvPr id="51" name="Tijdelijke aanduiding voor tekst 53">
            <a:extLst>
              <a:ext uri="{FF2B5EF4-FFF2-40B4-BE49-F238E27FC236}">
                <a16:creationId xmlns:a16="http://schemas.microsoft.com/office/drawing/2014/main" id="{A0E46EA5-4DBE-4182-A5C9-C8437ABD1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628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+ Quote oranj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118" y="5484694"/>
            <a:ext cx="10772453" cy="490400"/>
          </a:xfrm>
        </p:spPr>
        <p:txBody>
          <a:bodyPr anchor="b" anchorCtr="0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quote</a:t>
            </a:r>
          </a:p>
        </p:txBody>
      </p: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5C5F75FA-FD7D-40AF-9986-A3A02A4DC30E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59" name="Meer informatie">
              <a:extLst>
                <a:ext uri="{FF2B5EF4-FFF2-40B4-BE49-F238E27FC236}">
                  <a16:creationId xmlns:a16="http://schemas.microsoft.com/office/drawing/2014/main" id="{382339AA-BC0C-4C67-BF17-90095CBA8B9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CDBD2C3-FD3D-443C-A7B8-86D1B3323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3583A4F-681C-4316-8935-0CC74B51B26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E6B0823-EC42-48E3-8B40-DDB53C3823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2E5B9CDC-3973-4624-8D32-9B6CA91C5820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FC4B7D82-0292-4758-86F2-F13F3AD5B6C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1BD6AD6-FDE9-40F9-930F-1B678A2BE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EF40621-E5FB-4079-B38A-8647B6A8F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FD132E7-0436-4D96-913E-1EF6B844124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0A217B57-0376-4BA2-896B-C1DF8CB7D9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252C7AF-02CE-4934-9F71-D4E7969B421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E6CF65E-519A-4948-BB60-1CB0D38698CF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DD57105-8A09-4D2B-BDDB-0AB9058AD8D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FAA5C867-E0B0-42B8-8BD0-91E2256D124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5EEBA641-B31E-4AC0-9CC4-42CDEFB8F56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C1A68298-854D-4671-B817-DDB07D21FFB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9DB227BF-929D-42F5-841E-0B12164C37CD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FB1C5A2A-3AC6-4B96-90E7-BC543CA843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FDA5E49E-F14E-44AD-ABEE-75910A2818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5C0EF1B7-E8C9-429C-8823-263BB9CF42B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hoek: afgeronde hoeken 93">
                <a:extLst>
                  <a:ext uri="{FF2B5EF4-FFF2-40B4-BE49-F238E27FC236}">
                    <a16:creationId xmlns:a16="http://schemas.microsoft.com/office/drawing/2014/main" id="{44F7813E-870F-4E2C-B892-5DBE2B858FF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D894639A-2864-453D-9B20-9D5B918F9A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663C38A9-F4A8-4699-A583-CF7DDE3F427D}"/>
                  </a:ext>
                </a:extLst>
              </p:cNvPr>
              <p:cNvCxnSpPr>
                <a:cxnSpLocks/>
                <a:stCxn id="9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F7749D6E-FE32-4D85-80FE-5C9F2C1B0959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C71514C-B434-4ECA-996B-AEBB147FCF46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68158311-E280-456C-A97B-009C43EA1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A8A6CCF1-37E4-4640-8C54-EB32DE3D917E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D6534B3E-0A0D-436E-A77A-42464288199E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AE98E087-E958-4197-BAB0-FAE671E514C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518CDE7F-AFA5-4345-8F0A-C5C79A99DC0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9D77A8B-9848-46AF-B9C2-48B3E8E761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2F1FB28B-753B-4C93-B092-5775A3AE5E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Ovaal 89">
                      <a:extLst>
                        <a:ext uri="{FF2B5EF4-FFF2-40B4-BE49-F238E27FC236}">
                          <a16:creationId xmlns:a16="http://schemas.microsoft.com/office/drawing/2014/main" id="{07F95748-931A-48F0-8B91-77217BAA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86" name="Afbeelding 85">
                    <a:extLst>
                      <a:ext uri="{FF2B5EF4-FFF2-40B4-BE49-F238E27FC236}">
                        <a16:creationId xmlns:a16="http://schemas.microsoft.com/office/drawing/2014/main" id="{FAA564EE-A69C-44AD-829A-E60E11FA38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3A34DA49-D75E-45EC-A0DA-4E532CE9C8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5102A430-2A21-470C-9A9F-64A3176E6E1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1D6A073-BC88-45CB-AAB9-0358A7D28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5906D56D-6DDA-4DEE-82BA-9661221967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3A6CC3C-E852-4456-A166-1C68D113DD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E1312478-AAF8-4CF9-84DA-0DB195B8F4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220DDE00-B2E1-4652-A59D-32BCB37AAA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53DFD973-866A-4148-B79D-95819D8B3EE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F68CDD40-4903-4FA4-8B78-A52C43E2F8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305CEE8-37C7-4822-BC9A-F29D7FF8758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foto + Quote oranje logo</a:t>
            </a:r>
          </a:p>
        </p:txBody>
      </p:sp>
      <p:sp>
        <p:nvSpPr>
          <p:cNvPr id="51" name="Tijdelijke aanduiding voor tekst 53">
            <a:extLst>
              <a:ext uri="{FF2B5EF4-FFF2-40B4-BE49-F238E27FC236}">
                <a16:creationId xmlns:a16="http://schemas.microsoft.com/office/drawing/2014/main" id="{A0E46EA5-4DBE-4182-A5C9-C8437ABD1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510" y="184468"/>
            <a:ext cx="378000" cy="3780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917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1027975"/>
            <a:ext cx="5195818" cy="4911093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84" name="Instructie">
            <a:extLst>
              <a:ext uri="{FF2B5EF4-FFF2-40B4-BE49-F238E27FC236}">
                <a16:creationId xmlns:a16="http://schemas.microsoft.com/office/drawing/2014/main" id="{3040CDD4-D43B-4858-AFF7-2A7881136288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85" name="Meer informatie">
              <a:extLst>
                <a:ext uri="{FF2B5EF4-FFF2-40B4-BE49-F238E27FC236}">
                  <a16:creationId xmlns:a16="http://schemas.microsoft.com/office/drawing/2014/main" id="{29E2AE78-3DF6-4E14-949C-3FEC29B8A764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23" name="Freeform 101">
                <a:extLst>
                  <a:ext uri="{FF2B5EF4-FFF2-40B4-BE49-F238E27FC236}">
                    <a16:creationId xmlns:a16="http://schemas.microsoft.com/office/drawing/2014/main" id="{98C6B6CE-EC5F-4D71-837B-753F44703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E53BAAEC-1210-4367-A1E1-84514B72428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A85CA397-C77B-4F60-9888-9DE3ABD596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8B03B769-6AE8-47D6-9EAA-43748CAA85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4D1655B-BBF9-4FF2-9EBF-FE02857E160D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5557D85-5409-4044-ADE8-6620E922D76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7AC76742-7059-4EF5-B715-1E42F0F385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C6EB2D17-5AF1-42E3-AC17-F3949CB0600C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775CE237-5131-4A8A-B7D9-EB2AC1B0B0A2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D49A3A18-71BB-4909-96FC-45384F247FCD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AEFEE9BE-068A-400F-A262-0796DE729E33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EFE7A094-B7CE-423A-8455-9A22458CC37F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3BF3FC1E-E58D-4C65-B403-15D003784926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96" name="Picture 3">
                <a:extLst>
                  <a:ext uri="{FF2B5EF4-FFF2-40B4-BE49-F238E27FC236}">
                    <a16:creationId xmlns:a16="http://schemas.microsoft.com/office/drawing/2014/main" id="{895A2E88-9E1E-4608-92C4-978405E52D0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90C4656C-ECF8-4353-8538-12A916A1BC3C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ABFAB90C-CD41-4409-A842-2589A129253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E8DC2EC-2252-44BE-9B71-1D2D899CE2F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970C6290-91FE-446C-87A0-4A23F55F45B4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8DBA938C-EC8F-49B9-9090-39F34DBFB3E0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E3AD2895-5934-40A7-ABED-8C2EABB9C97C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2F48D139-504C-4793-80C8-5961A0DCF0E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01" name="Groep 100">
                    <a:extLst>
                      <a:ext uri="{FF2B5EF4-FFF2-40B4-BE49-F238E27FC236}">
                        <a16:creationId xmlns:a16="http://schemas.microsoft.com/office/drawing/2014/main" id="{C0DEA568-E21E-4627-9F37-69C35D4D1B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BB5EA993-EF05-42E3-8EB4-FDA738B650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07" name="Groep 106">
                      <a:extLst>
                        <a:ext uri="{FF2B5EF4-FFF2-40B4-BE49-F238E27FC236}">
                          <a16:creationId xmlns:a16="http://schemas.microsoft.com/office/drawing/2014/main" id="{8740D22C-ED6D-4AEC-AC96-C5CDB6B1960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84A4447F-3506-434E-B7CB-C9482F1E268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89B430D2-34EC-4426-8A46-A7273952D42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5" name="Groep 114">
                        <a:extLst>
                          <a:ext uri="{FF2B5EF4-FFF2-40B4-BE49-F238E27FC236}">
                            <a16:creationId xmlns:a16="http://schemas.microsoft.com/office/drawing/2014/main" id="{5A0E8B36-AB50-4743-9B6E-61C4D9FFBA62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16" name="Rechte verbindingslijn 115">
                          <a:extLst>
                            <a:ext uri="{FF2B5EF4-FFF2-40B4-BE49-F238E27FC236}">
                              <a16:creationId xmlns:a16="http://schemas.microsoft.com/office/drawing/2014/main" id="{207762C7-623A-414F-A24B-0ABD1B64E7C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Rechte verbindingslijn 116">
                          <a:extLst>
                            <a:ext uri="{FF2B5EF4-FFF2-40B4-BE49-F238E27FC236}">
                              <a16:creationId xmlns:a16="http://schemas.microsoft.com/office/drawing/2014/main" id="{B04045A0-7178-497A-830A-0E4C14C5270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Rechte verbindingslijn 117">
                          <a:extLst>
                            <a:ext uri="{FF2B5EF4-FFF2-40B4-BE49-F238E27FC236}">
                              <a16:creationId xmlns:a16="http://schemas.microsoft.com/office/drawing/2014/main" id="{B696B029-9A33-4289-A061-53BA8F70BE5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Rechte verbindingslijn 118">
                          <a:extLst>
                            <a:ext uri="{FF2B5EF4-FFF2-40B4-BE49-F238E27FC236}">
                              <a16:creationId xmlns:a16="http://schemas.microsoft.com/office/drawing/2014/main" id="{3DFBED0D-8216-4471-B34F-032B676ADFD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08" name="Rechte verbindingslijn 107">
                      <a:extLst>
                        <a:ext uri="{FF2B5EF4-FFF2-40B4-BE49-F238E27FC236}">
                          <a16:creationId xmlns:a16="http://schemas.microsoft.com/office/drawing/2014/main" id="{EE1F61A5-3B08-4C53-AE47-EF707575F6D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9" name="Groep 108">
                      <a:extLst>
                        <a:ext uri="{FF2B5EF4-FFF2-40B4-BE49-F238E27FC236}">
                          <a16:creationId xmlns:a16="http://schemas.microsoft.com/office/drawing/2014/main" id="{7B0A56C3-92A1-41D2-90EE-36139C76834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0" name="Rechte verbindingslijn 109">
                        <a:extLst>
                          <a:ext uri="{FF2B5EF4-FFF2-40B4-BE49-F238E27FC236}">
                            <a16:creationId xmlns:a16="http://schemas.microsoft.com/office/drawing/2014/main" id="{ABD172B5-D25E-4BCE-B566-E67E0ECA3BF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4A002C7F-7F65-439F-8006-16B6B33A9F4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746F57B4-9398-43BF-96CA-0E87D428EDE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2AC444CA-10CB-4F07-8F0F-956318721EA8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F27438E5-CE63-43B4-A9D8-D4638A72CE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04" name="Rechthoek: afgeronde bovenhoeken 103">
                      <a:extLst>
                        <a:ext uri="{FF2B5EF4-FFF2-40B4-BE49-F238E27FC236}">
                          <a16:creationId xmlns:a16="http://schemas.microsoft.com/office/drawing/2014/main" id="{55CA6D74-12FA-4202-95B4-99BC7424E2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05" name="Gelijkbenige driehoek 104">
                      <a:extLst>
                        <a:ext uri="{FF2B5EF4-FFF2-40B4-BE49-F238E27FC236}">
                          <a16:creationId xmlns:a16="http://schemas.microsoft.com/office/drawing/2014/main" id="{2B43681A-2530-4C88-8941-C5831B2CB88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26" name="Instructie">
            <a:extLst>
              <a:ext uri="{FF2B5EF4-FFF2-40B4-BE49-F238E27FC236}">
                <a16:creationId xmlns:a16="http://schemas.microsoft.com/office/drawing/2014/main" id="{A3BA4220-3933-48D6-8441-691A2BD100E3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5A9D2346-2FA9-46E2-9B6C-D7DD0904DFF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3FE8831-4AB7-406C-81CC-82DEBAD9B88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ADB6C3DD-F949-402D-8C0F-6296445CA2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id="{14A352D7-FE9E-4B1D-B498-0D1DEC3672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38238DC7-10AC-41FC-B3D8-9BE433EDACD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F5E9C67A-688A-4B50-9AE6-E6A6E4D81DE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5EF7268E-0F4A-4235-A5A7-D9E0E8E1A5F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DA3F8D87-2940-4BBD-9A63-BE1C02E5382C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F096DBC5-562B-41BB-9EBA-B0D7E9DED9F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207DA725-B890-48A0-B5F7-59A3EF7ED21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9937CD7C-7AB3-47EE-A484-7B8CF01D04C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5" name="Rechte verbindingslijn 134">
              <a:extLst>
                <a:ext uri="{FF2B5EF4-FFF2-40B4-BE49-F238E27FC236}">
                  <a16:creationId xmlns:a16="http://schemas.microsoft.com/office/drawing/2014/main" id="{71128E38-C92C-435A-B51F-2315219C21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id="{805A8577-7278-4501-B7FA-AA4F0CDC9422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D98BB6D3-EC0F-4F53-BE0B-B9EAB01A9A2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7BC47542-40C7-4CD3-A818-B098205A289B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5EECC0AC-D547-45C9-B7FE-89A509609B7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13" name="Tekstvak 312">
            <a:extLst>
              <a:ext uri="{FF2B5EF4-FFF2-40B4-BE49-F238E27FC236}">
                <a16:creationId xmlns:a16="http://schemas.microsoft.com/office/drawing/2014/main" id="{062A5EC5-9004-46AB-9C12-2A5B7187FEB5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50% tekst – 50% grafiek</a:t>
            </a:r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EC6F4D36-16FC-42F0-800B-4963F71561C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C584F1F9-5B27-4402-92E6-58CD309DB6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6EA86812-DB7D-4947-B2A1-87CD67E4D7A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6BE41D0F-A335-4D14-8D70-F488A7E549EB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AD2DDF5E-4A9B-44AD-A36E-6EF3C452950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ADC45A5A-2897-4B4A-935F-EB724F7BE19A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9F56B14F-9B64-4EB0-B774-91C6205166A6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9DD4D074-28FB-460E-9D3B-D8D09E0CF8D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906A712D-0BB8-467F-B533-3990FF0ACD5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73" name="Meer informatie">
              <a:extLst>
                <a:ext uri="{FF2B5EF4-FFF2-40B4-BE49-F238E27FC236}">
                  <a16:creationId xmlns:a16="http://schemas.microsoft.com/office/drawing/2014/main" id="{BFB01CC6-1E3B-4811-B8E7-FB1553783E1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1" name="Freeform 101">
                <a:extLst>
                  <a:ext uri="{FF2B5EF4-FFF2-40B4-BE49-F238E27FC236}">
                    <a16:creationId xmlns:a16="http://schemas.microsoft.com/office/drawing/2014/main" id="{023EB564-FE75-4E36-98E0-59EDEEEDD9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62" name="Rechthoek 261">
                <a:extLst>
                  <a:ext uri="{FF2B5EF4-FFF2-40B4-BE49-F238E27FC236}">
                    <a16:creationId xmlns:a16="http://schemas.microsoft.com/office/drawing/2014/main" id="{15A47076-2885-406F-B7A1-4B9A1EFB7BC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63" name="Rechte verbindingslijn 262">
                <a:extLst>
                  <a:ext uri="{FF2B5EF4-FFF2-40B4-BE49-F238E27FC236}">
                    <a16:creationId xmlns:a16="http://schemas.microsoft.com/office/drawing/2014/main" id="{27C3D4D3-39D9-40A2-A566-1F8C70C784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1857BBD-2B78-4365-BBFC-C48552D0A9A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E377FA4-B500-4486-B0B6-39A0B719F71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6" name="Rechte verbindingslijn 175">
              <a:extLst>
                <a:ext uri="{FF2B5EF4-FFF2-40B4-BE49-F238E27FC236}">
                  <a16:creationId xmlns:a16="http://schemas.microsoft.com/office/drawing/2014/main" id="{84E87CE1-B118-46B7-AED3-55C65E4256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944FEF11-A940-4E7E-A99F-79CC9E0CA20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42CB7667-7405-4BF8-8068-04032F9BF53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05D67B64-4D3F-42DD-A8CA-395B68D66B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3835E895-0F9C-47BA-93AC-54139E6F6D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9A85A1B2-8293-4679-B0F4-3AE4DF63755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09A68BE-C75B-462C-8855-DF653570E30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1840DA11-214E-46F0-A951-E9BA60B2DE6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8C491573-4A6C-4EBC-9F1F-AA34CE104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23F1A883-1BF4-43C4-96DB-49D24EAAF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F2C54066-208A-443B-9ED6-0446E15E1C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9" name="Rechte verbindingslijn 258">
                    <a:extLst>
                      <a:ext uri="{FF2B5EF4-FFF2-40B4-BE49-F238E27FC236}">
                        <a16:creationId xmlns:a16="http://schemas.microsoft.com/office/drawing/2014/main" id="{A11CCDB6-41AD-4986-853C-A0D16AC3DA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0" name="Rechte verbindingslijn 259">
                    <a:extLst>
                      <a:ext uri="{FF2B5EF4-FFF2-40B4-BE49-F238E27FC236}">
                        <a16:creationId xmlns:a16="http://schemas.microsoft.com/office/drawing/2014/main" id="{40EA7923-F0EA-4D53-8BB5-E3E83AFA0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FCFEBE50-33B7-4FE5-8058-1CCC1A1A4CC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A728BB8C-8E26-445A-B5E3-F334A20605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5" name="Pijl: punthaak 254">
                    <a:extLst>
                      <a:ext uri="{FF2B5EF4-FFF2-40B4-BE49-F238E27FC236}">
                        <a16:creationId xmlns:a16="http://schemas.microsoft.com/office/drawing/2014/main" id="{AB1E66CF-1453-4427-AF44-ADCD54227C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6861D90-53E4-4DAD-A724-423BAB3F7C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3" name="Groep 242">
                  <a:extLst>
                    <a:ext uri="{FF2B5EF4-FFF2-40B4-BE49-F238E27FC236}">
                      <a16:creationId xmlns:a16="http://schemas.microsoft.com/office/drawing/2014/main" id="{C021BBAD-69C3-46F2-B3FC-00941AF0A43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ADC16ADB-3C22-427C-A9C4-721E5E72B8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33AB62FB-F168-4C64-BDE3-B2A323F0E5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222A5511-03B3-45A4-A976-557BBB18E9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1CA4E897-1723-4B47-A69F-3048C0839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3C4A2E69-DD66-4B4B-B8E3-E2DE3B413B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538599DF-3016-4DAB-9C1A-81F6CAB6510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5" name="Rechthoek 244">
                    <a:extLst>
                      <a:ext uri="{FF2B5EF4-FFF2-40B4-BE49-F238E27FC236}">
                        <a16:creationId xmlns:a16="http://schemas.microsoft.com/office/drawing/2014/main" id="{FDFA5AD3-B90F-4466-BEF2-0D62A5D4D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6" name="Pijl: punthaak 245">
                    <a:extLst>
                      <a:ext uri="{FF2B5EF4-FFF2-40B4-BE49-F238E27FC236}">
                        <a16:creationId xmlns:a16="http://schemas.microsoft.com/office/drawing/2014/main" id="{0084F1CA-AFDC-471A-8FA9-2321DB96B90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777DB5C8-8944-41FA-B343-F021CA099D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A8138254-665C-44D1-942E-4978CC30D4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D69853AA-4BB2-43BF-A631-4436ABF2342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2" name="Rechthoek 231">
                  <a:extLst>
                    <a:ext uri="{FF2B5EF4-FFF2-40B4-BE49-F238E27FC236}">
                      <a16:creationId xmlns:a16="http://schemas.microsoft.com/office/drawing/2014/main" id="{F134BFFA-9308-4A6B-AB9C-A24A79E0CDF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5B3D765F-EB3C-4F05-8C70-1B20697365F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3AE52F71-53BE-448C-9C94-A3A2547724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38" name="Rechte verbindingslijn 237">
                      <a:extLst>
                        <a:ext uri="{FF2B5EF4-FFF2-40B4-BE49-F238E27FC236}">
                          <a16:creationId xmlns:a16="http://schemas.microsoft.com/office/drawing/2014/main" id="{6D1781CB-73F7-4247-9201-21991FF9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9" name="Rechte verbindingslijn 238">
                      <a:extLst>
                        <a:ext uri="{FF2B5EF4-FFF2-40B4-BE49-F238E27FC236}">
                          <a16:creationId xmlns:a16="http://schemas.microsoft.com/office/drawing/2014/main" id="{28B793DB-3A42-4153-BE14-64917DE1489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0" name="Rechte verbindingslijn 239">
                      <a:extLst>
                        <a:ext uri="{FF2B5EF4-FFF2-40B4-BE49-F238E27FC236}">
                          <a16:creationId xmlns:a16="http://schemas.microsoft.com/office/drawing/2014/main" id="{C9B805BB-10D2-4AB1-BBBB-F6F9CFF8CE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1" name="Rechte verbindingslijn 240">
                      <a:extLst>
                        <a:ext uri="{FF2B5EF4-FFF2-40B4-BE49-F238E27FC236}">
                          <a16:creationId xmlns:a16="http://schemas.microsoft.com/office/drawing/2014/main" id="{8141BDF4-4B1B-4BB9-82A1-DBD70FA4C6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2" name="Rechte verbindingslijn 241">
                      <a:extLst>
                        <a:ext uri="{FF2B5EF4-FFF2-40B4-BE49-F238E27FC236}">
                          <a16:creationId xmlns:a16="http://schemas.microsoft.com/office/drawing/2014/main" id="{A1173CE8-B13E-4ED8-B209-3277D81BD9A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5" name="Groep 234">
                    <a:extLst>
                      <a:ext uri="{FF2B5EF4-FFF2-40B4-BE49-F238E27FC236}">
                        <a16:creationId xmlns:a16="http://schemas.microsoft.com/office/drawing/2014/main" id="{54DF663F-A76B-41DF-B7DA-C2F3B58C84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36" name="Rechthoek 235">
                      <a:extLst>
                        <a:ext uri="{FF2B5EF4-FFF2-40B4-BE49-F238E27FC236}">
                          <a16:creationId xmlns:a16="http://schemas.microsoft.com/office/drawing/2014/main" id="{02537948-3F8B-4572-B969-9CF9ED61DF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7" name="Pijl: punthaak 236">
                      <a:extLst>
                        <a:ext uri="{FF2B5EF4-FFF2-40B4-BE49-F238E27FC236}">
                          <a16:creationId xmlns:a16="http://schemas.microsoft.com/office/drawing/2014/main" id="{781A52F3-9DE1-4731-AF02-5E46A1632B8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9E1937F4-6ACF-4769-B952-9FF5B2092A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B8DE3D0C-FE1C-4AA0-ADB5-6C3D261EF3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498266D6-1C19-4075-A986-45A5F08A54A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8F3D52B4-9C95-421C-99E4-E05DC3D83E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E8F42BA1-FB84-4884-AF2C-A5DE8C41E00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7529341E-E085-4922-B064-06F0E97C9C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5E21964C-53EF-455E-B044-B53D42E3CB9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0A1C9C2C-4B73-4C3B-93A0-FDDD345FE6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F2B66A27-6E43-4394-89FC-A4A8C8CE9D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8" name="Groep 207">
                    <a:extLst>
                      <a:ext uri="{FF2B5EF4-FFF2-40B4-BE49-F238E27FC236}">
                        <a16:creationId xmlns:a16="http://schemas.microsoft.com/office/drawing/2014/main" id="{671C3BD5-72D0-4F8E-8817-574647F97F7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9" name="Rechthoek 208">
                      <a:extLst>
                        <a:ext uri="{FF2B5EF4-FFF2-40B4-BE49-F238E27FC236}">
                          <a16:creationId xmlns:a16="http://schemas.microsoft.com/office/drawing/2014/main" id="{B43F26D7-BA2E-40A3-BD9A-F46980A000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0" name="Pijl: punthaak 209">
                      <a:extLst>
                        <a:ext uri="{FF2B5EF4-FFF2-40B4-BE49-F238E27FC236}">
                          <a16:creationId xmlns:a16="http://schemas.microsoft.com/office/drawing/2014/main" id="{B8C63C72-BDCB-4313-8E0B-2B34C6C80C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A4D224DD-994C-4782-A2E1-33E64F81E08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3DE8D098-427D-45FE-AAF9-F69471E3EBA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3A711548-8535-464A-91AA-86801578B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B6F2AFD8-2906-4A72-B335-8A8F0579CA3B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0F7F925-D907-42A2-B970-778A02C5295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C59B69D5-5C32-4DF8-AC3C-8D795AE332A4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75ACBA4D-377B-44A1-839E-728F1539C10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1380F8AA-DA2B-4798-91E0-185F1F7FDDD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27F7BEC9-8812-45AA-99E9-DF7535EB0290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E83DFB5B-2341-4120-860B-F35005E075BB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AC4E9549-8930-4D03-8663-9FDE191E7003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8E590D54-0911-4F27-B346-CE51B56FE6B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8FBB26E8-EB3F-4890-AE02-CEBBC90BDED3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8F1153A6-7A02-400E-A6E8-A30D9A000F5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64" name="Picture 5">
            <a:extLst>
              <a:ext uri="{FF2B5EF4-FFF2-40B4-BE49-F238E27FC236}">
                <a16:creationId xmlns:a16="http://schemas.microsoft.com/office/drawing/2014/main" id="{E50B86EE-CF8F-4D32-AB2A-A0B35BF78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267" name="Tijdelijke aanduiding voor titel 1">
            <a:extLst>
              <a:ext uri="{FF2B5EF4-FFF2-40B4-BE49-F238E27FC236}">
                <a16:creationId xmlns:a16="http://schemas.microsoft.com/office/drawing/2014/main" id="{51C3E35B-F3E2-42CF-B9DC-CD2B0BA34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68" name="Tijdelijke aanduiding voor verticale tekst 2">
            <a:extLst>
              <a:ext uri="{FF2B5EF4-FFF2-40B4-BE49-F238E27FC236}">
                <a16:creationId xmlns:a16="http://schemas.microsoft.com/office/drawing/2014/main" id="{F594C446-BBE4-4836-987F-91FB92AC384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695786"/>
            <a:ext cx="10772775" cy="4243053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45FDE370-240E-4076-953E-E2403E9ECBA1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71" name="Meer informatie">
              <a:extLst>
                <a:ext uri="{FF2B5EF4-FFF2-40B4-BE49-F238E27FC236}">
                  <a16:creationId xmlns:a16="http://schemas.microsoft.com/office/drawing/2014/main" id="{2B29E139-EB10-4009-A41A-730D6A3647F5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09" name="Freeform 101">
                <a:extLst>
                  <a:ext uri="{FF2B5EF4-FFF2-40B4-BE49-F238E27FC236}">
                    <a16:creationId xmlns:a16="http://schemas.microsoft.com/office/drawing/2014/main" id="{C5F9C97C-B6AD-48C6-8469-353BDE8B9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2D9B3648-6887-45E7-ACD3-CEED16734462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EFD47E98-2725-4D56-A329-A45C087CFC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C356F83E-15E9-4519-8A64-252E8CD51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2390EF75-DAE0-473E-9CA0-E58D1C2AAE65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CCF02127-B281-42FF-9815-5D71606D4B0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E1AD38DD-FFAB-456B-B553-97EB36F24D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983AED28-B833-4B6F-AE5F-8AD1B5D1841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250F6F50-614A-4137-87A7-31AC51E922F2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9FA13E6-F8D4-45C6-9447-E21007BB86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CB021D40-8C50-4F87-BB5D-662C128AD0AE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CE512453-BAFB-49E1-92F5-4DFBB4F1790A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87785271-7A1B-4DC9-8821-FC84B165094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82" name="Picture 3">
                <a:extLst>
                  <a:ext uri="{FF2B5EF4-FFF2-40B4-BE49-F238E27FC236}">
                    <a16:creationId xmlns:a16="http://schemas.microsoft.com/office/drawing/2014/main" id="{133924A3-70A1-49C1-968B-60E4345D6AC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082E9C95-FA56-4284-801D-0937CBCBB97C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6787FE99-1894-4DD5-8C0E-0D8DC9E52E88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4D4D524-2A89-4579-91CF-CA4533AE9ED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D80F3FFD-F9D3-4AAC-A8D7-50D7315970E7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B06DEC23-038A-4D6E-A9CB-D05B7389AB56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C823CC2E-F082-48D3-82C4-5C50FC741A66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1AE350D8-BB94-4F5F-A153-DF6A55CBADF8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75E97B3C-1A1E-43AD-848D-89885535D1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EF87F1F7-A39D-4E3B-9DFA-E61812C8CA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93" name="Groep 92">
                      <a:extLst>
                        <a:ext uri="{FF2B5EF4-FFF2-40B4-BE49-F238E27FC236}">
                          <a16:creationId xmlns:a16="http://schemas.microsoft.com/office/drawing/2014/main" id="{061C977C-E3F1-4802-AFE1-C19F8EE4D52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99" name="Rechte verbindingslijn 98">
                        <a:extLst>
                          <a:ext uri="{FF2B5EF4-FFF2-40B4-BE49-F238E27FC236}">
                            <a16:creationId xmlns:a16="http://schemas.microsoft.com/office/drawing/2014/main" id="{BE7C68A8-50B4-4BD9-8163-20B37C6B487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Rechte verbindingslijn 99">
                        <a:extLst>
                          <a:ext uri="{FF2B5EF4-FFF2-40B4-BE49-F238E27FC236}">
                            <a16:creationId xmlns:a16="http://schemas.microsoft.com/office/drawing/2014/main" id="{64734BC1-4FAF-485C-8669-92BE5763116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1" name="Groep 100">
                        <a:extLst>
                          <a:ext uri="{FF2B5EF4-FFF2-40B4-BE49-F238E27FC236}">
                            <a16:creationId xmlns:a16="http://schemas.microsoft.com/office/drawing/2014/main" id="{E92F5228-4EB9-4F15-AE0D-ABE8F17CC96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02" name="Rechte verbindingslijn 101">
                          <a:extLst>
                            <a:ext uri="{FF2B5EF4-FFF2-40B4-BE49-F238E27FC236}">
                              <a16:creationId xmlns:a16="http://schemas.microsoft.com/office/drawing/2014/main" id="{3D8D8A96-19D6-4305-826B-15687554834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Rechte verbindingslijn 102">
                          <a:extLst>
                            <a:ext uri="{FF2B5EF4-FFF2-40B4-BE49-F238E27FC236}">
                              <a16:creationId xmlns:a16="http://schemas.microsoft.com/office/drawing/2014/main" id="{21908C0A-79A7-4459-B31F-A5E6C0341F08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Rechte verbindingslijn 103">
                          <a:extLst>
                            <a:ext uri="{FF2B5EF4-FFF2-40B4-BE49-F238E27FC236}">
                              <a16:creationId xmlns:a16="http://schemas.microsoft.com/office/drawing/2014/main" id="{3A59F544-8FD7-4360-84D3-96465935463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Rechte verbindingslijn 104">
                          <a:extLst>
                            <a:ext uri="{FF2B5EF4-FFF2-40B4-BE49-F238E27FC236}">
                              <a16:creationId xmlns:a16="http://schemas.microsoft.com/office/drawing/2014/main" id="{26A3C06C-B89F-4210-8204-163AE50C54B0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7F074114-4844-447F-90EC-27D04180B55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5" name="Groep 94">
                      <a:extLst>
                        <a:ext uri="{FF2B5EF4-FFF2-40B4-BE49-F238E27FC236}">
                          <a16:creationId xmlns:a16="http://schemas.microsoft.com/office/drawing/2014/main" id="{192C2CED-B4A2-4F70-92F2-EBFEDC0F288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96" name="Rechte verbindingslijn 95">
                        <a:extLst>
                          <a:ext uri="{FF2B5EF4-FFF2-40B4-BE49-F238E27FC236}">
                            <a16:creationId xmlns:a16="http://schemas.microsoft.com/office/drawing/2014/main" id="{AA01CC48-653C-4F14-BAFB-9D5B6B836EE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Rechte verbindingslijn 96">
                        <a:extLst>
                          <a:ext uri="{FF2B5EF4-FFF2-40B4-BE49-F238E27FC236}">
                            <a16:creationId xmlns:a16="http://schemas.microsoft.com/office/drawing/2014/main" id="{01C158C7-92C4-48E8-AA49-F7986375BEB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Rechte verbindingslijn 97">
                        <a:extLst>
                          <a:ext uri="{FF2B5EF4-FFF2-40B4-BE49-F238E27FC236}">
                            <a16:creationId xmlns:a16="http://schemas.microsoft.com/office/drawing/2014/main" id="{1F5070C8-B2B3-46CE-BADA-CD1E32E72D0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8" name="Groep 87">
                    <a:extLst>
                      <a:ext uri="{FF2B5EF4-FFF2-40B4-BE49-F238E27FC236}">
                        <a16:creationId xmlns:a16="http://schemas.microsoft.com/office/drawing/2014/main" id="{F850A2DA-7E7F-4105-A4D3-9E7FFED8817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974DE76B-DC2E-4813-98D9-D3BD3C52B2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90" name="Rechthoek: afgeronde bovenhoeken 89">
                      <a:extLst>
                        <a:ext uri="{FF2B5EF4-FFF2-40B4-BE49-F238E27FC236}">
                          <a16:creationId xmlns:a16="http://schemas.microsoft.com/office/drawing/2014/main" id="{FDFBB381-5480-4B78-83DF-14844B6B9B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91" name="Gelijkbenige driehoek 90">
                      <a:extLst>
                        <a:ext uri="{FF2B5EF4-FFF2-40B4-BE49-F238E27FC236}">
                          <a16:creationId xmlns:a16="http://schemas.microsoft.com/office/drawing/2014/main" id="{08374219-DC6A-48CD-9B4B-1083A07B3439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7381D8D8-89AC-4E1D-BA54-BCD513ACB6AB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E4ACFFC3-6545-4E58-9EAC-2882C95D624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F8D6C71A-DF4E-4A92-8B3C-11FAD4601DF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3644BF5B-A430-4976-AB40-562C24C435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BA858C4C-B187-4A52-9D34-EDF93256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01D36AD1-9F2E-48AB-B7CF-165A03EF8F6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BC099914-F5A7-4B50-ACE5-E41086BEA3E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639D7117-B281-4BE9-8662-387C343BB8E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FBE6E1A-6027-47F6-95AB-EC95F0EF63B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E83AF0-0E63-499B-B540-C54AF87817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E9AD9682-3A69-4309-BDE8-FF42784FF33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8" name="Gelijkbenige driehoek 187">
                <a:extLst>
                  <a:ext uri="{FF2B5EF4-FFF2-40B4-BE49-F238E27FC236}">
                    <a16:creationId xmlns:a16="http://schemas.microsoft.com/office/drawing/2014/main" id="{B2A62773-909B-406A-86EE-D7C0106C14A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A024B559-5038-4130-A307-53FC0456F0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957836BD-3504-478A-B8E1-235043B1DA13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E314AC5-02C6-4A87-BA09-64894EB075E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A2AA3DE8-8F96-4FAA-A8F7-D1B3401BD5C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C5929EC2-E470-4A35-92D0-1DEC44648CD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67" name="Tekstvak 66">
            <a:extLst>
              <a:ext uri="{FF2B5EF4-FFF2-40B4-BE49-F238E27FC236}">
                <a16:creationId xmlns:a16="http://schemas.microsoft.com/office/drawing/2014/main" id="{464A015C-7EB2-4DCC-8235-6C61167F5A69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grafiek</a:t>
            </a:r>
          </a:p>
        </p:txBody>
      </p:sp>
      <p:pic>
        <p:nvPicPr>
          <p:cNvPr id="66" name="Picture 5">
            <a:extLst>
              <a:ext uri="{FF2B5EF4-FFF2-40B4-BE49-F238E27FC236}">
                <a16:creationId xmlns:a16="http://schemas.microsoft.com/office/drawing/2014/main" id="{4F400A57-FA75-4C0D-A4FC-37E5C39FB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69" name="Tijdelijke aanduiding voor titel 1">
            <a:extLst>
              <a:ext uri="{FF2B5EF4-FFF2-40B4-BE49-F238E27FC236}">
                <a16:creationId xmlns:a16="http://schemas.microsoft.com/office/drawing/2014/main" id="{8EF50576-34AB-41D6-861C-05B2074E3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7" y="1024409"/>
            <a:ext cx="10772775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1027976"/>
            <a:ext cx="5195817" cy="492038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C6A113A6-3205-4FCA-8647-FA9DD5D498E0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40" name="Meer informatie">
              <a:extLst>
                <a:ext uri="{FF2B5EF4-FFF2-40B4-BE49-F238E27FC236}">
                  <a16:creationId xmlns:a16="http://schemas.microsoft.com/office/drawing/2014/main" id="{80E26E46-27C3-4F4B-9BBE-F6A9C6C8FF00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89" name="Freeform 101">
                <a:extLst>
                  <a:ext uri="{FF2B5EF4-FFF2-40B4-BE49-F238E27FC236}">
                    <a16:creationId xmlns:a16="http://schemas.microsoft.com/office/drawing/2014/main" id="{058C32D9-5EEB-4F74-A3BC-DBC08B180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AA6FCE67-3552-4D86-A057-01A8AC6A1104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3EA39E1A-3DA7-44E2-AC55-85A412600B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8E6E99EB-2EFA-4205-8E02-1FDC38D57C1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65F9B526-16D3-4442-B27E-ACE7FD395C0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54475BC9-45AD-469D-A444-BD2F6FF671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3E55B373-3917-49E4-A7BC-CA89B71C69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18057774-AC43-4F74-A4C1-182D5BC2420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02F693C6-2B3A-406E-B490-991CC8C00CC6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43C5C3C4-DA05-43AB-9159-3FF06682E39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AD5F765D-5A35-4AEB-A369-16E53F54CDE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59C35E44-9746-49BB-ABBE-493FC14EA88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C826F05D-06BD-4405-85DA-812FFBDB086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8" name="Gelijkbenige driehoek 87">
                <a:extLst>
                  <a:ext uri="{FF2B5EF4-FFF2-40B4-BE49-F238E27FC236}">
                    <a16:creationId xmlns:a16="http://schemas.microsoft.com/office/drawing/2014/main" id="{5F1C9581-BB39-44FF-AF51-22FDF7CE0D8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8254FAA4-3944-43BF-8EB2-5E84DD87D9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7" name="Tabel icoon">
              <a:extLst>
                <a:ext uri="{FF2B5EF4-FFF2-40B4-BE49-F238E27FC236}">
                  <a16:creationId xmlns:a16="http://schemas.microsoft.com/office/drawing/2014/main" id="{760C83DE-2DC2-47C9-A084-8BDE4CF6C864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96725EEB-9338-42F6-B369-C3851D03D1BC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775D9E61-ACEE-436C-BBCB-F42C8E0BDD36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6AFE0785-8044-49A8-A2FB-E2FCBD9E1A6E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4036A6C4-3836-4B89-AE42-4519C23CDE6B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AFB642F7-DB63-4983-878E-CC79E4FE165D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7D7C4F5E-B3FC-42D2-850A-394E55C3F339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ABF1255A-EE1C-4324-B257-BDA6B4BAE71F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5EB05BF6-9724-412A-905D-210926DBD3A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247" name="Tekstvak 246">
            <a:extLst>
              <a:ext uri="{FF2B5EF4-FFF2-40B4-BE49-F238E27FC236}">
                <a16:creationId xmlns:a16="http://schemas.microsoft.com/office/drawing/2014/main" id="{C3D9B6B5-161A-410C-9E83-4A284DDF10DE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50% tekst – 50% tabel</a:t>
            </a:r>
          </a:p>
        </p:txBody>
      </p:sp>
      <p:grpSp>
        <p:nvGrpSpPr>
          <p:cNvPr id="131" name="Instructie">
            <a:extLst>
              <a:ext uri="{FF2B5EF4-FFF2-40B4-BE49-F238E27FC236}">
                <a16:creationId xmlns:a16="http://schemas.microsoft.com/office/drawing/2014/main" id="{C786B4AA-5A51-4772-9643-528A2C6FCDD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C926267-17B2-43DB-A897-AFB8B457A7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4757989C-F3CF-4CE6-A3FA-6ABAF71C9C4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3C8B7073-CE50-4885-B5FD-FE966BB1C46E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D1E2D60C-F03A-4B3C-BCFD-5C44E3A2657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4C3C7A59-948F-4E42-8CB9-3FC62B4D8559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50BE677C-C8EE-4B2D-ACB7-1032FCEE1BBD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20D3BCFF-7A1F-4524-8E41-FF647302FE7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CF299AE6-8747-4BE3-8F58-9453B0699D35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40" name="Meer informatie">
              <a:extLst>
                <a:ext uri="{FF2B5EF4-FFF2-40B4-BE49-F238E27FC236}">
                  <a16:creationId xmlns:a16="http://schemas.microsoft.com/office/drawing/2014/main" id="{22100FDA-D952-4589-8AFD-1792BD8699B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25" name="Freeform 101">
                <a:extLst>
                  <a:ext uri="{FF2B5EF4-FFF2-40B4-BE49-F238E27FC236}">
                    <a16:creationId xmlns:a16="http://schemas.microsoft.com/office/drawing/2014/main" id="{20052190-2C93-4042-8D85-6211819A2C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9ECE2A63-A086-438E-AAFF-95EE5A97339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7" name="Rechte verbindingslijn 226">
                <a:extLst>
                  <a:ext uri="{FF2B5EF4-FFF2-40B4-BE49-F238E27FC236}">
                    <a16:creationId xmlns:a16="http://schemas.microsoft.com/office/drawing/2014/main" id="{A7BF7EEB-61C8-4C94-87FF-CDAB13AF23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7B018920-1798-430A-A1DD-37CE976978F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F1181835-A7B3-4BE4-A0E1-79D625ED558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50E283B9-17AA-4723-9CD4-B904E97DAF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6FFEC5A6-29FE-4A9B-ADA9-D5251D9F00D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448D638D-D026-4B72-93D7-E307A4A04BB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78D662E4-9C55-43B5-91A8-6458B1F21F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0501B07D-0109-45F7-B40F-678F29D01A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59D6A4CE-171C-4A26-83EB-7910E36C9A5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BD583474-A114-4DA6-BF1C-B91745083CE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53AD05E2-2681-4EF7-98A1-17613C2C479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E775B454-DEA5-4D6D-A593-FDD6168D4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7144F1C-14F2-49B9-9A6C-6467EF104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F2596893-35C7-4D03-98CE-3AF7E248F5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0F7E9683-D1BA-43B7-9EFD-1569F49F60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268F1FB2-F1F9-437F-9435-F682F442B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C0DC6995-FB14-4613-8A7C-CBCC1223CBB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8" name="Rechthoek 217">
                    <a:extLst>
                      <a:ext uri="{FF2B5EF4-FFF2-40B4-BE49-F238E27FC236}">
                        <a16:creationId xmlns:a16="http://schemas.microsoft.com/office/drawing/2014/main" id="{4158A001-003F-463E-9B57-B64D71CA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Pijl: punthaak 218">
                    <a:extLst>
                      <a:ext uri="{FF2B5EF4-FFF2-40B4-BE49-F238E27FC236}">
                        <a16:creationId xmlns:a16="http://schemas.microsoft.com/office/drawing/2014/main" id="{F195117C-38D7-4102-9B5D-4162116180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3C8A69EF-6C5A-4A64-9EA4-D92CC5B1CF8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7" name="Groep 206">
                  <a:extLst>
                    <a:ext uri="{FF2B5EF4-FFF2-40B4-BE49-F238E27FC236}">
                      <a16:creationId xmlns:a16="http://schemas.microsoft.com/office/drawing/2014/main" id="{3A9D856F-2F0A-46B7-AD79-484FD576553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4E807C1D-F49A-4636-9FCE-CAAA6D5245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F101ED28-BA22-4F03-BBD5-047E98BFB8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40BB84EB-E429-4695-8E3A-808DCFE5F9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91682CB5-7F7A-46D6-BDDF-617486035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614F58F-0673-4149-8F19-1BBE584E7E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366757BF-34BB-4AEB-A49C-5EAD0195FFA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C459B98F-4763-4472-A2E2-636FB29AED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0" name="Pijl: punthaak 209">
                    <a:extLst>
                      <a:ext uri="{FF2B5EF4-FFF2-40B4-BE49-F238E27FC236}">
                        <a16:creationId xmlns:a16="http://schemas.microsoft.com/office/drawing/2014/main" id="{D163E36D-1ED0-44DF-981E-74279C966D2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9" name="Rechte verbindingslijn 178">
                <a:extLst>
                  <a:ext uri="{FF2B5EF4-FFF2-40B4-BE49-F238E27FC236}">
                    <a16:creationId xmlns:a16="http://schemas.microsoft.com/office/drawing/2014/main" id="{084AEC4D-0491-450E-B3D3-6EE59D71C9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3E96F52-2742-4AF2-995E-7C2F1F322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FC0FC2A9-91EB-450E-9461-3380F4716DB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B4B37EE4-C57A-4E4A-ADF3-03CB107065B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D0511B4E-109C-4C0D-8BE6-9C841A1AB95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DE9F2CA4-1939-46BF-9F34-B90E342BD3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77220708-D47B-4324-993D-2E24C5B92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6611C50B-3B6B-4E9D-AE54-816DA46369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60549571-192A-4167-A43E-8357BC5D34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4B6B334D-E2F9-4828-AC50-71259256B1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48320710-2957-4014-A2D6-DA47901DA5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5D0BF555-4B46-490F-B1A0-023BB5DF71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035157A5-1E47-49C5-A3D6-5410CBA128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200">
                      <a:extLst>
                        <a:ext uri="{FF2B5EF4-FFF2-40B4-BE49-F238E27FC236}">
                          <a16:creationId xmlns:a16="http://schemas.microsoft.com/office/drawing/2014/main" id="{8CD523CA-1325-4CEA-80F2-87F70D8598C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60DA9272-8ABD-4458-833C-70B64CA7EA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D2C30618-3E31-4CDB-9A94-880234196AD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F7893CF0-AC1B-4A86-B497-3E11B5CF69F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6C4A93EE-2A30-4B0E-959A-F47B56BE09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C94A3235-F016-4A75-B4C2-D4F56DEA15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041477D1-4221-4F8E-88FB-9ADAF55A57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713ED916-3DAC-4F83-8CBC-7AD1F76BB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7042CD27-5D60-473A-81EA-C6AA20B57F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9321D5C3-EED2-4D64-BECF-5813CEE1A5B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60EBD87A-A8CE-4858-B159-7A6179C1A1D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B67E09B0-E167-48B9-AF91-8E644CD347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:a16="http://schemas.microsoft.com/office/drawing/2014/main" id="{4C20B15B-9BF4-429D-B237-79203E4DDF7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67B4B15B-06B7-48CA-B5BC-7A9B51E46F0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F65CACEA-4113-4BB3-B9AB-D4B771FF77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932F109-C5A9-430C-B5C9-BD85B9E80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E4C16CC5-C8ED-48CC-A914-A80574BBFBC9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43C46F66-4A87-4DEC-9635-E50FB687CC0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8EAF3AC2-45E4-48B5-9B89-E106D3007DF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6A805154-3943-4781-A552-0B7D22391EB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385E6D45-6DAF-4D25-8472-A3A96B3B1C7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701B77A1-56DB-4B97-B3F7-6B01D0430AD5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ABBBC047-CDF0-47B2-AA95-B5A4953530D4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79CE16E4-4085-41E5-817F-C77FCB859967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776F9370-DE43-4E5E-8BCE-16B27D404D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E8A5787B-23C0-42C1-A71F-CEB6B2342457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796EF5D2-BFF4-4B3D-A248-C532E5A1F9E0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28" name="Picture 5">
            <a:extLst>
              <a:ext uri="{FF2B5EF4-FFF2-40B4-BE49-F238E27FC236}">
                <a16:creationId xmlns:a16="http://schemas.microsoft.com/office/drawing/2014/main" id="{A2033F3E-41BF-409E-A308-721332F0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229" name="Tijdelijke aanduiding voor titel 1">
            <a:extLst>
              <a:ext uri="{FF2B5EF4-FFF2-40B4-BE49-F238E27FC236}">
                <a16:creationId xmlns:a16="http://schemas.microsoft.com/office/drawing/2014/main" id="{1B6AF087-1A1D-4992-961C-E22832E1A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30" name="Tijdelijke aanduiding voor verticale tekst 2">
            <a:extLst>
              <a:ext uri="{FF2B5EF4-FFF2-40B4-BE49-F238E27FC236}">
                <a16:creationId xmlns:a16="http://schemas.microsoft.com/office/drawing/2014/main" id="{778968EE-1301-4FEB-A063-0FEB428174E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Za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14F2206-6DE8-4489-912B-476584EFAC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EF03E0FA-47C4-425F-B015-B6829E35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04823"/>
            <a:ext cx="6096000" cy="5854723"/>
          </a:xfrm>
          <a:custGeom>
            <a:avLst/>
            <a:gdLst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704871 w 4402288"/>
              <a:gd name="connsiteY9" fmla="*/ 2256944 h 4228047"/>
              <a:gd name="connsiteX10" fmla="*/ 3814443 w 4402288"/>
              <a:gd name="connsiteY10" fmla="*/ 2256944 h 4228047"/>
              <a:gd name="connsiteX11" fmla="*/ 4402288 w 4402288"/>
              <a:gd name="connsiteY11" fmla="*/ 2256944 h 4228047"/>
              <a:gd name="connsiteX12" fmla="*/ 4402288 w 4402288"/>
              <a:gd name="connsiteY12" fmla="*/ 2465369 h 4228047"/>
              <a:gd name="connsiteX13" fmla="*/ 3733022 w 4402288"/>
              <a:gd name="connsiteY13" fmla="*/ 2465369 h 4228047"/>
              <a:gd name="connsiteX14" fmla="*/ 3733022 w 4402288"/>
              <a:gd name="connsiteY14" fmla="*/ 4070118 h 4228047"/>
              <a:gd name="connsiteX15" fmla="*/ 3575092 w 4402288"/>
              <a:gd name="connsiteY15" fmla="*/ 4228047 h 4228047"/>
              <a:gd name="connsiteX16" fmla="*/ 3519397 w 4402288"/>
              <a:gd name="connsiteY16" fmla="*/ 4228047 h 4228047"/>
              <a:gd name="connsiteX17" fmla="*/ 2519418 w 4402288"/>
              <a:gd name="connsiteY17" fmla="*/ 4228047 h 4228047"/>
              <a:gd name="connsiteX18" fmla="*/ 2132731 w 4402288"/>
              <a:gd name="connsiteY18" fmla="*/ 3840972 h 4228047"/>
              <a:gd name="connsiteX19" fmla="*/ 2132731 w 4402288"/>
              <a:gd name="connsiteY19" fmla="*/ 387075 h 4228047"/>
              <a:gd name="connsiteX20" fmla="*/ 1951285 w 4402288"/>
              <a:gd name="connsiteY20" fmla="*/ 205447 h 4228047"/>
              <a:gd name="connsiteX21" fmla="*/ 945897 w 4402288"/>
              <a:gd name="connsiteY21" fmla="*/ 205447 h 4228047"/>
              <a:gd name="connsiteX22" fmla="*/ 945897 w 4402288"/>
              <a:gd name="connsiteY22" fmla="*/ 1823248 h 4228047"/>
              <a:gd name="connsiteX23" fmla="*/ 945897 w 4402288"/>
              <a:gd name="connsiteY23" fmla="*/ 1825488 h 4228047"/>
              <a:gd name="connsiteX24" fmla="*/ 800281 w 4402288"/>
              <a:gd name="connsiteY24" fmla="*/ 1971104 h 4228047"/>
              <a:gd name="connsiteX25" fmla="*/ 779395 w 4402288"/>
              <a:gd name="connsiteY25" fmla="*/ 1971104 h 4228047"/>
              <a:gd name="connsiteX26" fmla="*/ 0 w 4402288"/>
              <a:gd name="connsiteY26" fmla="*/ 1971104 h 4228047"/>
              <a:gd name="connsiteX27" fmla="*/ 0 w 4402288"/>
              <a:gd name="connsiteY27" fmla="*/ 1765657 h 4228047"/>
              <a:gd name="connsiteX28" fmla="*/ 740655 w 4402288"/>
              <a:gd name="connsiteY28" fmla="*/ 1765657 h 4228047"/>
              <a:gd name="connsiteX29" fmla="*/ 740655 w 4402288"/>
              <a:gd name="connsiteY29" fmla="*/ 220707 h 4228047"/>
              <a:gd name="connsiteX30" fmla="*/ 740655 w 4402288"/>
              <a:gd name="connsiteY30" fmla="*/ 179698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614692 w 4402288"/>
              <a:gd name="connsiteY9" fmla="*/ 2340435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527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30430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699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90776 w 4402288"/>
              <a:gd name="connsiteY25" fmla="*/ 1881291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2365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899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415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243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650804 w 4402288"/>
              <a:gd name="connsiteY16" fmla="*/ 4147781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344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516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30324"/>
              <a:gd name="connsiteX1" fmla="*/ 953757 w 4402288"/>
              <a:gd name="connsiteY1" fmla="*/ 0 h 4230324"/>
              <a:gd name="connsiteX2" fmla="*/ 1951285 w 4402288"/>
              <a:gd name="connsiteY2" fmla="*/ 0 h 4230324"/>
              <a:gd name="connsiteX3" fmla="*/ 2337971 w 4402288"/>
              <a:gd name="connsiteY3" fmla="*/ 387075 h 4230324"/>
              <a:gd name="connsiteX4" fmla="*/ 2337971 w 4402288"/>
              <a:gd name="connsiteY4" fmla="*/ 3840972 h 4230324"/>
              <a:gd name="connsiteX5" fmla="*/ 2519418 w 4402288"/>
              <a:gd name="connsiteY5" fmla="*/ 4022600 h 4230324"/>
              <a:gd name="connsiteX6" fmla="*/ 3524805 w 4402288"/>
              <a:gd name="connsiteY6" fmla="*/ 4022600 h 4230324"/>
              <a:gd name="connsiteX7" fmla="*/ 3524805 w 4402288"/>
              <a:gd name="connsiteY7" fmla="*/ 2477651 h 4230324"/>
              <a:gd name="connsiteX8" fmla="*/ 3524805 w 4402288"/>
              <a:gd name="connsiteY8" fmla="*/ 2437010 h 4230324"/>
              <a:gd name="connsiteX9" fmla="*/ 3523551 w 4402288"/>
              <a:gd name="connsiteY9" fmla="*/ 2256173 h 4230324"/>
              <a:gd name="connsiteX10" fmla="*/ 3704871 w 4402288"/>
              <a:gd name="connsiteY10" fmla="*/ 2256944 h 4230324"/>
              <a:gd name="connsiteX11" fmla="*/ 3814443 w 4402288"/>
              <a:gd name="connsiteY11" fmla="*/ 2256944 h 4230324"/>
              <a:gd name="connsiteX12" fmla="*/ 4402288 w 4402288"/>
              <a:gd name="connsiteY12" fmla="*/ 2256944 h 4230324"/>
              <a:gd name="connsiteX13" fmla="*/ 4402288 w 4402288"/>
              <a:gd name="connsiteY13" fmla="*/ 2465369 h 4230324"/>
              <a:gd name="connsiteX14" fmla="*/ 3733022 w 4402288"/>
              <a:gd name="connsiteY14" fmla="*/ 2465369 h 4230324"/>
              <a:gd name="connsiteX15" fmla="*/ 3733022 w 4402288"/>
              <a:gd name="connsiteY15" fmla="*/ 4070118 h 4230324"/>
              <a:gd name="connsiteX16" fmla="*/ 3728188 w 4402288"/>
              <a:gd name="connsiteY16" fmla="*/ 4230324 h 4230324"/>
              <a:gd name="connsiteX17" fmla="*/ 3575092 w 4402288"/>
              <a:gd name="connsiteY17" fmla="*/ 4228047 h 4230324"/>
              <a:gd name="connsiteX18" fmla="*/ 3519397 w 4402288"/>
              <a:gd name="connsiteY18" fmla="*/ 4228047 h 4230324"/>
              <a:gd name="connsiteX19" fmla="*/ 2519418 w 4402288"/>
              <a:gd name="connsiteY19" fmla="*/ 4228047 h 4230324"/>
              <a:gd name="connsiteX20" fmla="*/ 2132731 w 4402288"/>
              <a:gd name="connsiteY20" fmla="*/ 3840972 h 4230324"/>
              <a:gd name="connsiteX21" fmla="*/ 2132731 w 4402288"/>
              <a:gd name="connsiteY21" fmla="*/ 387075 h 4230324"/>
              <a:gd name="connsiteX22" fmla="*/ 1951285 w 4402288"/>
              <a:gd name="connsiteY22" fmla="*/ 205447 h 4230324"/>
              <a:gd name="connsiteX23" fmla="*/ 945897 w 4402288"/>
              <a:gd name="connsiteY23" fmla="*/ 205447 h 4230324"/>
              <a:gd name="connsiteX24" fmla="*/ 945897 w 4402288"/>
              <a:gd name="connsiteY24" fmla="*/ 1823248 h 4230324"/>
              <a:gd name="connsiteX25" fmla="*/ 945897 w 4402288"/>
              <a:gd name="connsiteY25" fmla="*/ 1825488 h 4230324"/>
              <a:gd name="connsiteX26" fmla="*/ 944084 w 4402288"/>
              <a:gd name="connsiteY26" fmla="*/ 1972432 h 4230324"/>
              <a:gd name="connsiteX27" fmla="*/ 800281 w 4402288"/>
              <a:gd name="connsiteY27" fmla="*/ 1971104 h 4230324"/>
              <a:gd name="connsiteX28" fmla="*/ 779395 w 4402288"/>
              <a:gd name="connsiteY28" fmla="*/ 1971104 h 4230324"/>
              <a:gd name="connsiteX29" fmla="*/ 0 w 4402288"/>
              <a:gd name="connsiteY29" fmla="*/ 1971104 h 4230324"/>
              <a:gd name="connsiteX30" fmla="*/ 0 w 4402288"/>
              <a:gd name="connsiteY30" fmla="*/ 1765657 h 4230324"/>
              <a:gd name="connsiteX31" fmla="*/ 740655 w 4402288"/>
              <a:gd name="connsiteY31" fmla="*/ 1765657 h 4230324"/>
              <a:gd name="connsiteX32" fmla="*/ 740655 w 4402288"/>
              <a:gd name="connsiteY32" fmla="*/ 220707 h 4230324"/>
              <a:gd name="connsiteX33" fmla="*/ 740655 w 4402288"/>
              <a:gd name="connsiteY33" fmla="*/ 179698 h 4230324"/>
              <a:gd name="connsiteX34" fmla="*/ 920353 w 4402288"/>
              <a:gd name="connsiteY34" fmla="*/ 0 h 4230324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827722 w 4402288"/>
              <a:gd name="connsiteY34" fmla="*/ 89421 h 4228047"/>
              <a:gd name="connsiteX35" fmla="*/ 920353 w 4402288"/>
              <a:gd name="connsiteY35" fmla="*/ 0 h 4228047"/>
              <a:gd name="connsiteX0" fmla="*/ 920353 w 4402288"/>
              <a:gd name="connsiteY0" fmla="*/ 1 h 4228048"/>
              <a:gd name="connsiteX1" fmla="*/ 953757 w 4402288"/>
              <a:gd name="connsiteY1" fmla="*/ 1 h 4228048"/>
              <a:gd name="connsiteX2" fmla="*/ 1951285 w 4402288"/>
              <a:gd name="connsiteY2" fmla="*/ 1 h 4228048"/>
              <a:gd name="connsiteX3" fmla="*/ 2337971 w 4402288"/>
              <a:gd name="connsiteY3" fmla="*/ 387076 h 4228048"/>
              <a:gd name="connsiteX4" fmla="*/ 2337971 w 4402288"/>
              <a:gd name="connsiteY4" fmla="*/ 3840973 h 4228048"/>
              <a:gd name="connsiteX5" fmla="*/ 2519418 w 4402288"/>
              <a:gd name="connsiteY5" fmla="*/ 4022601 h 4228048"/>
              <a:gd name="connsiteX6" fmla="*/ 3524805 w 4402288"/>
              <a:gd name="connsiteY6" fmla="*/ 4022601 h 4228048"/>
              <a:gd name="connsiteX7" fmla="*/ 3524805 w 4402288"/>
              <a:gd name="connsiteY7" fmla="*/ 2477652 h 4228048"/>
              <a:gd name="connsiteX8" fmla="*/ 3524805 w 4402288"/>
              <a:gd name="connsiteY8" fmla="*/ 2437011 h 4228048"/>
              <a:gd name="connsiteX9" fmla="*/ 3523551 w 4402288"/>
              <a:gd name="connsiteY9" fmla="*/ 2256174 h 4228048"/>
              <a:gd name="connsiteX10" fmla="*/ 3704871 w 4402288"/>
              <a:gd name="connsiteY10" fmla="*/ 2256945 h 4228048"/>
              <a:gd name="connsiteX11" fmla="*/ 3814443 w 4402288"/>
              <a:gd name="connsiteY11" fmla="*/ 2256945 h 4228048"/>
              <a:gd name="connsiteX12" fmla="*/ 4402288 w 4402288"/>
              <a:gd name="connsiteY12" fmla="*/ 2256945 h 4228048"/>
              <a:gd name="connsiteX13" fmla="*/ 4402288 w 4402288"/>
              <a:gd name="connsiteY13" fmla="*/ 2465370 h 4228048"/>
              <a:gd name="connsiteX14" fmla="*/ 3733022 w 4402288"/>
              <a:gd name="connsiteY14" fmla="*/ 2465370 h 4228048"/>
              <a:gd name="connsiteX15" fmla="*/ 3733022 w 4402288"/>
              <a:gd name="connsiteY15" fmla="*/ 4070119 h 4228048"/>
              <a:gd name="connsiteX16" fmla="*/ 3733347 w 4402288"/>
              <a:gd name="connsiteY16" fmla="*/ 4226886 h 4228048"/>
              <a:gd name="connsiteX17" fmla="*/ 3575092 w 4402288"/>
              <a:gd name="connsiteY17" fmla="*/ 4228048 h 4228048"/>
              <a:gd name="connsiteX18" fmla="*/ 3519397 w 4402288"/>
              <a:gd name="connsiteY18" fmla="*/ 4228048 h 4228048"/>
              <a:gd name="connsiteX19" fmla="*/ 2519418 w 4402288"/>
              <a:gd name="connsiteY19" fmla="*/ 4228048 h 4228048"/>
              <a:gd name="connsiteX20" fmla="*/ 2132731 w 4402288"/>
              <a:gd name="connsiteY20" fmla="*/ 3840973 h 4228048"/>
              <a:gd name="connsiteX21" fmla="*/ 2132731 w 4402288"/>
              <a:gd name="connsiteY21" fmla="*/ 387076 h 4228048"/>
              <a:gd name="connsiteX22" fmla="*/ 1951285 w 4402288"/>
              <a:gd name="connsiteY22" fmla="*/ 205448 h 4228048"/>
              <a:gd name="connsiteX23" fmla="*/ 945897 w 4402288"/>
              <a:gd name="connsiteY23" fmla="*/ 205448 h 4228048"/>
              <a:gd name="connsiteX24" fmla="*/ 945897 w 4402288"/>
              <a:gd name="connsiteY24" fmla="*/ 1823249 h 4228048"/>
              <a:gd name="connsiteX25" fmla="*/ 945897 w 4402288"/>
              <a:gd name="connsiteY25" fmla="*/ 1825489 h 4228048"/>
              <a:gd name="connsiteX26" fmla="*/ 944084 w 4402288"/>
              <a:gd name="connsiteY26" fmla="*/ 1972433 h 4228048"/>
              <a:gd name="connsiteX27" fmla="*/ 800281 w 4402288"/>
              <a:gd name="connsiteY27" fmla="*/ 1971105 h 4228048"/>
              <a:gd name="connsiteX28" fmla="*/ 779395 w 4402288"/>
              <a:gd name="connsiteY28" fmla="*/ 1971105 h 4228048"/>
              <a:gd name="connsiteX29" fmla="*/ 0 w 4402288"/>
              <a:gd name="connsiteY29" fmla="*/ 1971105 h 4228048"/>
              <a:gd name="connsiteX30" fmla="*/ 0 w 4402288"/>
              <a:gd name="connsiteY30" fmla="*/ 1765658 h 4228048"/>
              <a:gd name="connsiteX31" fmla="*/ 740655 w 4402288"/>
              <a:gd name="connsiteY31" fmla="*/ 1765658 h 4228048"/>
              <a:gd name="connsiteX32" fmla="*/ 740655 w 4402288"/>
              <a:gd name="connsiteY32" fmla="*/ 220708 h 4228048"/>
              <a:gd name="connsiteX33" fmla="*/ 740655 w 4402288"/>
              <a:gd name="connsiteY33" fmla="*/ 179699 h 4228048"/>
              <a:gd name="connsiteX34" fmla="*/ 738300 w 4402288"/>
              <a:gd name="connsiteY34" fmla="*/ 0 h 4228048"/>
              <a:gd name="connsiteX35" fmla="*/ 920353 w 4402288"/>
              <a:gd name="connsiteY35" fmla="*/ 1 h 42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2288" h="4228048">
                <a:moveTo>
                  <a:pt x="920353" y="1"/>
                </a:moveTo>
                <a:lnTo>
                  <a:pt x="953757" y="1"/>
                </a:lnTo>
                <a:lnTo>
                  <a:pt x="1951285" y="1"/>
                </a:lnTo>
                <a:cubicBezTo>
                  <a:pt x="2165450" y="1"/>
                  <a:pt x="2337971" y="172696"/>
                  <a:pt x="2337971" y="387076"/>
                </a:cubicBezTo>
                <a:lnTo>
                  <a:pt x="2337971" y="3840973"/>
                </a:lnTo>
                <a:cubicBezTo>
                  <a:pt x="2337971" y="3942208"/>
                  <a:pt x="2421259" y="4022601"/>
                  <a:pt x="2519418" y="4022601"/>
                </a:cubicBezTo>
                <a:lnTo>
                  <a:pt x="3524805" y="4022601"/>
                </a:lnTo>
                <a:lnTo>
                  <a:pt x="3524805" y="2477652"/>
                </a:lnTo>
                <a:lnTo>
                  <a:pt x="3524805" y="2437011"/>
                </a:lnTo>
                <a:cubicBezTo>
                  <a:pt x="3524960" y="2376732"/>
                  <a:pt x="3523396" y="2316453"/>
                  <a:pt x="3523551" y="2256174"/>
                </a:cubicBezTo>
                <a:lnTo>
                  <a:pt x="3704871" y="2256945"/>
                </a:lnTo>
                <a:lnTo>
                  <a:pt x="3814443" y="2256945"/>
                </a:lnTo>
                <a:lnTo>
                  <a:pt x="4402288" y="2256945"/>
                </a:lnTo>
                <a:lnTo>
                  <a:pt x="4402288" y="2465370"/>
                </a:lnTo>
                <a:lnTo>
                  <a:pt x="3733022" y="2465370"/>
                </a:lnTo>
                <a:lnTo>
                  <a:pt x="3733022" y="4070119"/>
                </a:lnTo>
                <a:cubicBezTo>
                  <a:pt x="3733130" y="4122375"/>
                  <a:pt x="3733239" y="4174630"/>
                  <a:pt x="3733347" y="4226886"/>
                </a:cubicBezTo>
                <a:lnTo>
                  <a:pt x="3575092" y="4228048"/>
                </a:lnTo>
                <a:lnTo>
                  <a:pt x="3519397" y="4228048"/>
                </a:lnTo>
                <a:lnTo>
                  <a:pt x="2519418" y="4228048"/>
                </a:lnTo>
                <a:cubicBezTo>
                  <a:pt x="2305253" y="4228048"/>
                  <a:pt x="2132731" y="4055353"/>
                  <a:pt x="2132731" y="3840973"/>
                </a:cubicBezTo>
                <a:lnTo>
                  <a:pt x="2132731" y="387076"/>
                </a:lnTo>
                <a:cubicBezTo>
                  <a:pt x="2132731" y="285841"/>
                  <a:pt x="2052418" y="205448"/>
                  <a:pt x="1951285" y="205448"/>
                </a:cubicBezTo>
                <a:lnTo>
                  <a:pt x="945897" y="205448"/>
                </a:lnTo>
                <a:lnTo>
                  <a:pt x="945897" y="1823249"/>
                </a:lnTo>
                <a:lnTo>
                  <a:pt x="945897" y="1825489"/>
                </a:lnTo>
                <a:cubicBezTo>
                  <a:pt x="944720" y="1872751"/>
                  <a:pt x="945261" y="1925171"/>
                  <a:pt x="944084" y="1972433"/>
                </a:cubicBezTo>
                <a:lnTo>
                  <a:pt x="800281" y="1971105"/>
                </a:lnTo>
                <a:lnTo>
                  <a:pt x="779395" y="1971105"/>
                </a:lnTo>
                <a:lnTo>
                  <a:pt x="0" y="1971105"/>
                </a:lnTo>
                <a:lnTo>
                  <a:pt x="0" y="1765658"/>
                </a:lnTo>
                <a:lnTo>
                  <a:pt x="740655" y="1765658"/>
                </a:lnTo>
                <a:lnTo>
                  <a:pt x="740655" y="220708"/>
                </a:lnTo>
                <a:lnTo>
                  <a:pt x="740655" y="179699"/>
                </a:lnTo>
                <a:lnTo>
                  <a:pt x="738300" y="0"/>
                </a:lnTo>
                <a:lnTo>
                  <a:pt x="920353" y="1"/>
                </a:lnTo>
                <a:close/>
              </a:path>
            </a:pathLst>
          </a:custGeom>
          <a:solidFill>
            <a:srgbClr val="232A3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Titel slide Zalm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6118" y="6997746"/>
            <a:ext cx="652906" cy="365125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EDD53AB-769F-43D6-B29B-3880CF8A2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113" y="0"/>
            <a:ext cx="6107113" cy="68580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698500" y="504825"/>
            <a:ext cx="5049837" cy="1362075"/>
          </a:xfrm>
        </p:spPr>
        <p:txBody>
          <a:bodyPr anchor="t" anchorCtr="0"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de titel </a:t>
            </a:r>
            <a:br>
              <a:rPr lang="nl-NL" dirty="0"/>
            </a:br>
            <a:r>
              <a:rPr lang="nl-NL" dirty="0"/>
              <a:t>van de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FF7C0-B70D-4200-9FBA-E72783489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016171"/>
            <a:ext cx="5049837" cy="769030"/>
          </a:xfrm>
        </p:spPr>
        <p:txBody>
          <a:bodyPr/>
          <a:lstStyle>
            <a:lvl1pPr>
              <a:defRPr/>
            </a:lvl1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3"/>
            <a:r>
              <a:rPr lang="nl-NL" dirty="0"/>
              <a:t>Subtitel of naam van spreker</a:t>
            </a:r>
          </a:p>
          <a:p>
            <a:pPr lvl="3"/>
            <a:r>
              <a:rPr lang="nl-NL" dirty="0"/>
              <a:t>Max. 2 regels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75813B5-CE98-4101-91C5-F3C3F7CB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5137" y="6105846"/>
            <a:ext cx="2743200" cy="494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1200" b="0" smtClean="0">
                <a:solidFill>
                  <a:schemeClr val="bg1"/>
                </a:solidFill>
              </a:defRPr>
            </a:lvl1pPr>
          </a:lstStyle>
          <a:p>
            <a:fld id="{06665294-45A3-4BA2-A858-645C9A168826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7E2DF6F1-0DF8-4DF0-A748-BED5E573C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737" y="6046103"/>
            <a:ext cx="550800" cy="5544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0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>
        <p:tmplLst>
          <p:tmpl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700532"/>
            <a:ext cx="10772774" cy="4243053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40" name="Instructie">
            <a:extLst>
              <a:ext uri="{FF2B5EF4-FFF2-40B4-BE49-F238E27FC236}">
                <a16:creationId xmlns:a16="http://schemas.microsoft.com/office/drawing/2014/main" id="{50BFFF81-43B9-49BC-9EF1-E3E74DA82F01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41" name="Meer informatie">
              <a:extLst>
                <a:ext uri="{FF2B5EF4-FFF2-40B4-BE49-F238E27FC236}">
                  <a16:creationId xmlns:a16="http://schemas.microsoft.com/office/drawing/2014/main" id="{9CF249E6-E173-4037-9D26-90803FDE5453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63" name="Freeform 101">
                <a:extLst>
                  <a:ext uri="{FF2B5EF4-FFF2-40B4-BE49-F238E27FC236}">
                    <a16:creationId xmlns:a16="http://schemas.microsoft.com/office/drawing/2014/main" id="{B4CF7A2D-E7EE-41A0-A2A0-46304A324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B7C52ED-D9C4-42CB-B018-5FFD09D5C8C3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3216EA85-D9EB-4C19-BC89-A7B9EAC375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2C6E4C6-C9FB-4B15-94CA-AEAB90938A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6D5FDBBE-66D5-492D-962F-BD52D0CDBB3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C8C96265-C298-4DB2-BC1A-AC61054C9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DCC986E5-F079-414E-8FA6-C51051FEB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273546F-396C-4F5C-A4F0-71847144903B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E54072F-78CC-4DB4-93B5-70B6523DD2C0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5F6396BF-AF93-431D-AEF4-C6C69565A15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9514B0F2-6C63-41D7-A81D-CD0B70B5F93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E6A79BC-FFC9-4419-919E-24BF783771E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AF58C6C2-172E-4A8F-8B99-FB35179594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D271654D-29EA-4CC3-B734-14329F83D06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EEE4DAD4-8955-4BF3-AEEC-1CF70C6F71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1" name="Tabel icoon">
              <a:extLst>
                <a:ext uri="{FF2B5EF4-FFF2-40B4-BE49-F238E27FC236}">
                  <a16:creationId xmlns:a16="http://schemas.microsoft.com/office/drawing/2014/main" id="{7D4FEE52-2935-43B9-A2E2-2AE6DB41203D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38674A4E-FBD2-4838-80FA-D78FF56467B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CDE86B0C-BA11-4AB4-B95D-32BD34D12FBB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57121513-0DCA-4D4E-8DF3-20B51F05A49C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AAF46FB3-43C7-43D9-8715-CB11A08B5788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2F36D830-B69B-4EE6-9B66-57B5535C529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C622AC65-7B81-45C3-9C2F-024D304F8D08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25F45740-4931-445F-86D5-6128EED7D5D6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5FC11266-9C7F-4453-AE25-C1EE63663B70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744DD2B0-3368-4D3C-AEF4-BFE68E9CDB97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tabel</a:t>
            </a:r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7DB04235-62C2-4A82-834E-757C48724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34" name="Tijdelijke aanduiding voor titel 1">
            <a:extLst>
              <a:ext uri="{FF2B5EF4-FFF2-40B4-BE49-F238E27FC236}">
                <a16:creationId xmlns:a16="http://schemas.microsoft.com/office/drawing/2014/main" id="{57B487B8-146B-4A49-A5A7-DF24D63C4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7" y="1024409"/>
            <a:ext cx="10772761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SmartArt 8"/>
          <p:cNvSpPr>
            <a:spLocks noGrp="1"/>
          </p:cNvSpPr>
          <p:nvPr>
            <p:ph type="dgm" sz="quarter" idx="16" hasCustomPrompt="1"/>
          </p:nvPr>
        </p:nvSpPr>
        <p:spPr>
          <a:xfrm>
            <a:off x="692468" y="1714411"/>
            <a:ext cx="10778808" cy="4244400"/>
          </a:xfrm>
        </p:spPr>
        <p:txBody>
          <a:bodyPr vert="horz" lIns="0" tIns="0" rIns="0" bIns="1620000" rtlCol="0" anchor="ctr">
            <a:noAutofit/>
          </a:bodyPr>
          <a:lstStyle>
            <a:lvl1pPr>
              <a:defRPr lang="nl-NL" sz="15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smart-art object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:a16="http://schemas.microsoft.com/office/drawing/2014/main" id="{A341C061-76A3-48D5-8366-A7A75A9AF69D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A410222-02F8-49E3-9F12-5C06EBE4698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SmartArt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0954747-0FA3-48DD-BBBD-A72D7DB8AC7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3188085-22C0-4884-BBDD-4E4186E4E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B9B7FCB-D0A1-43B1-A8BA-68967DCEB9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103CC53-6DB3-4429-9B8C-E5B33C1DA03B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157E871-EDD8-4B7D-A96A-6158D4D649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118BFB6-16EC-4662-95C8-F77DEB11F352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21D3202-244A-4C16-B38A-3A204C26BA3B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51B29E0A-5676-4160-99A9-7B081234086C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159BCC7E-781C-4FBD-8572-9F9103A7B5B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B2F692D8-D250-419D-A1D5-1F94566707F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" name="Gelijkbenige driehoek 37">
                <a:extLst>
                  <a:ext uri="{FF2B5EF4-FFF2-40B4-BE49-F238E27FC236}">
                    <a16:creationId xmlns:a16="http://schemas.microsoft.com/office/drawing/2014/main" id="{40B47272-E716-47D1-9CF3-DF2101223C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B767B45C-98BC-429E-B45F-637DA9ACBC01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923D790-4639-41BA-B8B5-4285FD99F711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A49BA3B-E758-43E8-8FAE-29A72F89CC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E8B98009-13BB-4525-B700-2AE5C2399BC8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25" name="Pijl: punthaak 24">
                <a:extLst>
                  <a:ext uri="{FF2B5EF4-FFF2-40B4-BE49-F238E27FC236}">
                    <a16:creationId xmlns:a16="http://schemas.microsoft.com/office/drawing/2014/main" id="{012EAF51-A760-45A1-843F-31FA83DB7BCB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10E7CD7D-5CCF-4078-B4A6-23FD9FBDDB64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155B8C02-7170-4485-8302-B817EA200DA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B200273B-D435-4543-843E-4A7D2032605D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3E2705C7-8E11-4F24-BD60-910FEB84049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BF7F489-9EE1-4049-BB55-051A1A05C7CF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32" name="Ovaal 31">
                  <a:extLst>
                    <a:ext uri="{FF2B5EF4-FFF2-40B4-BE49-F238E27FC236}">
                      <a16:creationId xmlns:a16="http://schemas.microsoft.com/office/drawing/2014/main" id="{0ACCE6FD-3F4F-449B-BDA2-316287693774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EB0EDD25-F0FD-4EE0-A160-B103118396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779A8FF-7F9D-4A7F-813C-36261E7AC2D5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5435BD56-6689-4C5C-9B69-FD553B54E4F8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ECA5F66D-8462-4A21-9B4D-B1A2E981285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999D7DBD-7BCA-4D55-B54B-BE7FFC669A9E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smart-art</a:t>
            </a: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3C276720-9B06-4C26-9C2A-5CA14655C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C7B4FBA-B3B0-4500-A104-81A2853F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</p:spTree>
    <p:extLst>
      <p:ext uri="{BB962C8B-B14F-4D97-AF65-F5344CB8AC3E}">
        <p14:creationId xmlns:p14="http://schemas.microsoft.com/office/powerpoint/2010/main" val="24957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698500" y="2015984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8" name="Rechthoek 7"/>
          <p:cNvSpPr/>
          <p:nvPr userDrawn="1"/>
        </p:nvSpPr>
        <p:spPr>
          <a:xfrm>
            <a:off x="3466524" y="2015984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Rechthoek 8"/>
          <p:cNvSpPr/>
          <p:nvPr userDrawn="1"/>
        </p:nvSpPr>
        <p:spPr>
          <a:xfrm>
            <a:off x="6234548" y="2015984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" name="Rechthoek 9"/>
          <p:cNvSpPr/>
          <p:nvPr userDrawn="1"/>
        </p:nvSpPr>
        <p:spPr>
          <a:xfrm>
            <a:off x="9002571" y="2015984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" name="Rechthoek 11"/>
          <p:cNvSpPr/>
          <p:nvPr userDrawn="1"/>
        </p:nvSpPr>
        <p:spPr>
          <a:xfrm>
            <a:off x="698500" y="3315061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3" name="Rechthoek 12"/>
          <p:cNvSpPr/>
          <p:nvPr userDrawn="1"/>
        </p:nvSpPr>
        <p:spPr>
          <a:xfrm>
            <a:off x="3466524" y="3315061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4" name="Rechthoek 13"/>
          <p:cNvSpPr/>
          <p:nvPr userDrawn="1"/>
        </p:nvSpPr>
        <p:spPr>
          <a:xfrm>
            <a:off x="6234548" y="3315061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5" name="Rechthoek 14"/>
          <p:cNvSpPr/>
          <p:nvPr userDrawn="1"/>
        </p:nvSpPr>
        <p:spPr>
          <a:xfrm>
            <a:off x="9002571" y="3315061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7" name="Rechthoek 16"/>
          <p:cNvSpPr/>
          <p:nvPr userDrawn="1"/>
        </p:nvSpPr>
        <p:spPr>
          <a:xfrm>
            <a:off x="698500" y="4614138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8" name="Rechthoek 17"/>
          <p:cNvSpPr/>
          <p:nvPr userDrawn="1"/>
        </p:nvSpPr>
        <p:spPr>
          <a:xfrm>
            <a:off x="3466524" y="4614138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9" name="Rechthoek 18"/>
          <p:cNvSpPr/>
          <p:nvPr userDrawn="1"/>
        </p:nvSpPr>
        <p:spPr>
          <a:xfrm>
            <a:off x="6234548" y="4614138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0" name="Rechthoek 19"/>
          <p:cNvSpPr/>
          <p:nvPr userDrawn="1"/>
        </p:nvSpPr>
        <p:spPr>
          <a:xfrm>
            <a:off x="9002571" y="4614138"/>
            <a:ext cx="2466000" cy="104400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7500" y="2195984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3" name="Tijdelijke aanduiding voor afbeelding 40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745524" y="2195984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4" name="Tijdelijke aanduiding voor afbeelding 40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513548" y="2195984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5" name="Tijdelijke aanduiding voor afbeelding 40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281571" y="2195984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7" name="Tijdelijke aanduiding voor afbeelding 40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7500" y="3495061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8" name="Tijdelijke aanduiding voor afbeelding 40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745524" y="3495061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9" name="Tijdelijke aanduiding voor afbeelding 40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513548" y="3495061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0" name="Tijdelijke aanduiding voor afbeelding 40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281571" y="3495061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2" name="Tijdelijke aanduiding voor afbeelding 40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977500" y="4794138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3" name="Tijdelijke aanduiding voor afbeelding 40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3745524" y="4794138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4" name="Tijdelijke aanduiding voor afbeelding 40"/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513548" y="4794138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5" name="Tijdelijke aanduiding voor afbeelding 40"/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9281571" y="4794138"/>
            <a:ext cx="1908000" cy="68400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AAD5DEA3-CB42-46AF-9DFB-B33038CDE1A5}"/>
              </a:ext>
            </a:extLst>
          </p:cNvPr>
          <p:cNvGrpSpPr/>
          <p:nvPr userDrawn="1"/>
        </p:nvGrpSpPr>
        <p:grpSpPr>
          <a:xfrm>
            <a:off x="12372236" y="0"/>
            <a:ext cx="3307554" cy="6847413"/>
            <a:chOff x="12372236" y="0"/>
            <a:chExt cx="3307554" cy="6847413"/>
          </a:xfrm>
        </p:grpSpPr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B7F436AF-8FC9-43E6-AF35-7E07BEF9E1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368" y="44227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1D8942D-6F04-4AAC-A209-4136B8F173D6}"/>
                </a:ext>
              </a:extLst>
            </p:cNvPr>
            <p:cNvSpPr/>
            <p:nvPr userDrawn="1"/>
          </p:nvSpPr>
          <p:spPr>
            <a:xfrm>
              <a:off x="12372236" y="454448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D8FC17CD-18C7-41FE-BBA0-A1C85CE4DE10}"/>
                </a:ext>
              </a:extLst>
            </p:cNvPr>
            <p:cNvSpPr/>
            <p:nvPr userDrawn="1"/>
          </p:nvSpPr>
          <p:spPr>
            <a:xfrm>
              <a:off x="12737918" y="4610548"/>
              <a:ext cx="2823467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afbeeldings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-kader te krijgen, klik op het pijltje onder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833D91C2-018B-4F29-B604-5E2529945381}"/>
                </a:ext>
              </a:extLst>
            </p:cNvPr>
            <p:cNvGrpSpPr/>
            <p:nvPr userDrawn="1"/>
          </p:nvGrpSpPr>
          <p:grpSpPr>
            <a:xfrm>
              <a:off x="12737916" y="5161495"/>
              <a:ext cx="1499406" cy="678267"/>
              <a:chOff x="12757283" y="5191603"/>
              <a:chExt cx="1499406" cy="678267"/>
            </a:xfrm>
          </p:grpSpPr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68D0A361-1899-47E9-BC2A-DE586622805F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AA23577B-EAB7-4FC0-85DA-D5C3223BA0D1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5002BFAA-13C2-4AC5-B5E5-6867C4DF270A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19705D2E-32B3-4CF8-9144-C55E822E91C4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123AE866-1E27-4228-B51A-49F4B89FE4F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2" name="Gelijkbenige driehoek 161">
                <a:extLst>
                  <a:ext uri="{FF2B5EF4-FFF2-40B4-BE49-F238E27FC236}">
                    <a16:creationId xmlns:a16="http://schemas.microsoft.com/office/drawing/2014/main" id="{8B2D67E9-D6E1-4FD4-93FD-99EB3544F0EC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Groep 162">
                <a:extLst>
                  <a:ext uri="{FF2B5EF4-FFF2-40B4-BE49-F238E27FC236}">
                    <a16:creationId xmlns:a16="http://schemas.microsoft.com/office/drawing/2014/main" id="{5908CCEE-AE4F-4EC5-96AD-B84BBEF90AED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A029D904-8DF3-4FAE-9724-D34569B1F7EA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55FB8522-6690-429A-B51B-852BDDE49261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FE1B7494-4F99-418C-8470-086F768CDC81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ABA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Ovaal 169">
                  <a:extLst>
                    <a:ext uri="{FF2B5EF4-FFF2-40B4-BE49-F238E27FC236}">
                      <a16:creationId xmlns:a16="http://schemas.microsoft.com/office/drawing/2014/main" id="{E72E4578-607F-47D6-8EA5-C7CF86D81FFE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89891C0A-F80F-4877-9A68-ECD40E1ECB18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BC321198-24A7-4811-90E2-C09ED57FF79B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Vrije vorm: vorm 165">
                  <a:extLst>
                    <a:ext uri="{FF2B5EF4-FFF2-40B4-BE49-F238E27FC236}">
                      <a16:creationId xmlns:a16="http://schemas.microsoft.com/office/drawing/2014/main" id="{8906D941-F2C9-4B72-AF24-9AC4B3439C76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207CEDA-0F4F-4E4E-A7E8-298D6C3307AE}"/>
                </a:ext>
              </a:extLst>
            </p:cNvPr>
            <p:cNvSpPr/>
            <p:nvPr userDrawn="1"/>
          </p:nvSpPr>
          <p:spPr>
            <a:xfrm>
              <a:off x="12383866" y="0"/>
              <a:ext cx="3295924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KLANTLOGO invoegen/veranderen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9F12C1A9-6FB1-4325-A15E-59E581D928C6}"/>
                </a:ext>
              </a:extLst>
            </p:cNvPr>
            <p:cNvSpPr/>
            <p:nvPr userDrawn="1"/>
          </p:nvSpPr>
          <p:spPr>
            <a:xfrm>
              <a:off x="12378205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70024452-3E05-4D44-8E82-1F452E5A0A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C8410A2A-9CCA-4A97-A655-00488AC91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A7D3C671-873E-4FF4-A461-E6B43F2E3934}"/>
                </a:ext>
              </a:extLst>
            </p:cNvPr>
            <p:cNvSpPr/>
            <p:nvPr userDrawn="1"/>
          </p:nvSpPr>
          <p:spPr>
            <a:xfrm>
              <a:off x="12743886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DB85D4D3-293C-4058-834B-B2753FE4150C}"/>
                </a:ext>
              </a:extLst>
            </p:cNvPr>
            <p:cNvGrpSpPr/>
            <p:nvPr userDrawn="1"/>
          </p:nvGrpSpPr>
          <p:grpSpPr>
            <a:xfrm>
              <a:off x="12383368" y="5946257"/>
              <a:ext cx="3178515" cy="901156"/>
              <a:chOff x="12396764" y="4300582"/>
              <a:chExt cx="3178515" cy="901156"/>
            </a:xfrm>
          </p:grpSpPr>
          <p:grpSp>
            <p:nvGrpSpPr>
              <p:cNvPr id="152" name="Meer informatie">
                <a:extLst>
                  <a:ext uri="{FF2B5EF4-FFF2-40B4-BE49-F238E27FC236}">
                    <a16:creationId xmlns:a16="http://schemas.microsoft.com/office/drawing/2014/main" id="{0C1EC843-08C6-49EE-8197-AD26718EDE04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54" name="Freeform 101">
                  <a:extLst>
                    <a:ext uri="{FF2B5EF4-FFF2-40B4-BE49-F238E27FC236}">
                      <a16:creationId xmlns:a16="http://schemas.microsoft.com/office/drawing/2014/main" id="{8350AE7D-360D-4AB1-867C-FE5CBBDE3B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614E8C60-A79B-4855-B3FC-F390E4A9AD2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56" name="Rechte verbindingslijn 155">
                  <a:extLst>
                    <a:ext uri="{FF2B5EF4-FFF2-40B4-BE49-F238E27FC236}">
                      <a16:creationId xmlns:a16="http://schemas.microsoft.com/office/drawing/2014/main" id="{7B1CF339-C13A-4264-9A55-48EE2B4AC6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53" name="Rechte verbindingslijn 152">
                <a:extLst>
                  <a:ext uri="{FF2B5EF4-FFF2-40B4-BE49-F238E27FC236}">
                    <a16:creationId xmlns:a16="http://schemas.microsoft.com/office/drawing/2014/main" id="{A3C9295C-15B1-431F-9589-8EF6A1D6A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703AA250-41EF-4271-9907-3465CD1B729E}"/>
                </a:ext>
              </a:extLst>
            </p:cNvPr>
            <p:cNvSpPr/>
            <p:nvPr userDrawn="1"/>
          </p:nvSpPr>
          <p:spPr>
            <a:xfrm>
              <a:off x="12378205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17B91947-3902-45EB-ACA7-0F32B731BF82}"/>
                </a:ext>
              </a:extLst>
            </p:cNvPr>
            <p:cNvSpPr/>
            <p:nvPr userDrawn="1"/>
          </p:nvSpPr>
          <p:spPr>
            <a:xfrm>
              <a:off x="12743886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E2DA181C-21E0-46D1-B491-1CD6DC3F1EED}"/>
                </a:ext>
              </a:extLst>
            </p:cNvPr>
            <p:cNvGrpSpPr/>
            <p:nvPr userDrawn="1"/>
          </p:nvGrpSpPr>
          <p:grpSpPr>
            <a:xfrm>
              <a:off x="12743886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CE239D3-C288-4939-BA0D-1EE9813162B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F230BB6E-C92C-492B-9374-2B3B3AD8546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76B6D739-BF59-47E4-9069-1747404877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8DF06E2-32C7-4460-A541-690F0D97395C}"/>
                </a:ext>
              </a:extLst>
            </p:cNvPr>
            <p:cNvGrpSpPr/>
            <p:nvPr userDrawn="1"/>
          </p:nvGrpSpPr>
          <p:grpSpPr>
            <a:xfrm>
              <a:off x="12743886" y="1141626"/>
              <a:ext cx="294789" cy="318834"/>
              <a:chOff x="14466489" y="1001522"/>
              <a:chExt cx="290627" cy="314333"/>
            </a:xfrm>
          </p:grpSpPr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4EC78C39-077A-43D7-8781-9DF2C5985E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D734611A-5586-4544-8792-E4565C0E8D4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AEDF9E2E-007A-4952-BFD3-B07251D0062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hthoek: afgeronde hoeken 145">
                <a:extLst>
                  <a:ext uri="{FF2B5EF4-FFF2-40B4-BE49-F238E27FC236}">
                    <a16:creationId xmlns:a16="http://schemas.microsoft.com/office/drawing/2014/main" id="{3045D2AA-E1CB-4748-8C79-F8BBDB3388B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C1743198-72E4-4A45-8858-8BFD9738BF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FA6F503D-4D4D-499A-B3A3-32593C3C4148}"/>
                  </a:ext>
                </a:extLst>
              </p:cNvPr>
              <p:cNvCxnSpPr>
                <a:cxnSpLocks/>
                <a:stCxn id="1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71BB1E3F-2F47-49B9-BBBE-8607ADCB9C43}"/>
                </a:ext>
              </a:extLst>
            </p:cNvPr>
            <p:cNvSpPr/>
            <p:nvPr userDrawn="1"/>
          </p:nvSpPr>
          <p:spPr>
            <a:xfrm>
              <a:off x="12378205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05875747-BA8B-4408-8478-C440BCF9FD99}"/>
                </a:ext>
              </a:extLst>
            </p:cNvPr>
            <p:cNvSpPr/>
            <p:nvPr userDrawn="1"/>
          </p:nvSpPr>
          <p:spPr>
            <a:xfrm>
              <a:off x="12743886" y="2684014"/>
              <a:ext cx="2817499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A9332B6C-AF95-43FE-AA4B-DE22658BF5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83865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2359F903-DAF0-4A2E-8C26-060AE37C8017}"/>
                </a:ext>
              </a:extLst>
            </p:cNvPr>
            <p:cNvGrpSpPr/>
            <p:nvPr userDrawn="1"/>
          </p:nvGrpSpPr>
          <p:grpSpPr>
            <a:xfrm>
              <a:off x="12683118" y="3695270"/>
              <a:ext cx="514284" cy="1958432"/>
              <a:chOff x="12683118" y="3566062"/>
              <a:chExt cx="514284" cy="1958432"/>
            </a:xfrm>
          </p:grpSpPr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E85F23B-6AF1-4A26-BED2-741BC4379EEB}"/>
                  </a:ext>
                </a:extLst>
              </p:cNvPr>
              <p:cNvGrpSpPr/>
              <p:nvPr userDrawn="1"/>
            </p:nvGrpSpPr>
            <p:grpSpPr>
              <a:xfrm>
                <a:off x="13021883" y="3815672"/>
                <a:ext cx="120512" cy="121043"/>
                <a:chOff x="13096169" y="3602278"/>
                <a:chExt cx="145820" cy="146462"/>
              </a:xfrm>
            </p:grpSpPr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id="{3CFD8E87-4EA4-47E5-A050-58BF1DEE3C0A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A19E861F-CC10-4AEA-8219-459FCAC95BEF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B111461D-91F8-4DAB-BF52-2CCB5ED21124}"/>
                  </a:ext>
                </a:extLst>
              </p:cNvPr>
              <p:cNvGrpSpPr/>
              <p:nvPr userDrawn="1"/>
            </p:nvGrpSpPr>
            <p:grpSpPr>
              <a:xfrm rot="10800000">
                <a:off x="12987080" y="3782920"/>
                <a:ext cx="120512" cy="121043"/>
                <a:chOff x="13096169" y="3602278"/>
                <a:chExt cx="145820" cy="146462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B83B7AFC-E423-4647-A1BC-5C7978850C85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594C8B0D-B733-4F11-A476-BA0AEC9DFA6B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A5B93147-33DB-4312-AA91-03B74AAB77F6}"/>
                  </a:ext>
                </a:extLst>
              </p:cNvPr>
              <p:cNvSpPr/>
              <p:nvPr userDrawn="1"/>
            </p:nvSpPr>
            <p:spPr>
              <a:xfrm>
                <a:off x="12683118" y="3968253"/>
                <a:ext cx="514284" cy="13319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8" name="Gelijkbenige driehoek 127">
                <a:extLst>
                  <a:ext uri="{FF2B5EF4-FFF2-40B4-BE49-F238E27FC236}">
                    <a16:creationId xmlns:a16="http://schemas.microsoft.com/office/drawing/2014/main" id="{420FA302-A949-4288-AFFE-4360FCF8C93B}"/>
                  </a:ext>
                </a:extLst>
              </p:cNvPr>
              <p:cNvSpPr/>
              <p:nvPr userDrawn="1"/>
            </p:nvSpPr>
            <p:spPr>
              <a:xfrm rot="10800000">
                <a:off x="12904364" y="4136712"/>
                <a:ext cx="71790" cy="42270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BC1E733B-96EF-4D32-B424-340F57BB6C12}"/>
                  </a:ext>
                </a:extLst>
              </p:cNvPr>
              <p:cNvGrpSpPr/>
              <p:nvPr userDrawn="1"/>
            </p:nvGrpSpPr>
            <p:grpSpPr>
              <a:xfrm>
                <a:off x="12756326" y="3566062"/>
                <a:ext cx="341295" cy="1958432"/>
                <a:chOff x="12756326" y="3566062"/>
                <a:chExt cx="341295" cy="1958432"/>
              </a:xfrm>
            </p:grpSpPr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F1D8D5E4-B86B-4573-AFCB-DCBC65ADDB39}"/>
                    </a:ext>
                  </a:extLst>
                </p:cNvPr>
                <p:cNvGrpSpPr/>
                <p:nvPr userDrawn="1"/>
              </p:nvGrpSpPr>
              <p:grpSpPr>
                <a:xfrm>
                  <a:off x="12756326" y="3566062"/>
                  <a:ext cx="341295" cy="325542"/>
                  <a:chOff x="12909684" y="1276143"/>
                  <a:chExt cx="443906" cy="423419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7C039D8-4C11-43A4-A906-87149FDF2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18700" y="1285262"/>
                    <a:ext cx="434890" cy="414300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3C55D480-7890-4B88-B1A3-A2B1D74D01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Ovaal 137">
                    <a:extLst>
                      <a:ext uri="{FF2B5EF4-FFF2-40B4-BE49-F238E27FC236}">
                        <a16:creationId xmlns:a16="http://schemas.microsoft.com/office/drawing/2014/main" id="{1BF900C8-48F8-41E0-881E-485E21F716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1" name="Rechthoek 7">
                  <a:extLst>
                    <a:ext uri="{FF2B5EF4-FFF2-40B4-BE49-F238E27FC236}">
                      <a16:creationId xmlns:a16="http://schemas.microsoft.com/office/drawing/2014/main" id="{35A9AE27-B7A1-4311-8E1E-635BC194E645}"/>
                    </a:ext>
                  </a:extLst>
                </p:cNvPr>
                <p:cNvSpPr/>
                <p:nvPr userDrawn="1"/>
              </p:nvSpPr>
              <p:spPr>
                <a:xfrm>
                  <a:off x="12851095" y="3676650"/>
                  <a:ext cx="98143" cy="82863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7">
                  <a:extLst>
                    <a:ext uri="{FF2B5EF4-FFF2-40B4-BE49-F238E27FC236}">
                      <a16:creationId xmlns:a16="http://schemas.microsoft.com/office/drawing/2014/main" id="{483597D8-FE93-4C76-A2E2-E9C8A28C0A9E}"/>
                    </a:ext>
                  </a:extLst>
                </p:cNvPr>
                <p:cNvSpPr/>
                <p:nvPr userDrawn="1"/>
              </p:nvSpPr>
              <p:spPr>
                <a:xfrm>
                  <a:off x="12763459" y="3647980"/>
                  <a:ext cx="128355" cy="111533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3" name="Rechthoek 7">
                  <a:extLst>
                    <a:ext uri="{FF2B5EF4-FFF2-40B4-BE49-F238E27FC236}">
                      <a16:creationId xmlns:a16="http://schemas.microsoft.com/office/drawing/2014/main" id="{C61B615F-89A5-447B-9261-ECE94DCF3B84}"/>
                    </a:ext>
                  </a:extLst>
                </p:cNvPr>
                <p:cNvSpPr/>
                <p:nvPr userDrawn="1"/>
              </p:nvSpPr>
              <p:spPr>
                <a:xfrm>
                  <a:off x="12892088" y="5170762"/>
                  <a:ext cx="71588" cy="60442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4" name="Rechthoek 7">
                  <a:extLst>
                    <a:ext uri="{FF2B5EF4-FFF2-40B4-BE49-F238E27FC236}">
                      <a16:creationId xmlns:a16="http://schemas.microsoft.com/office/drawing/2014/main" id="{012D1DEF-0381-49B9-B9DF-BA3615952480}"/>
                    </a:ext>
                  </a:extLst>
                </p:cNvPr>
                <p:cNvSpPr/>
                <p:nvPr userDrawn="1"/>
              </p:nvSpPr>
              <p:spPr>
                <a:xfrm>
                  <a:off x="12821049" y="5157167"/>
                  <a:ext cx="85203" cy="74036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5" name="Rechthoek 7">
                  <a:extLst>
                    <a:ext uri="{FF2B5EF4-FFF2-40B4-BE49-F238E27FC236}">
                      <a16:creationId xmlns:a16="http://schemas.microsoft.com/office/drawing/2014/main" id="{C974F9A2-56B4-44AA-A46F-2D7C1E7BE754}"/>
                    </a:ext>
                  </a:extLst>
                </p:cNvPr>
                <p:cNvSpPr/>
                <p:nvPr userDrawn="1"/>
              </p:nvSpPr>
              <p:spPr>
                <a:xfrm>
                  <a:off x="12842181" y="5457002"/>
                  <a:ext cx="77672" cy="67492"/>
                </a:xfrm>
                <a:custGeom>
                  <a:avLst/>
                  <a:gdLst>
                    <a:gd name="connsiteX0" fmla="*/ 0 w 136553"/>
                    <a:gd name="connsiteY0" fmla="*/ 0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4" fmla="*/ 0 w 136553"/>
                    <a:gd name="connsiteY4" fmla="*/ 0 h 92389"/>
                    <a:gd name="connsiteX0" fmla="*/ 0 w 136553"/>
                    <a:gd name="connsiteY0" fmla="*/ 92389 h 92389"/>
                    <a:gd name="connsiteX1" fmla="*/ 136553 w 136553"/>
                    <a:gd name="connsiteY1" fmla="*/ 0 h 92389"/>
                    <a:gd name="connsiteX2" fmla="*/ 136553 w 136553"/>
                    <a:gd name="connsiteY2" fmla="*/ 92389 h 92389"/>
                    <a:gd name="connsiteX3" fmla="*/ 0 w 136553"/>
                    <a:gd name="connsiteY3" fmla="*/ 92389 h 92389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6553"/>
                    <a:gd name="connsiteY0" fmla="*/ 94770 h 94770"/>
                    <a:gd name="connsiteX1" fmla="*/ 69878 w 136553"/>
                    <a:gd name="connsiteY1" fmla="*/ 0 h 94770"/>
                    <a:gd name="connsiteX2" fmla="*/ 136553 w 136553"/>
                    <a:gd name="connsiteY2" fmla="*/ 94770 h 94770"/>
                    <a:gd name="connsiteX3" fmla="*/ 0 w 136553"/>
                    <a:gd name="connsiteY3" fmla="*/ 94770 h 94770"/>
                    <a:gd name="connsiteX0" fmla="*/ 0 w 134171"/>
                    <a:gd name="connsiteY0" fmla="*/ 90007 h 94770"/>
                    <a:gd name="connsiteX1" fmla="*/ 67496 w 134171"/>
                    <a:gd name="connsiteY1" fmla="*/ 0 h 94770"/>
                    <a:gd name="connsiteX2" fmla="*/ 134171 w 134171"/>
                    <a:gd name="connsiteY2" fmla="*/ 94770 h 94770"/>
                    <a:gd name="connsiteX3" fmla="*/ 0 w 134171"/>
                    <a:gd name="connsiteY3" fmla="*/ 90007 h 94770"/>
                    <a:gd name="connsiteX0" fmla="*/ 0 w 127027"/>
                    <a:gd name="connsiteY0" fmla="*/ 90007 h 90007"/>
                    <a:gd name="connsiteX1" fmla="*/ 67496 w 127027"/>
                    <a:gd name="connsiteY1" fmla="*/ 0 h 90007"/>
                    <a:gd name="connsiteX2" fmla="*/ 127027 w 127027"/>
                    <a:gd name="connsiteY2" fmla="*/ 90007 h 90007"/>
                    <a:gd name="connsiteX3" fmla="*/ 0 w 127027"/>
                    <a:gd name="connsiteY3" fmla="*/ 90007 h 90007"/>
                    <a:gd name="connsiteX0" fmla="*/ 1274 w 128301"/>
                    <a:gd name="connsiteY0" fmla="*/ 90845 h 90845"/>
                    <a:gd name="connsiteX1" fmla="*/ 68770 w 128301"/>
                    <a:gd name="connsiteY1" fmla="*/ 838 h 90845"/>
                    <a:gd name="connsiteX2" fmla="*/ 128301 w 128301"/>
                    <a:gd name="connsiteY2" fmla="*/ 90845 h 90845"/>
                    <a:gd name="connsiteX3" fmla="*/ 1274 w 128301"/>
                    <a:gd name="connsiteY3" fmla="*/ 90845 h 90845"/>
                    <a:gd name="connsiteX0" fmla="*/ 1274 w 128301"/>
                    <a:gd name="connsiteY0" fmla="*/ 90011 h 90011"/>
                    <a:gd name="connsiteX1" fmla="*/ 68770 w 128301"/>
                    <a:gd name="connsiteY1" fmla="*/ 4 h 90011"/>
                    <a:gd name="connsiteX2" fmla="*/ 128301 w 128301"/>
                    <a:gd name="connsiteY2" fmla="*/ 90011 h 90011"/>
                    <a:gd name="connsiteX3" fmla="*/ 1274 w 128301"/>
                    <a:gd name="connsiteY3" fmla="*/ 90011 h 90011"/>
                    <a:gd name="connsiteX0" fmla="*/ 1328 w 128355"/>
                    <a:gd name="connsiteY0" fmla="*/ 92391 h 92391"/>
                    <a:gd name="connsiteX1" fmla="*/ 66443 w 128355"/>
                    <a:gd name="connsiteY1" fmla="*/ 3 h 92391"/>
                    <a:gd name="connsiteX2" fmla="*/ 128355 w 128355"/>
                    <a:gd name="connsiteY2" fmla="*/ 92391 h 92391"/>
                    <a:gd name="connsiteX3" fmla="*/ 1328 w 128355"/>
                    <a:gd name="connsiteY3" fmla="*/ 92391 h 9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355" h="92391">
                      <a:moveTo>
                        <a:pt x="1328" y="92391"/>
                      </a:moveTo>
                      <a:cubicBezTo>
                        <a:pt x="-8594" y="77390"/>
                        <a:pt x="39456" y="-631"/>
                        <a:pt x="66443" y="3"/>
                      </a:cubicBezTo>
                      <a:cubicBezTo>
                        <a:pt x="93430" y="637"/>
                        <a:pt x="122798" y="56038"/>
                        <a:pt x="128355" y="92391"/>
                      </a:cubicBezTo>
                      <a:lnTo>
                        <a:pt x="1328" y="92391"/>
                      </a:lnTo>
                      <a:close/>
                    </a:path>
                  </a:pathLst>
                </a:custGeom>
                <a:solidFill>
                  <a:srgbClr val="769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sp>
        <p:nvSpPr>
          <p:cNvPr id="96" name="Tekstvak 95">
            <a:extLst>
              <a:ext uri="{FF2B5EF4-FFF2-40B4-BE49-F238E27FC236}">
                <a16:creationId xmlns:a16="http://schemas.microsoft.com/office/drawing/2014/main" id="{7F3B5EEF-DBCA-4ED8-ADFB-DB80FFC32B57}"/>
              </a:ext>
            </a:extLst>
          </p:cNvPr>
          <p:cNvSpPr txBox="1"/>
          <p:nvPr userDrawn="1"/>
        </p:nvSpPr>
        <p:spPr>
          <a:xfrm>
            <a:off x="16700" y="-5577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Logo slide</a:t>
            </a:r>
          </a:p>
        </p:txBody>
      </p:sp>
      <p:pic>
        <p:nvPicPr>
          <p:cNvPr id="95" name="Picture 5">
            <a:extLst>
              <a:ext uri="{FF2B5EF4-FFF2-40B4-BE49-F238E27FC236}">
                <a16:creationId xmlns:a16="http://schemas.microsoft.com/office/drawing/2014/main" id="{050301E0-E7A1-4E39-99D5-0EE5B8645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C5389AF-D131-4E83-A5D6-AF70802E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4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chtergrond">
            <a:extLst>
              <a:ext uri="{FF2B5EF4-FFF2-40B4-BE49-F238E27FC236}">
                <a16:creationId xmlns:a16="http://schemas.microsoft.com/office/drawing/2014/main" id="{D50C7B7A-AB95-451D-A7BA-979932555D98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Vrije vorm: vorm 115">
            <a:extLst>
              <a:ext uri="{FF2B5EF4-FFF2-40B4-BE49-F238E27FC236}">
                <a16:creationId xmlns:a16="http://schemas.microsoft.com/office/drawing/2014/main" id="{10B19EB8-56FD-4B6B-A833-F7B8790B50FC}"/>
              </a:ext>
            </a:extLst>
          </p:cNvPr>
          <p:cNvSpPr>
            <a:spLocks/>
          </p:cNvSpPr>
          <p:nvPr/>
        </p:nvSpPr>
        <p:spPr bwMode="auto">
          <a:xfrm flipH="1">
            <a:off x="-383298" y="4117885"/>
            <a:ext cx="12797328" cy="3578617"/>
          </a:xfrm>
          <a:custGeom>
            <a:avLst/>
            <a:gdLst>
              <a:gd name="connsiteX0" fmla="*/ 4353628 w 12797328"/>
              <a:gd name="connsiteY0" fmla="*/ 2210497 h 3578617"/>
              <a:gd name="connsiteX1" fmla="*/ 4458409 w 12797328"/>
              <a:gd name="connsiteY1" fmla="*/ 2314906 h 3578617"/>
              <a:gd name="connsiteX2" fmla="*/ 4458409 w 12797328"/>
              <a:gd name="connsiteY2" fmla="*/ 2591412 h 3578617"/>
              <a:gd name="connsiteX3" fmla="*/ 4257280 w 12797328"/>
              <a:gd name="connsiteY3" fmla="*/ 2591412 h 3578617"/>
              <a:gd name="connsiteX4" fmla="*/ 3884263 w 12797328"/>
              <a:gd name="connsiteY4" fmla="*/ 2591412 h 3578617"/>
              <a:gd name="connsiteX5" fmla="*/ 3683134 w 12797328"/>
              <a:gd name="connsiteY5" fmla="*/ 2591412 h 3578617"/>
              <a:gd name="connsiteX6" fmla="*/ 3683134 w 12797328"/>
              <a:gd name="connsiteY6" fmla="*/ 2314906 h 3578617"/>
              <a:gd name="connsiteX7" fmla="*/ 3747322 w 12797328"/>
              <a:gd name="connsiteY7" fmla="*/ 2218710 h 3578617"/>
              <a:gd name="connsiteX8" fmla="*/ 3787914 w 12797328"/>
              <a:gd name="connsiteY8" fmla="*/ 2210497 h 3578617"/>
              <a:gd name="connsiteX9" fmla="*/ 9876817 w 12797328"/>
              <a:gd name="connsiteY9" fmla="*/ 2210497 h 3578617"/>
              <a:gd name="connsiteX10" fmla="*/ 9981598 w 12797328"/>
              <a:gd name="connsiteY10" fmla="*/ 2314906 h 3578617"/>
              <a:gd name="connsiteX11" fmla="*/ 9981598 w 12797328"/>
              <a:gd name="connsiteY11" fmla="*/ 2591412 h 3578617"/>
              <a:gd name="connsiteX12" fmla="*/ 9794698 w 12797328"/>
              <a:gd name="connsiteY12" fmla="*/ 2591412 h 3578617"/>
              <a:gd name="connsiteX13" fmla="*/ 9407452 w 12797328"/>
              <a:gd name="connsiteY13" fmla="*/ 2591412 h 3578617"/>
              <a:gd name="connsiteX14" fmla="*/ 9220552 w 12797328"/>
              <a:gd name="connsiteY14" fmla="*/ 2591412 h 3578617"/>
              <a:gd name="connsiteX15" fmla="*/ 9220552 w 12797328"/>
              <a:gd name="connsiteY15" fmla="*/ 2314906 h 3578617"/>
              <a:gd name="connsiteX16" fmla="*/ 9284740 w 12797328"/>
              <a:gd name="connsiteY16" fmla="*/ 2218710 h 3578617"/>
              <a:gd name="connsiteX17" fmla="*/ 9325331 w 12797328"/>
              <a:gd name="connsiteY17" fmla="*/ 2210497 h 3578617"/>
              <a:gd name="connsiteX18" fmla="*/ 1691144 w 12797328"/>
              <a:gd name="connsiteY18" fmla="*/ 2210165 h 3578617"/>
              <a:gd name="connsiteX19" fmla="*/ 1232138 w 12797328"/>
              <a:gd name="connsiteY19" fmla="*/ 2671096 h 3578617"/>
              <a:gd name="connsiteX20" fmla="*/ 773133 w 12797328"/>
              <a:gd name="connsiteY20" fmla="*/ 2210166 h 3578617"/>
              <a:gd name="connsiteX21" fmla="*/ 1556654 w 12797328"/>
              <a:gd name="connsiteY21" fmla="*/ 2210166 h 3578617"/>
              <a:gd name="connsiteX22" fmla="*/ 1556654 w 12797328"/>
              <a:gd name="connsiteY22" fmla="*/ 2210165 h 3578617"/>
              <a:gd name="connsiteX23" fmla="*/ 7228562 w 12797328"/>
              <a:gd name="connsiteY23" fmla="*/ 2210165 h 3578617"/>
              <a:gd name="connsiteX24" fmla="*/ 6839482 w 12797328"/>
              <a:gd name="connsiteY24" fmla="*/ 2600878 h 3578617"/>
              <a:gd name="connsiteX25" fmla="*/ 6450401 w 12797328"/>
              <a:gd name="connsiteY25" fmla="*/ 2210165 h 3578617"/>
              <a:gd name="connsiteX26" fmla="*/ 4435265 w 12797328"/>
              <a:gd name="connsiteY26" fmla="*/ 1979355 h 3578617"/>
              <a:gd name="connsiteX27" fmla="*/ 4353628 w 12797328"/>
              <a:gd name="connsiteY27" fmla="*/ 1979355 h 3578617"/>
              <a:gd name="connsiteX28" fmla="*/ 3787916 w 12797328"/>
              <a:gd name="connsiteY28" fmla="*/ 1979355 h 3578617"/>
              <a:gd name="connsiteX29" fmla="*/ 3706278 w 12797328"/>
              <a:gd name="connsiteY29" fmla="*/ 1979355 h 3578617"/>
              <a:gd name="connsiteX30" fmla="*/ 3708107 w 12797328"/>
              <a:gd name="connsiteY30" fmla="*/ 1990064 h 3578617"/>
              <a:gd name="connsiteX31" fmla="*/ 3657735 w 12797328"/>
              <a:gd name="connsiteY31" fmla="*/ 2005761 h 3578617"/>
              <a:gd name="connsiteX32" fmla="*/ 3452758 w 12797328"/>
              <a:gd name="connsiteY32" fmla="*/ 2314906 h 3578617"/>
              <a:gd name="connsiteX33" fmla="*/ 3452758 w 12797328"/>
              <a:gd name="connsiteY33" fmla="*/ 3399327 h 3578617"/>
              <a:gd name="connsiteX34" fmla="*/ 3683134 w 12797328"/>
              <a:gd name="connsiteY34" fmla="*/ 3260354 h 3578617"/>
              <a:gd name="connsiteX35" fmla="*/ 3683134 w 12797328"/>
              <a:gd name="connsiteY35" fmla="*/ 2822554 h 3578617"/>
              <a:gd name="connsiteX36" fmla="*/ 4022058 w 12797328"/>
              <a:gd name="connsiteY36" fmla="*/ 2822554 h 3578617"/>
              <a:gd name="connsiteX37" fmla="*/ 4022058 w 12797328"/>
              <a:gd name="connsiteY37" fmla="*/ 2822554 h 3578617"/>
              <a:gd name="connsiteX38" fmla="*/ 4458409 w 12797328"/>
              <a:gd name="connsiteY38" fmla="*/ 2822554 h 3578617"/>
              <a:gd name="connsiteX39" fmla="*/ 4458409 w 12797328"/>
              <a:gd name="connsiteY39" fmla="*/ 3260354 h 3578617"/>
              <a:gd name="connsiteX40" fmla="*/ 4688785 w 12797328"/>
              <a:gd name="connsiteY40" fmla="*/ 3399327 h 3578617"/>
              <a:gd name="connsiteX41" fmla="*/ 4688785 w 12797328"/>
              <a:gd name="connsiteY41" fmla="*/ 2314906 h 3578617"/>
              <a:gd name="connsiteX42" fmla="*/ 4483809 w 12797328"/>
              <a:gd name="connsiteY42" fmla="*/ 2005761 h 3578617"/>
              <a:gd name="connsiteX43" fmla="*/ 4433437 w 12797328"/>
              <a:gd name="connsiteY43" fmla="*/ 1990064 h 3578617"/>
              <a:gd name="connsiteX44" fmla="*/ 9972683 w 12797328"/>
              <a:gd name="connsiteY44" fmla="*/ 1979355 h 3578617"/>
              <a:gd name="connsiteX45" fmla="*/ 9876817 w 12797328"/>
              <a:gd name="connsiteY45" fmla="*/ 1979355 h 3578617"/>
              <a:gd name="connsiteX46" fmla="*/ 9325333 w 12797328"/>
              <a:gd name="connsiteY46" fmla="*/ 1979355 h 3578617"/>
              <a:gd name="connsiteX47" fmla="*/ 9229467 w 12797328"/>
              <a:gd name="connsiteY47" fmla="*/ 1979355 h 3578617"/>
              <a:gd name="connsiteX48" fmla="*/ 9232015 w 12797328"/>
              <a:gd name="connsiteY48" fmla="*/ 1994274 h 3578617"/>
              <a:gd name="connsiteX49" fmla="*/ 9195153 w 12797328"/>
              <a:gd name="connsiteY49" fmla="*/ 2005761 h 3578617"/>
              <a:gd name="connsiteX50" fmla="*/ 8990176 w 12797328"/>
              <a:gd name="connsiteY50" fmla="*/ 2314906 h 3578617"/>
              <a:gd name="connsiteX51" fmla="*/ 8990176 w 12797328"/>
              <a:gd name="connsiteY51" fmla="*/ 3399327 h 3578617"/>
              <a:gd name="connsiteX52" fmla="*/ 9220552 w 12797328"/>
              <a:gd name="connsiteY52" fmla="*/ 3260354 h 3578617"/>
              <a:gd name="connsiteX53" fmla="*/ 9220552 w 12797328"/>
              <a:gd name="connsiteY53" fmla="*/ 2822554 h 3578617"/>
              <a:gd name="connsiteX54" fmla="*/ 9545247 w 12797328"/>
              <a:gd name="connsiteY54" fmla="*/ 2822554 h 3578617"/>
              <a:gd name="connsiteX55" fmla="*/ 9981598 w 12797328"/>
              <a:gd name="connsiteY55" fmla="*/ 2822554 h 3578617"/>
              <a:gd name="connsiteX56" fmla="*/ 9981598 w 12797328"/>
              <a:gd name="connsiteY56" fmla="*/ 3260354 h 3578617"/>
              <a:gd name="connsiteX57" fmla="*/ 10211974 w 12797328"/>
              <a:gd name="connsiteY57" fmla="*/ 3399327 h 3578617"/>
              <a:gd name="connsiteX58" fmla="*/ 10211974 w 12797328"/>
              <a:gd name="connsiteY58" fmla="*/ 2314906 h 3578617"/>
              <a:gd name="connsiteX59" fmla="*/ 10006998 w 12797328"/>
              <a:gd name="connsiteY59" fmla="*/ 2005761 h 3578617"/>
              <a:gd name="connsiteX60" fmla="*/ 9970135 w 12797328"/>
              <a:gd name="connsiteY60" fmla="*/ 1994274 h 3578617"/>
              <a:gd name="connsiteX61" fmla="*/ 9601076 w 12797328"/>
              <a:gd name="connsiteY61" fmla="*/ 1012006 h 3578617"/>
              <a:gd name="connsiteX62" fmla="*/ 9960563 w 12797328"/>
              <a:gd name="connsiteY62" fmla="*/ 1372529 h 3578617"/>
              <a:gd name="connsiteX63" fmla="*/ 9954817 w 12797328"/>
              <a:gd name="connsiteY63" fmla="*/ 1372529 h 3578617"/>
              <a:gd name="connsiteX64" fmla="*/ 9933418 w 12797328"/>
              <a:gd name="connsiteY64" fmla="*/ 1371734 h 3578617"/>
              <a:gd name="connsiteX65" fmla="*/ 9933185 w 12797328"/>
              <a:gd name="connsiteY65" fmla="*/ 1370368 h 3578617"/>
              <a:gd name="connsiteX66" fmla="*/ 9896646 w 12797328"/>
              <a:gd name="connsiteY66" fmla="*/ 1370368 h 3578617"/>
              <a:gd name="connsiteX67" fmla="*/ 9305506 w 12797328"/>
              <a:gd name="connsiteY67" fmla="*/ 1370368 h 3578617"/>
              <a:gd name="connsiteX68" fmla="*/ 9268966 w 12797328"/>
              <a:gd name="connsiteY68" fmla="*/ 1370368 h 3578617"/>
              <a:gd name="connsiteX69" fmla="*/ 9268733 w 12797328"/>
              <a:gd name="connsiteY69" fmla="*/ 1371734 h 3578617"/>
              <a:gd name="connsiteX70" fmla="*/ 9247334 w 12797328"/>
              <a:gd name="connsiteY70" fmla="*/ 1372529 h 3578617"/>
              <a:gd name="connsiteX71" fmla="*/ 9241589 w 12797328"/>
              <a:gd name="connsiteY71" fmla="*/ 1372529 h 3578617"/>
              <a:gd name="connsiteX72" fmla="*/ 4070773 w 12797328"/>
              <a:gd name="connsiteY72" fmla="*/ 1004871 h 3578617"/>
              <a:gd name="connsiteX73" fmla="*/ 4437374 w 12797328"/>
              <a:gd name="connsiteY73" fmla="*/ 1372529 h 3578617"/>
              <a:gd name="connsiteX74" fmla="*/ 4431629 w 12797328"/>
              <a:gd name="connsiteY74" fmla="*/ 1372529 h 3578617"/>
              <a:gd name="connsiteX75" fmla="*/ 4395909 w 12797328"/>
              <a:gd name="connsiteY75" fmla="*/ 1371202 h 3578617"/>
              <a:gd name="connsiteX76" fmla="*/ 4395767 w 12797328"/>
              <a:gd name="connsiteY76" fmla="*/ 1370368 h 3578617"/>
              <a:gd name="connsiteX77" fmla="*/ 4373457 w 12797328"/>
              <a:gd name="connsiteY77" fmla="*/ 1370368 h 3578617"/>
              <a:gd name="connsiteX78" fmla="*/ 3768087 w 12797328"/>
              <a:gd name="connsiteY78" fmla="*/ 1370368 h 3578617"/>
              <a:gd name="connsiteX79" fmla="*/ 3745778 w 12797328"/>
              <a:gd name="connsiteY79" fmla="*/ 1370368 h 3578617"/>
              <a:gd name="connsiteX80" fmla="*/ 3745636 w 12797328"/>
              <a:gd name="connsiteY80" fmla="*/ 1371202 h 3578617"/>
              <a:gd name="connsiteX81" fmla="*/ 3709916 w 12797328"/>
              <a:gd name="connsiteY81" fmla="*/ 1372529 h 3578617"/>
              <a:gd name="connsiteX82" fmla="*/ 3704171 w 12797328"/>
              <a:gd name="connsiteY82" fmla="*/ 1372529 h 3578617"/>
              <a:gd name="connsiteX83" fmla="*/ 2233794 w 12797328"/>
              <a:gd name="connsiteY83" fmla="*/ 987946 h 3578617"/>
              <a:gd name="connsiteX84" fmla="*/ 2233794 w 12797328"/>
              <a:gd name="connsiteY84" fmla="*/ 1369144 h 3578617"/>
              <a:gd name="connsiteX85" fmla="*/ 1556662 w 12797328"/>
              <a:gd name="connsiteY85" fmla="*/ 1369144 h 3578617"/>
              <a:gd name="connsiteX86" fmla="*/ 907616 w 12797328"/>
              <a:gd name="connsiteY86" fmla="*/ 1369144 h 3578617"/>
              <a:gd name="connsiteX87" fmla="*/ 230484 w 12797328"/>
              <a:gd name="connsiteY87" fmla="*/ 1369144 h 3578617"/>
              <a:gd name="connsiteX88" fmla="*/ 230484 w 12797328"/>
              <a:gd name="connsiteY88" fmla="*/ 987946 h 3578617"/>
              <a:gd name="connsiteX89" fmla="*/ 1045475 w 12797328"/>
              <a:gd name="connsiteY89" fmla="*/ 987946 h 3578617"/>
              <a:gd name="connsiteX90" fmla="*/ 1418803 w 12797328"/>
              <a:gd name="connsiteY90" fmla="*/ 987946 h 3578617"/>
              <a:gd name="connsiteX91" fmla="*/ 7771213 w 12797328"/>
              <a:gd name="connsiteY91" fmla="*/ 987946 h 3578617"/>
              <a:gd name="connsiteX92" fmla="*/ 7771213 w 12797328"/>
              <a:gd name="connsiteY92" fmla="*/ 1369144 h 3578617"/>
              <a:gd name="connsiteX93" fmla="*/ 7233928 w 12797328"/>
              <a:gd name="connsiteY93" fmla="*/ 1369144 h 3578617"/>
              <a:gd name="connsiteX94" fmla="*/ 6445034 w 12797328"/>
              <a:gd name="connsiteY94" fmla="*/ 1369144 h 3578617"/>
              <a:gd name="connsiteX95" fmla="*/ 5907750 w 12797328"/>
              <a:gd name="connsiteY95" fmla="*/ 1369144 h 3578617"/>
              <a:gd name="connsiteX96" fmla="*/ 5907750 w 12797328"/>
              <a:gd name="connsiteY96" fmla="*/ 987946 h 3578617"/>
              <a:gd name="connsiteX97" fmla="*/ 6582894 w 12797328"/>
              <a:gd name="connsiteY97" fmla="*/ 987946 h 3578617"/>
              <a:gd name="connsiteX98" fmla="*/ 10823801 w 12797328"/>
              <a:gd name="connsiteY98" fmla="*/ 1196 h 3578617"/>
              <a:gd name="connsiteX99" fmla="*/ 10593269 w 12797328"/>
              <a:gd name="connsiteY99" fmla="*/ 40089 h 3578617"/>
              <a:gd name="connsiteX100" fmla="*/ 10593269 w 12797328"/>
              <a:gd name="connsiteY100" fmla="*/ 826588 h 3578617"/>
              <a:gd name="connsiteX101" fmla="*/ 10589678 w 12797328"/>
              <a:gd name="connsiteY101" fmla="*/ 822987 h 3578617"/>
              <a:gd name="connsiteX102" fmla="*/ 10044588 w 12797328"/>
              <a:gd name="connsiteY102" fmla="*/ 275606 h 3578617"/>
              <a:gd name="connsiteX103" fmla="*/ 9856428 w 12797328"/>
              <a:gd name="connsiteY103" fmla="*/ 414612 h 3578617"/>
              <a:gd name="connsiteX104" fmla="*/ 10590396 w 12797328"/>
              <a:gd name="connsiteY104" fmla="*/ 1150695 h 3578617"/>
              <a:gd name="connsiteX105" fmla="*/ 10593269 w 12797328"/>
              <a:gd name="connsiteY105" fmla="*/ 1147814 h 3578617"/>
              <a:gd name="connsiteX106" fmla="*/ 10593269 w 12797328"/>
              <a:gd name="connsiteY106" fmla="*/ 1680790 h 3578617"/>
              <a:gd name="connsiteX107" fmla="*/ 10589678 w 12797328"/>
              <a:gd name="connsiteY107" fmla="*/ 1677189 h 3578617"/>
              <a:gd name="connsiteX108" fmla="*/ 9610340 w 12797328"/>
              <a:gd name="connsiteY108" fmla="*/ 694317 h 3578617"/>
              <a:gd name="connsiteX109" fmla="*/ 9602827 w 12797328"/>
              <a:gd name="connsiteY109" fmla="*/ 683261 h 3578617"/>
              <a:gd name="connsiteX110" fmla="*/ 9601076 w 12797328"/>
              <a:gd name="connsiteY110" fmla="*/ 685019 h 3578617"/>
              <a:gd name="connsiteX111" fmla="*/ 9599324 w 12797328"/>
              <a:gd name="connsiteY111" fmla="*/ 683261 h 3578617"/>
              <a:gd name="connsiteX112" fmla="*/ 9591812 w 12797328"/>
              <a:gd name="connsiteY112" fmla="*/ 694317 h 3578617"/>
              <a:gd name="connsiteX113" fmla="*/ 8612473 w 12797328"/>
              <a:gd name="connsiteY113" fmla="*/ 1677189 h 3578617"/>
              <a:gd name="connsiteX114" fmla="*/ 8608882 w 12797328"/>
              <a:gd name="connsiteY114" fmla="*/ 1680791 h 3578617"/>
              <a:gd name="connsiteX115" fmla="*/ 8608882 w 12797328"/>
              <a:gd name="connsiteY115" fmla="*/ 1147815 h 3578617"/>
              <a:gd name="connsiteX116" fmla="*/ 8611755 w 12797328"/>
              <a:gd name="connsiteY116" fmla="*/ 1150696 h 3578617"/>
              <a:gd name="connsiteX117" fmla="*/ 9345723 w 12797328"/>
              <a:gd name="connsiteY117" fmla="*/ 414613 h 3578617"/>
              <a:gd name="connsiteX118" fmla="*/ 9157563 w 12797328"/>
              <a:gd name="connsiteY118" fmla="*/ 275607 h 3578617"/>
              <a:gd name="connsiteX119" fmla="*/ 8612473 w 12797328"/>
              <a:gd name="connsiteY119" fmla="*/ 822988 h 3578617"/>
              <a:gd name="connsiteX120" fmla="*/ 8608882 w 12797328"/>
              <a:gd name="connsiteY120" fmla="*/ 826589 h 3578617"/>
              <a:gd name="connsiteX121" fmla="*/ 8608882 w 12797328"/>
              <a:gd name="connsiteY121" fmla="*/ 40089 h 3578617"/>
              <a:gd name="connsiteX122" fmla="*/ 8378350 w 12797328"/>
              <a:gd name="connsiteY122" fmla="*/ 1196 h 3578617"/>
              <a:gd name="connsiteX123" fmla="*/ 8378350 w 12797328"/>
              <a:gd name="connsiteY123" fmla="*/ 1978969 h 3578617"/>
              <a:gd name="connsiteX124" fmla="*/ 7274140 w 12797328"/>
              <a:gd name="connsiteY124" fmla="*/ 1978969 h 3578617"/>
              <a:gd name="connsiteX125" fmla="*/ 6404823 w 12797328"/>
              <a:gd name="connsiteY125" fmla="*/ 1978969 h 3578617"/>
              <a:gd name="connsiteX126" fmla="*/ 5300613 w 12797328"/>
              <a:gd name="connsiteY126" fmla="*/ 1978969 h 3578617"/>
              <a:gd name="connsiteX127" fmla="*/ 5300613 w 12797328"/>
              <a:gd name="connsiteY127" fmla="*/ 1196 h 3578617"/>
              <a:gd name="connsiteX128" fmla="*/ 5070081 w 12797328"/>
              <a:gd name="connsiteY128" fmla="*/ 40089 h 3578617"/>
              <a:gd name="connsiteX129" fmla="*/ 5070081 w 12797328"/>
              <a:gd name="connsiteY129" fmla="*/ 826589 h 3578617"/>
              <a:gd name="connsiteX130" fmla="*/ 5066490 w 12797328"/>
              <a:gd name="connsiteY130" fmla="*/ 822988 h 3578617"/>
              <a:gd name="connsiteX131" fmla="*/ 4521400 w 12797328"/>
              <a:gd name="connsiteY131" fmla="*/ 275607 h 3578617"/>
              <a:gd name="connsiteX132" fmla="*/ 4333240 w 12797328"/>
              <a:gd name="connsiteY132" fmla="*/ 414613 h 3578617"/>
              <a:gd name="connsiteX133" fmla="*/ 5067208 w 12797328"/>
              <a:gd name="connsiteY133" fmla="*/ 1150696 h 3578617"/>
              <a:gd name="connsiteX134" fmla="*/ 5070081 w 12797328"/>
              <a:gd name="connsiteY134" fmla="*/ 1147815 h 3578617"/>
              <a:gd name="connsiteX135" fmla="*/ 5070081 w 12797328"/>
              <a:gd name="connsiteY135" fmla="*/ 1680791 h 3578617"/>
              <a:gd name="connsiteX136" fmla="*/ 5066490 w 12797328"/>
              <a:gd name="connsiteY136" fmla="*/ 1677189 h 3578617"/>
              <a:gd name="connsiteX137" fmla="*/ 4076136 w 12797328"/>
              <a:gd name="connsiteY137" fmla="*/ 683261 h 3578617"/>
              <a:gd name="connsiteX138" fmla="*/ 4070773 w 12797328"/>
              <a:gd name="connsiteY138" fmla="*/ 691154 h 3578617"/>
              <a:gd name="connsiteX139" fmla="*/ 4065409 w 12797328"/>
              <a:gd name="connsiteY139" fmla="*/ 683261 h 3578617"/>
              <a:gd name="connsiteX140" fmla="*/ 3075055 w 12797328"/>
              <a:gd name="connsiteY140" fmla="*/ 1677189 h 3578617"/>
              <a:gd name="connsiteX141" fmla="*/ 3071464 w 12797328"/>
              <a:gd name="connsiteY141" fmla="*/ 1680791 h 3578617"/>
              <a:gd name="connsiteX142" fmla="*/ 3071464 w 12797328"/>
              <a:gd name="connsiteY142" fmla="*/ 1147815 h 3578617"/>
              <a:gd name="connsiteX143" fmla="*/ 3074337 w 12797328"/>
              <a:gd name="connsiteY143" fmla="*/ 1150696 h 3578617"/>
              <a:gd name="connsiteX144" fmla="*/ 3808305 w 12797328"/>
              <a:gd name="connsiteY144" fmla="*/ 414613 h 3578617"/>
              <a:gd name="connsiteX145" fmla="*/ 3620145 w 12797328"/>
              <a:gd name="connsiteY145" fmla="*/ 275607 h 3578617"/>
              <a:gd name="connsiteX146" fmla="*/ 3075055 w 12797328"/>
              <a:gd name="connsiteY146" fmla="*/ 822988 h 3578617"/>
              <a:gd name="connsiteX147" fmla="*/ 3071464 w 12797328"/>
              <a:gd name="connsiteY147" fmla="*/ 826589 h 3578617"/>
              <a:gd name="connsiteX148" fmla="*/ 3071464 w 12797328"/>
              <a:gd name="connsiteY148" fmla="*/ 40089 h 3578617"/>
              <a:gd name="connsiteX149" fmla="*/ 2840932 w 12797328"/>
              <a:gd name="connsiteY149" fmla="*/ 1196 h 3578617"/>
              <a:gd name="connsiteX150" fmla="*/ 2840932 w 12797328"/>
              <a:gd name="connsiteY150" fmla="*/ 1978969 h 3578617"/>
              <a:gd name="connsiteX151" fmla="*/ 867405 w 12797328"/>
              <a:gd name="connsiteY151" fmla="*/ 1978969 h 3578617"/>
              <a:gd name="connsiteX152" fmla="*/ 867405 w 12797328"/>
              <a:gd name="connsiteY152" fmla="*/ 1978970 h 3578617"/>
              <a:gd name="connsiteX153" fmla="*/ 222030 w 12797328"/>
              <a:gd name="connsiteY153" fmla="*/ 1978970 h 3578617"/>
              <a:gd name="connsiteX154" fmla="*/ 222030 w 12797328"/>
              <a:gd name="connsiteY154" fmla="*/ 3540425 h 3578617"/>
              <a:gd name="connsiteX155" fmla="*/ 232352 w 12797328"/>
              <a:gd name="connsiteY155" fmla="*/ 3538285 h 3578617"/>
              <a:gd name="connsiteX156" fmla="*/ 232352 w 12797328"/>
              <a:gd name="connsiteY156" fmla="*/ 2849738 h 3578617"/>
              <a:gd name="connsiteX157" fmla="*/ 236661 w 12797328"/>
              <a:gd name="connsiteY157" fmla="*/ 2853339 h 3578617"/>
              <a:gd name="connsiteX158" fmla="*/ 721424 w 12797328"/>
              <a:gd name="connsiteY158" fmla="*/ 3340219 h 3578617"/>
              <a:gd name="connsiteX159" fmla="*/ 915330 w 12797328"/>
              <a:gd name="connsiteY159" fmla="*/ 3207696 h 3578617"/>
              <a:gd name="connsiteX160" fmla="*/ 232352 w 12797328"/>
              <a:gd name="connsiteY160" fmla="*/ 2522750 h 3578617"/>
              <a:gd name="connsiteX161" fmla="*/ 232352 w 12797328"/>
              <a:gd name="connsiteY161" fmla="*/ 2210166 h 3578617"/>
              <a:gd name="connsiteX162" fmla="*/ 447084 w 12797328"/>
              <a:gd name="connsiteY162" fmla="*/ 2210166 h 3578617"/>
              <a:gd name="connsiteX163" fmla="*/ 1183207 w 12797328"/>
              <a:gd name="connsiteY163" fmla="*/ 2949130 h 3578617"/>
              <a:gd name="connsiteX164" fmla="*/ 1232139 w 12797328"/>
              <a:gd name="connsiteY164" fmla="*/ 2882768 h 3578617"/>
              <a:gd name="connsiteX165" fmla="*/ 1281070 w 12797328"/>
              <a:gd name="connsiteY165" fmla="*/ 2949129 h 3578617"/>
              <a:gd name="connsiteX166" fmla="*/ 2017193 w 12797328"/>
              <a:gd name="connsiteY166" fmla="*/ 2210165 h 3578617"/>
              <a:gd name="connsiteX167" fmla="*/ 2231925 w 12797328"/>
              <a:gd name="connsiteY167" fmla="*/ 2210165 h 3578617"/>
              <a:gd name="connsiteX168" fmla="*/ 2231925 w 12797328"/>
              <a:gd name="connsiteY168" fmla="*/ 2522749 h 3578617"/>
              <a:gd name="connsiteX169" fmla="*/ 1548947 w 12797328"/>
              <a:gd name="connsiteY169" fmla="*/ 3207695 h 3578617"/>
              <a:gd name="connsiteX170" fmla="*/ 1742853 w 12797328"/>
              <a:gd name="connsiteY170" fmla="*/ 3340218 h 3578617"/>
              <a:gd name="connsiteX171" fmla="*/ 2227616 w 12797328"/>
              <a:gd name="connsiteY171" fmla="*/ 2853338 h 3578617"/>
              <a:gd name="connsiteX172" fmla="*/ 2231925 w 12797328"/>
              <a:gd name="connsiteY172" fmla="*/ 2849737 h 3578617"/>
              <a:gd name="connsiteX173" fmla="*/ 2231925 w 12797328"/>
              <a:gd name="connsiteY173" fmla="*/ 3538284 h 3578617"/>
              <a:gd name="connsiteX174" fmla="*/ 2462457 w 12797328"/>
              <a:gd name="connsiteY174" fmla="*/ 3578617 h 3578617"/>
              <a:gd name="connsiteX175" fmla="*/ 2462457 w 12797328"/>
              <a:gd name="connsiteY175" fmla="*/ 2210165 h 3578617"/>
              <a:gd name="connsiteX176" fmla="*/ 2840932 w 12797328"/>
              <a:gd name="connsiteY176" fmla="*/ 2210165 h 3578617"/>
              <a:gd name="connsiteX177" fmla="*/ 2840932 w 12797328"/>
              <a:gd name="connsiteY177" fmla="*/ 3577897 h 3578617"/>
              <a:gd name="connsiteX178" fmla="*/ 2842368 w 12797328"/>
              <a:gd name="connsiteY178" fmla="*/ 3577897 h 3578617"/>
              <a:gd name="connsiteX179" fmla="*/ 3072900 w 12797328"/>
              <a:gd name="connsiteY179" fmla="*/ 3537564 h 3578617"/>
              <a:gd name="connsiteX180" fmla="*/ 3075055 w 12797328"/>
              <a:gd name="connsiteY180" fmla="*/ 3537564 h 3578617"/>
              <a:gd name="connsiteX181" fmla="*/ 3075055 w 12797328"/>
              <a:gd name="connsiteY181" fmla="*/ 2294433 h 3578617"/>
              <a:gd name="connsiteX182" fmla="*/ 3628849 w 12797328"/>
              <a:gd name="connsiteY182" fmla="*/ 1615680 h 3578617"/>
              <a:gd name="connsiteX183" fmla="*/ 3768082 w 12797328"/>
              <a:gd name="connsiteY183" fmla="*/ 1601565 h 3578617"/>
              <a:gd name="connsiteX184" fmla="*/ 4373457 w 12797328"/>
              <a:gd name="connsiteY184" fmla="*/ 1601565 h 3578617"/>
              <a:gd name="connsiteX185" fmla="*/ 5066490 w 12797328"/>
              <a:gd name="connsiteY185" fmla="*/ 2294433 h 3578617"/>
              <a:gd name="connsiteX186" fmla="*/ 5066490 w 12797328"/>
              <a:gd name="connsiteY186" fmla="*/ 3537564 h 3578617"/>
              <a:gd name="connsiteX187" fmla="*/ 5068644 w 12797328"/>
              <a:gd name="connsiteY187" fmla="*/ 3537564 h 3578617"/>
              <a:gd name="connsiteX188" fmla="*/ 5299176 w 12797328"/>
              <a:gd name="connsiteY188" fmla="*/ 3577897 h 3578617"/>
              <a:gd name="connsiteX189" fmla="*/ 5300613 w 12797328"/>
              <a:gd name="connsiteY189" fmla="*/ 3577897 h 3578617"/>
              <a:gd name="connsiteX190" fmla="*/ 5300613 w 12797328"/>
              <a:gd name="connsiteY190" fmla="*/ 2210165 h 3578617"/>
              <a:gd name="connsiteX191" fmla="*/ 5679088 w 12797328"/>
              <a:gd name="connsiteY191" fmla="*/ 2210165 h 3578617"/>
              <a:gd name="connsiteX192" fmla="*/ 5679088 w 12797328"/>
              <a:gd name="connsiteY192" fmla="*/ 3578617 h 3578617"/>
              <a:gd name="connsiteX193" fmla="*/ 5909620 w 12797328"/>
              <a:gd name="connsiteY193" fmla="*/ 3538284 h 3578617"/>
              <a:gd name="connsiteX194" fmla="*/ 5909620 w 12797328"/>
              <a:gd name="connsiteY194" fmla="*/ 2849737 h 3578617"/>
              <a:gd name="connsiteX195" fmla="*/ 5913929 w 12797328"/>
              <a:gd name="connsiteY195" fmla="*/ 2853338 h 3578617"/>
              <a:gd name="connsiteX196" fmla="*/ 6398692 w 12797328"/>
              <a:gd name="connsiteY196" fmla="*/ 3340218 h 3578617"/>
              <a:gd name="connsiteX197" fmla="*/ 6592598 w 12797328"/>
              <a:gd name="connsiteY197" fmla="*/ 3207695 h 3578617"/>
              <a:gd name="connsiteX198" fmla="*/ 5909620 w 12797328"/>
              <a:gd name="connsiteY198" fmla="*/ 2522749 h 3578617"/>
              <a:gd name="connsiteX199" fmla="*/ 5909620 w 12797328"/>
              <a:gd name="connsiteY199" fmla="*/ 2210165 h 3578617"/>
              <a:gd name="connsiteX200" fmla="*/ 6124352 w 12797328"/>
              <a:gd name="connsiteY200" fmla="*/ 2210165 h 3578617"/>
              <a:gd name="connsiteX201" fmla="*/ 6698870 w 12797328"/>
              <a:gd name="connsiteY201" fmla="*/ 2786900 h 3578617"/>
              <a:gd name="connsiteX202" fmla="*/ 6818488 w 12797328"/>
              <a:gd name="connsiteY202" fmla="*/ 2949129 h 3578617"/>
              <a:gd name="connsiteX203" fmla="*/ 6839482 w 12797328"/>
              <a:gd name="connsiteY203" fmla="*/ 2928055 h 3578617"/>
              <a:gd name="connsiteX204" fmla="*/ 6860475 w 12797328"/>
              <a:gd name="connsiteY204" fmla="*/ 2949129 h 3578617"/>
              <a:gd name="connsiteX205" fmla="*/ 6980092 w 12797328"/>
              <a:gd name="connsiteY205" fmla="*/ 2786902 h 3578617"/>
              <a:gd name="connsiteX206" fmla="*/ 7554611 w 12797328"/>
              <a:gd name="connsiteY206" fmla="*/ 2210165 h 3578617"/>
              <a:gd name="connsiteX207" fmla="*/ 7769343 w 12797328"/>
              <a:gd name="connsiteY207" fmla="*/ 2210165 h 3578617"/>
              <a:gd name="connsiteX208" fmla="*/ 7769343 w 12797328"/>
              <a:gd name="connsiteY208" fmla="*/ 2522749 h 3578617"/>
              <a:gd name="connsiteX209" fmla="*/ 7086365 w 12797328"/>
              <a:gd name="connsiteY209" fmla="*/ 3207695 h 3578617"/>
              <a:gd name="connsiteX210" fmla="*/ 7280270 w 12797328"/>
              <a:gd name="connsiteY210" fmla="*/ 3340218 h 3578617"/>
              <a:gd name="connsiteX211" fmla="*/ 7765034 w 12797328"/>
              <a:gd name="connsiteY211" fmla="*/ 2853338 h 3578617"/>
              <a:gd name="connsiteX212" fmla="*/ 7769343 w 12797328"/>
              <a:gd name="connsiteY212" fmla="*/ 2849737 h 3578617"/>
              <a:gd name="connsiteX213" fmla="*/ 7769343 w 12797328"/>
              <a:gd name="connsiteY213" fmla="*/ 3538284 h 3578617"/>
              <a:gd name="connsiteX214" fmla="*/ 7999875 w 12797328"/>
              <a:gd name="connsiteY214" fmla="*/ 3578617 h 3578617"/>
              <a:gd name="connsiteX215" fmla="*/ 7999875 w 12797328"/>
              <a:gd name="connsiteY215" fmla="*/ 2210165 h 3578617"/>
              <a:gd name="connsiteX216" fmla="*/ 8378350 w 12797328"/>
              <a:gd name="connsiteY216" fmla="*/ 2210165 h 3578617"/>
              <a:gd name="connsiteX217" fmla="*/ 8378350 w 12797328"/>
              <a:gd name="connsiteY217" fmla="*/ 3577897 h 3578617"/>
              <a:gd name="connsiteX218" fmla="*/ 8379786 w 12797328"/>
              <a:gd name="connsiteY218" fmla="*/ 3577897 h 3578617"/>
              <a:gd name="connsiteX219" fmla="*/ 8610318 w 12797328"/>
              <a:gd name="connsiteY219" fmla="*/ 3537564 h 3578617"/>
              <a:gd name="connsiteX220" fmla="*/ 8612473 w 12797328"/>
              <a:gd name="connsiteY220" fmla="*/ 3537564 h 3578617"/>
              <a:gd name="connsiteX221" fmla="*/ 8612473 w 12797328"/>
              <a:gd name="connsiteY221" fmla="*/ 2294433 h 3578617"/>
              <a:gd name="connsiteX222" fmla="*/ 9305506 w 12797328"/>
              <a:gd name="connsiteY222" fmla="*/ 1601565 h 3578617"/>
              <a:gd name="connsiteX223" fmla="*/ 9896651 w 12797328"/>
              <a:gd name="connsiteY223" fmla="*/ 1601565 h 3578617"/>
              <a:gd name="connsiteX224" fmla="*/ 10035884 w 12797328"/>
              <a:gd name="connsiteY224" fmla="*/ 1615679 h 3578617"/>
              <a:gd name="connsiteX225" fmla="*/ 10589678 w 12797328"/>
              <a:gd name="connsiteY225" fmla="*/ 2294433 h 3578617"/>
              <a:gd name="connsiteX226" fmla="*/ 10589678 w 12797328"/>
              <a:gd name="connsiteY226" fmla="*/ 3537564 h 3578617"/>
              <a:gd name="connsiteX227" fmla="*/ 10591833 w 12797328"/>
              <a:gd name="connsiteY227" fmla="*/ 3537564 h 3578617"/>
              <a:gd name="connsiteX228" fmla="*/ 10822365 w 12797328"/>
              <a:gd name="connsiteY228" fmla="*/ 3577897 h 3578617"/>
              <a:gd name="connsiteX229" fmla="*/ 10823801 w 12797328"/>
              <a:gd name="connsiteY229" fmla="*/ 3577897 h 3578617"/>
              <a:gd name="connsiteX230" fmla="*/ 10823801 w 12797328"/>
              <a:gd name="connsiteY230" fmla="*/ 2210165 h 3578617"/>
              <a:gd name="connsiteX231" fmla="*/ 11202276 w 12797328"/>
              <a:gd name="connsiteY231" fmla="*/ 2210165 h 3578617"/>
              <a:gd name="connsiteX232" fmla="*/ 11202276 w 12797328"/>
              <a:gd name="connsiteY232" fmla="*/ 3578617 h 3578617"/>
              <a:gd name="connsiteX233" fmla="*/ 11432808 w 12797328"/>
              <a:gd name="connsiteY233" fmla="*/ 3538284 h 3578617"/>
              <a:gd name="connsiteX234" fmla="*/ 11432808 w 12797328"/>
              <a:gd name="connsiteY234" fmla="*/ 2849737 h 3578617"/>
              <a:gd name="connsiteX235" fmla="*/ 11437117 w 12797328"/>
              <a:gd name="connsiteY235" fmla="*/ 2853338 h 3578617"/>
              <a:gd name="connsiteX236" fmla="*/ 11921880 w 12797328"/>
              <a:gd name="connsiteY236" fmla="*/ 3340218 h 3578617"/>
              <a:gd name="connsiteX237" fmla="*/ 12115786 w 12797328"/>
              <a:gd name="connsiteY237" fmla="*/ 3207695 h 3578617"/>
              <a:gd name="connsiteX238" fmla="*/ 11432808 w 12797328"/>
              <a:gd name="connsiteY238" fmla="*/ 2522749 h 3578617"/>
              <a:gd name="connsiteX239" fmla="*/ 11432808 w 12797328"/>
              <a:gd name="connsiteY239" fmla="*/ 2210165 h 3578617"/>
              <a:gd name="connsiteX240" fmla="*/ 11647540 w 12797328"/>
              <a:gd name="connsiteY240" fmla="*/ 2210165 h 3578617"/>
              <a:gd name="connsiteX241" fmla="*/ 12383663 w 12797328"/>
              <a:gd name="connsiteY241" fmla="*/ 2949129 h 3578617"/>
              <a:gd name="connsiteX242" fmla="*/ 12522269 w 12797328"/>
              <a:gd name="connsiteY242" fmla="*/ 2761147 h 3578617"/>
              <a:gd name="connsiteX243" fmla="*/ 11973589 w 12797328"/>
              <a:gd name="connsiteY243" fmla="*/ 2210165 h 3578617"/>
              <a:gd name="connsiteX244" fmla="*/ 12757110 w 12797328"/>
              <a:gd name="connsiteY244" fmla="*/ 2210165 h 3578617"/>
              <a:gd name="connsiteX245" fmla="*/ 12797328 w 12797328"/>
              <a:gd name="connsiteY245" fmla="*/ 1978969 h 3578617"/>
              <a:gd name="connsiteX246" fmla="*/ 10823801 w 12797328"/>
              <a:gd name="connsiteY246" fmla="*/ 1978969 h 3578617"/>
              <a:gd name="connsiteX247" fmla="*/ 2464278 w 12797328"/>
              <a:gd name="connsiteY247" fmla="*/ 0 h 3578617"/>
              <a:gd name="connsiteX248" fmla="*/ 2233794 w 12797328"/>
              <a:gd name="connsiteY248" fmla="*/ 39633 h 3578617"/>
              <a:gd name="connsiteX249" fmla="*/ 2233794 w 12797328"/>
              <a:gd name="connsiteY249" fmla="*/ 756632 h 3578617"/>
              <a:gd name="connsiteX250" fmla="*/ 1851809 w 12797328"/>
              <a:gd name="connsiteY250" fmla="*/ 756632 h 3578617"/>
              <a:gd name="connsiteX251" fmla="*/ 1851809 w 12797328"/>
              <a:gd name="connsiteY251" fmla="*/ 177989 h 3578617"/>
              <a:gd name="connsiteX252" fmla="*/ 1621325 w 12797328"/>
              <a:gd name="connsiteY252" fmla="*/ 316345 h 3578617"/>
              <a:gd name="connsiteX253" fmla="*/ 1621325 w 12797328"/>
              <a:gd name="connsiteY253" fmla="*/ 756632 h 3578617"/>
              <a:gd name="connsiteX254" fmla="*/ 1280943 w 12797328"/>
              <a:gd name="connsiteY254" fmla="*/ 756632 h 3578617"/>
              <a:gd name="connsiteX255" fmla="*/ 1183335 w 12797328"/>
              <a:gd name="connsiteY255" fmla="*/ 756632 h 3578617"/>
              <a:gd name="connsiteX256" fmla="*/ 842953 w 12797328"/>
              <a:gd name="connsiteY256" fmla="*/ 756632 h 3578617"/>
              <a:gd name="connsiteX257" fmla="*/ 842953 w 12797328"/>
              <a:gd name="connsiteY257" fmla="*/ 316345 h 3578617"/>
              <a:gd name="connsiteX258" fmla="*/ 612469 w 12797328"/>
              <a:gd name="connsiteY258" fmla="*/ 177989 h 3578617"/>
              <a:gd name="connsiteX259" fmla="*/ 612469 w 12797328"/>
              <a:gd name="connsiteY259" fmla="*/ 756632 h 3578617"/>
              <a:gd name="connsiteX260" fmla="*/ 230484 w 12797328"/>
              <a:gd name="connsiteY260" fmla="*/ 756632 h 3578617"/>
              <a:gd name="connsiteX261" fmla="*/ 230484 w 12797328"/>
              <a:gd name="connsiteY261" fmla="*/ 39633 h 3578617"/>
              <a:gd name="connsiteX262" fmla="*/ 0 w 12797328"/>
              <a:gd name="connsiteY262" fmla="*/ 0 h 3578617"/>
              <a:gd name="connsiteX263" fmla="*/ 0 w 12797328"/>
              <a:gd name="connsiteY263" fmla="*/ 1600457 h 3578617"/>
              <a:gd name="connsiteX264" fmla="*/ 867407 w 12797328"/>
              <a:gd name="connsiteY264" fmla="*/ 1600457 h 3578617"/>
              <a:gd name="connsiteX265" fmla="*/ 1596871 w 12797328"/>
              <a:gd name="connsiteY265" fmla="*/ 1600457 h 3578617"/>
              <a:gd name="connsiteX266" fmla="*/ 2464278 w 12797328"/>
              <a:gd name="connsiteY266" fmla="*/ 1600457 h 3578617"/>
              <a:gd name="connsiteX267" fmla="*/ 8001696 w 12797328"/>
              <a:gd name="connsiteY267" fmla="*/ 0 h 3578617"/>
              <a:gd name="connsiteX268" fmla="*/ 7771213 w 12797328"/>
              <a:gd name="connsiteY268" fmla="*/ 39633 h 3578617"/>
              <a:gd name="connsiteX269" fmla="*/ 7771213 w 12797328"/>
              <a:gd name="connsiteY269" fmla="*/ 756632 h 3578617"/>
              <a:gd name="connsiteX270" fmla="*/ 7389227 w 12797328"/>
              <a:gd name="connsiteY270" fmla="*/ 756632 h 3578617"/>
              <a:gd name="connsiteX271" fmla="*/ 7389227 w 12797328"/>
              <a:gd name="connsiteY271" fmla="*/ 177989 h 3578617"/>
              <a:gd name="connsiteX272" fmla="*/ 7158744 w 12797328"/>
              <a:gd name="connsiteY272" fmla="*/ 316345 h 3578617"/>
              <a:gd name="connsiteX273" fmla="*/ 7158744 w 12797328"/>
              <a:gd name="connsiteY273" fmla="*/ 756632 h 3578617"/>
              <a:gd name="connsiteX274" fmla="*/ 6958209 w 12797328"/>
              <a:gd name="connsiteY274" fmla="*/ 756632 h 3578617"/>
              <a:gd name="connsiteX275" fmla="*/ 6720753 w 12797328"/>
              <a:gd name="connsiteY275" fmla="*/ 756632 h 3578617"/>
              <a:gd name="connsiteX276" fmla="*/ 6520219 w 12797328"/>
              <a:gd name="connsiteY276" fmla="*/ 756632 h 3578617"/>
              <a:gd name="connsiteX277" fmla="*/ 6520219 w 12797328"/>
              <a:gd name="connsiteY277" fmla="*/ 316345 h 3578617"/>
              <a:gd name="connsiteX278" fmla="*/ 6289735 w 12797328"/>
              <a:gd name="connsiteY278" fmla="*/ 177989 h 3578617"/>
              <a:gd name="connsiteX279" fmla="*/ 6289735 w 12797328"/>
              <a:gd name="connsiteY279" fmla="*/ 756632 h 3578617"/>
              <a:gd name="connsiteX280" fmla="*/ 5907750 w 12797328"/>
              <a:gd name="connsiteY280" fmla="*/ 756632 h 3578617"/>
              <a:gd name="connsiteX281" fmla="*/ 5907750 w 12797328"/>
              <a:gd name="connsiteY281" fmla="*/ 39633 h 3578617"/>
              <a:gd name="connsiteX282" fmla="*/ 5677266 w 12797328"/>
              <a:gd name="connsiteY282" fmla="*/ 0 h 3578617"/>
              <a:gd name="connsiteX283" fmla="*/ 5677266 w 12797328"/>
              <a:gd name="connsiteY283" fmla="*/ 1600457 h 3578617"/>
              <a:gd name="connsiteX284" fmla="*/ 6404825 w 12797328"/>
              <a:gd name="connsiteY284" fmla="*/ 1600457 h 3578617"/>
              <a:gd name="connsiteX285" fmla="*/ 7274137 w 12797328"/>
              <a:gd name="connsiteY285" fmla="*/ 1600457 h 3578617"/>
              <a:gd name="connsiteX286" fmla="*/ 8001696 w 12797328"/>
              <a:gd name="connsiteY286" fmla="*/ 1600457 h 3578617"/>
              <a:gd name="connsiteX287" fmla="*/ 11200455 w 12797328"/>
              <a:gd name="connsiteY287" fmla="*/ 0 h 3578617"/>
              <a:gd name="connsiteX288" fmla="*/ 11200455 w 12797328"/>
              <a:gd name="connsiteY288" fmla="*/ 1600457 h 3578617"/>
              <a:gd name="connsiteX289" fmla="*/ 12797326 w 12797328"/>
              <a:gd name="connsiteY289" fmla="*/ 1600457 h 3578617"/>
              <a:gd name="connsiteX290" fmla="*/ 12757117 w 12797328"/>
              <a:gd name="connsiteY290" fmla="*/ 1369144 h 3578617"/>
              <a:gd name="connsiteX291" fmla="*/ 11430939 w 12797328"/>
              <a:gd name="connsiteY291" fmla="*/ 1369144 h 3578617"/>
              <a:gd name="connsiteX292" fmla="*/ 11430939 w 12797328"/>
              <a:gd name="connsiteY292" fmla="*/ 987945 h 3578617"/>
              <a:gd name="connsiteX293" fmla="*/ 12619258 w 12797328"/>
              <a:gd name="connsiteY293" fmla="*/ 987945 h 3578617"/>
              <a:gd name="connsiteX294" fmla="*/ 12481398 w 12797328"/>
              <a:gd name="connsiteY294" fmla="*/ 756632 h 3578617"/>
              <a:gd name="connsiteX295" fmla="*/ 12043408 w 12797328"/>
              <a:gd name="connsiteY295" fmla="*/ 756632 h 3578617"/>
              <a:gd name="connsiteX296" fmla="*/ 12043408 w 12797328"/>
              <a:gd name="connsiteY296" fmla="*/ 316344 h 3578617"/>
              <a:gd name="connsiteX297" fmla="*/ 11812924 w 12797328"/>
              <a:gd name="connsiteY297" fmla="*/ 177988 h 3578617"/>
              <a:gd name="connsiteX298" fmla="*/ 11812924 w 12797328"/>
              <a:gd name="connsiteY298" fmla="*/ 756632 h 3578617"/>
              <a:gd name="connsiteX299" fmla="*/ 11430939 w 12797328"/>
              <a:gd name="connsiteY299" fmla="*/ 756632 h 3578617"/>
              <a:gd name="connsiteX300" fmla="*/ 11430939 w 12797328"/>
              <a:gd name="connsiteY300" fmla="*/ 39633 h 3578617"/>
              <a:gd name="connsiteX301" fmla="*/ 11200455 w 12797328"/>
              <a:gd name="connsiteY301" fmla="*/ 0 h 35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797328" h="3578617">
                <a:moveTo>
                  <a:pt x="4353628" y="2210497"/>
                </a:moveTo>
                <a:cubicBezTo>
                  <a:pt x="4411042" y="2210497"/>
                  <a:pt x="4458409" y="2257301"/>
                  <a:pt x="4458409" y="2314906"/>
                </a:cubicBezTo>
                <a:lnTo>
                  <a:pt x="4458409" y="2591412"/>
                </a:lnTo>
                <a:lnTo>
                  <a:pt x="4257280" y="2591412"/>
                </a:lnTo>
                <a:lnTo>
                  <a:pt x="3884263" y="2591412"/>
                </a:lnTo>
                <a:lnTo>
                  <a:pt x="3683134" y="2591412"/>
                </a:lnTo>
                <a:lnTo>
                  <a:pt x="3683134" y="2314906"/>
                </a:lnTo>
                <a:cubicBezTo>
                  <a:pt x="3683134" y="2271702"/>
                  <a:pt x="3709778" y="2234574"/>
                  <a:pt x="3747322" y="2218710"/>
                </a:cubicBezTo>
                <a:lnTo>
                  <a:pt x="3787914" y="2210497"/>
                </a:lnTo>
                <a:close/>
                <a:moveTo>
                  <a:pt x="9876817" y="2210497"/>
                </a:moveTo>
                <a:cubicBezTo>
                  <a:pt x="9934231" y="2210497"/>
                  <a:pt x="9981598" y="2257301"/>
                  <a:pt x="9981598" y="2314906"/>
                </a:cubicBezTo>
                <a:lnTo>
                  <a:pt x="9981598" y="2591412"/>
                </a:lnTo>
                <a:lnTo>
                  <a:pt x="9794698" y="2591412"/>
                </a:lnTo>
                <a:lnTo>
                  <a:pt x="9407452" y="2591412"/>
                </a:lnTo>
                <a:lnTo>
                  <a:pt x="9220552" y="2591412"/>
                </a:lnTo>
                <a:lnTo>
                  <a:pt x="9220552" y="2314906"/>
                </a:lnTo>
                <a:cubicBezTo>
                  <a:pt x="9220552" y="2271702"/>
                  <a:pt x="9247196" y="2234574"/>
                  <a:pt x="9284740" y="2218710"/>
                </a:cubicBezTo>
                <a:lnTo>
                  <a:pt x="9325331" y="2210497"/>
                </a:lnTo>
                <a:close/>
                <a:moveTo>
                  <a:pt x="1691144" y="2210165"/>
                </a:moveTo>
                <a:lnTo>
                  <a:pt x="1232138" y="2671096"/>
                </a:lnTo>
                <a:lnTo>
                  <a:pt x="773133" y="2210166"/>
                </a:lnTo>
                <a:lnTo>
                  <a:pt x="1556654" y="2210166"/>
                </a:lnTo>
                <a:lnTo>
                  <a:pt x="1556654" y="2210165"/>
                </a:lnTo>
                <a:close/>
                <a:moveTo>
                  <a:pt x="7228562" y="2210165"/>
                </a:moveTo>
                <a:lnTo>
                  <a:pt x="6839482" y="2600878"/>
                </a:lnTo>
                <a:lnTo>
                  <a:pt x="6450401" y="2210165"/>
                </a:lnTo>
                <a:close/>
                <a:moveTo>
                  <a:pt x="4435265" y="1979355"/>
                </a:moveTo>
                <a:lnTo>
                  <a:pt x="4353628" y="1979355"/>
                </a:lnTo>
                <a:lnTo>
                  <a:pt x="3787916" y="1979355"/>
                </a:lnTo>
                <a:lnTo>
                  <a:pt x="3706278" y="1979355"/>
                </a:lnTo>
                <a:lnTo>
                  <a:pt x="3708107" y="1990064"/>
                </a:lnTo>
                <a:lnTo>
                  <a:pt x="3657735" y="2005761"/>
                </a:lnTo>
                <a:cubicBezTo>
                  <a:pt x="3537534" y="2056762"/>
                  <a:pt x="3452758" y="2176114"/>
                  <a:pt x="3452758" y="2314906"/>
                </a:cubicBezTo>
                <a:lnTo>
                  <a:pt x="3452758" y="3399327"/>
                </a:lnTo>
                <a:cubicBezTo>
                  <a:pt x="3532421" y="3359003"/>
                  <a:pt x="3609930" y="3312919"/>
                  <a:pt x="3683134" y="3260354"/>
                </a:cubicBezTo>
                <a:lnTo>
                  <a:pt x="3683134" y="2822554"/>
                </a:lnTo>
                <a:lnTo>
                  <a:pt x="4022058" y="2822554"/>
                </a:lnTo>
                <a:lnTo>
                  <a:pt x="4022058" y="2822554"/>
                </a:lnTo>
                <a:lnTo>
                  <a:pt x="4458409" y="2822554"/>
                </a:lnTo>
                <a:lnTo>
                  <a:pt x="4458409" y="3260354"/>
                </a:lnTo>
                <a:cubicBezTo>
                  <a:pt x="4531613" y="3312919"/>
                  <a:pt x="4609122" y="3359003"/>
                  <a:pt x="4688785" y="3399327"/>
                </a:cubicBezTo>
                <a:lnTo>
                  <a:pt x="4688785" y="2314906"/>
                </a:lnTo>
                <a:cubicBezTo>
                  <a:pt x="4688785" y="2176114"/>
                  <a:pt x="4604009" y="2056762"/>
                  <a:pt x="4483809" y="2005761"/>
                </a:cubicBezTo>
                <a:lnTo>
                  <a:pt x="4433437" y="1990064"/>
                </a:lnTo>
                <a:close/>
                <a:moveTo>
                  <a:pt x="9972683" y="1979355"/>
                </a:moveTo>
                <a:lnTo>
                  <a:pt x="9876817" y="1979355"/>
                </a:lnTo>
                <a:lnTo>
                  <a:pt x="9325333" y="1979355"/>
                </a:lnTo>
                <a:lnTo>
                  <a:pt x="9229467" y="1979355"/>
                </a:lnTo>
                <a:lnTo>
                  <a:pt x="9232015" y="1994274"/>
                </a:lnTo>
                <a:lnTo>
                  <a:pt x="9195153" y="2005761"/>
                </a:lnTo>
                <a:cubicBezTo>
                  <a:pt x="9074952" y="2056762"/>
                  <a:pt x="8990176" y="2176114"/>
                  <a:pt x="8990176" y="2314906"/>
                </a:cubicBezTo>
                <a:lnTo>
                  <a:pt x="8990176" y="3399327"/>
                </a:lnTo>
                <a:cubicBezTo>
                  <a:pt x="9069839" y="3359003"/>
                  <a:pt x="9147348" y="3312919"/>
                  <a:pt x="9220552" y="3260354"/>
                </a:cubicBezTo>
                <a:lnTo>
                  <a:pt x="9220552" y="2822554"/>
                </a:lnTo>
                <a:lnTo>
                  <a:pt x="9545247" y="2822554"/>
                </a:lnTo>
                <a:lnTo>
                  <a:pt x="9981598" y="2822554"/>
                </a:lnTo>
                <a:lnTo>
                  <a:pt x="9981598" y="3260354"/>
                </a:lnTo>
                <a:cubicBezTo>
                  <a:pt x="10054802" y="3312919"/>
                  <a:pt x="10132311" y="3359003"/>
                  <a:pt x="10211974" y="3399327"/>
                </a:cubicBezTo>
                <a:lnTo>
                  <a:pt x="10211974" y="2314906"/>
                </a:lnTo>
                <a:cubicBezTo>
                  <a:pt x="10211974" y="2176114"/>
                  <a:pt x="10127198" y="2056762"/>
                  <a:pt x="10006998" y="2005761"/>
                </a:cubicBezTo>
                <a:lnTo>
                  <a:pt x="9970135" y="1994274"/>
                </a:lnTo>
                <a:close/>
                <a:moveTo>
                  <a:pt x="9601076" y="1012006"/>
                </a:moveTo>
                <a:lnTo>
                  <a:pt x="9960563" y="1372529"/>
                </a:lnTo>
                <a:lnTo>
                  <a:pt x="9954817" y="1372529"/>
                </a:lnTo>
                <a:lnTo>
                  <a:pt x="9933418" y="1371734"/>
                </a:lnTo>
                <a:lnTo>
                  <a:pt x="9933185" y="1370368"/>
                </a:lnTo>
                <a:lnTo>
                  <a:pt x="9896646" y="1370368"/>
                </a:lnTo>
                <a:lnTo>
                  <a:pt x="9305506" y="1370368"/>
                </a:lnTo>
                <a:lnTo>
                  <a:pt x="9268966" y="1370368"/>
                </a:lnTo>
                <a:lnTo>
                  <a:pt x="9268733" y="1371734"/>
                </a:lnTo>
                <a:lnTo>
                  <a:pt x="9247334" y="1372529"/>
                </a:lnTo>
                <a:lnTo>
                  <a:pt x="9241589" y="1372529"/>
                </a:lnTo>
                <a:close/>
                <a:moveTo>
                  <a:pt x="4070773" y="1004871"/>
                </a:moveTo>
                <a:lnTo>
                  <a:pt x="4437374" y="1372529"/>
                </a:lnTo>
                <a:lnTo>
                  <a:pt x="4431629" y="1372529"/>
                </a:lnTo>
                <a:lnTo>
                  <a:pt x="4395909" y="1371202"/>
                </a:lnTo>
                <a:lnTo>
                  <a:pt x="4395767" y="1370368"/>
                </a:lnTo>
                <a:lnTo>
                  <a:pt x="4373457" y="1370368"/>
                </a:lnTo>
                <a:lnTo>
                  <a:pt x="3768087" y="1370368"/>
                </a:lnTo>
                <a:lnTo>
                  <a:pt x="3745778" y="1370368"/>
                </a:lnTo>
                <a:lnTo>
                  <a:pt x="3745636" y="1371202"/>
                </a:lnTo>
                <a:lnTo>
                  <a:pt x="3709916" y="1372529"/>
                </a:lnTo>
                <a:lnTo>
                  <a:pt x="3704171" y="1372529"/>
                </a:lnTo>
                <a:close/>
                <a:moveTo>
                  <a:pt x="2233794" y="987946"/>
                </a:moveTo>
                <a:lnTo>
                  <a:pt x="2233794" y="1369144"/>
                </a:lnTo>
                <a:lnTo>
                  <a:pt x="1556662" y="1369144"/>
                </a:lnTo>
                <a:lnTo>
                  <a:pt x="907616" y="1369144"/>
                </a:lnTo>
                <a:lnTo>
                  <a:pt x="230484" y="1369144"/>
                </a:lnTo>
                <a:lnTo>
                  <a:pt x="230484" y="987946"/>
                </a:lnTo>
                <a:lnTo>
                  <a:pt x="1045475" y="987946"/>
                </a:lnTo>
                <a:lnTo>
                  <a:pt x="1418803" y="987946"/>
                </a:lnTo>
                <a:close/>
                <a:moveTo>
                  <a:pt x="7771213" y="987946"/>
                </a:moveTo>
                <a:lnTo>
                  <a:pt x="7771213" y="1369144"/>
                </a:lnTo>
                <a:lnTo>
                  <a:pt x="7233928" y="1369144"/>
                </a:lnTo>
                <a:lnTo>
                  <a:pt x="6445034" y="1369144"/>
                </a:lnTo>
                <a:lnTo>
                  <a:pt x="5907750" y="1369144"/>
                </a:lnTo>
                <a:lnTo>
                  <a:pt x="5907750" y="987946"/>
                </a:lnTo>
                <a:lnTo>
                  <a:pt x="6582894" y="987946"/>
                </a:lnTo>
                <a:close/>
                <a:moveTo>
                  <a:pt x="10823801" y="1196"/>
                </a:moveTo>
                <a:cubicBezTo>
                  <a:pt x="10748393" y="8398"/>
                  <a:pt x="10670831" y="21363"/>
                  <a:pt x="10593269" y="40089"/>
                </a:cubicBezTo>
                <a:lnTo>
                  <a:pt x="10593269" y="826588"/>
                </a:lnTo>
                <a:lnTo>
                  <a:pt x="10589678" y="822987"/>
                </a:lnTo>
                <a:lnTo>
                  <a:pt x="10044588" y="275606"/>
                </a:lnTo>
                <a:cubicBezTo>
                  <a:pt x="9978517" y="318100"/>
                  <a:pt x="9915318" y="364916"/>
                  <a:pt x="9856428" y="414612"/>
                </a:cubicBezTo>
                <a:lnTo>
                  <a:pt x="10590396" y="1150695"/>
                </a:lnTo>
                <a:lnTo>
                  <a:pt x="10593269" y="1147814"/>
                </a:lnTo>
                <a:lnTo>
                  <a:pt x="10593269" y="1680790"/>
                </a:lnTo>
                <a:lnTo>
                  <a:pt x="10589678" y="1677189"/>
                </a:lnTo>
                <a:lnTo>
                  <a:pt x="9610340" y="694317"/>
                </a:lnTo>
                <a:lnTo>
                  <a:pt x="9602827" y="683261"/>
                </a:lnTo>
                <a:lnTo>
                  <a:pt x="9601076" y="685019"/>
                </a:lnTo>
                <a:lnTo>
                  <a:pt x="9599324" y="683261"/>
                </a:lnTo>
                <a:lnTo>
                  <a:pt x="9591812" y="694317"/>
                </a:lnTo>
                <a:lnTo>
                  <a:pt x="8612473" y="1677189"/>
                </a:lnTo>
                <a:lnTo>
                  <a:pt x="8608882" y="1680791"/>
                </a:lnTo>
                <a:lnTo>
                  <a:pt x="8608882" y="1147815"/>
                </a:lnTo>
                <a:lnTo>
                  <a:pt x="8611755" y="1150696"/>
                </a:lnTo>
                <a:lnTo>
                  <a:pt x="9345723" y="414613"/>
                </a:lnTo>
                <a:cubicBezTo>
                  <a:pt x="9286833" y="364916"/>
                  <a:pt x="9223634" y="318101"/>
                  <a:pt x="9157563" y="275607"/>
                </a:cubicBezTo>
                <a:lnTo>
                  <a:pt x="8612473" y="822988"/>
                </a:lnTo>
                <a:lnTo>
                  <a:pt x="8608882" y="826589"/>
                </a:lnTo>
                <a:lnTo>
                  <a:pt x="8608882" y="40089"/>
                </a:lnTo>
                <a:cubicBezTo>
                  <a:pt x="8531320" y="21363"/>
                  <a:pt x="8453757" y="8399"/>
                  <a:pt x="8378350" y="1196"/>
                </a:cubicBezTo>
                <a:lnTo>
                  <a:pt x="8378350" y="1978969"/>
                </a:lnTo>
                <a:lnTo>
                  <a:pt x="7274140" y="1978969"/>
                </a:lnTo>
                <a:lnTo>
                  <a:pt x="6404823" y="1978969"/>
                </a:lnTo>
                <a:lnTo>
                  <a:pt x="5300613" y="1978969"/>
                </a:lnTo>
                <a:lnTo>
                  <a:pt x="5300613" y="1196"/>
                </a:lnTo>
                <a:cubicBezTo>
                  <a:pt x="5225205" y="8399"/>
                  <a:pt x="5147643" y="21363"/>
                  <a:pt x="5070081" y="40089"/>
                </a:cubicBezTo>
                <a:lnTo>
                  <a:pt x="5070081" y="826589"/>
                </a:lnTo>
                <a:lnTo>
                  <a:pt x="5066490" y="822988"/>
                </a:lnTo>
                <a:lnTo>
                  <a:pt x="4521400" y="275607"/>
                </a:lnTo>
                <a:cubicBezTo>
                  <a:pt x="4455329" y="318101"/>
                  <a:pt x="4392130" y="364916"/>
                  <a:pt x="4333240" y="414613"/>
                </a:cubicBezTo>
                <a:lnTo>
                  <a:pt x="5067208" y="1150696"/>
                </a:lnTo>
                <a:lnTo>
                  <a:pt x="5070081" y="1147815"/>
                </a:lnTo>
                <a:lnTo>
                  <a:pt x="5070081" y="1680791"/>
                </a:lnTo>
                <a:lnTo>
                  <a:pt x="5066490" y="1677189"/>
                </a:lnTo>
                <a:lnTo>
                  <a:pt x="4076136" y="683261"/>
                </a:lnTo>
                <a:lnTo>
                  <a:pt x="4070773" y="691154"/>
                </a:lnTo>
                <a:lnTo>
                  <a:pt x="4065409" y="683261"/>
                </a:lnTo>
                <a:lnTo>
                  <a:pt x="3075055" y="1677189"/>
                </a:lnTo>
                <a:lnTo>
                  <a:pt x="3071464" y="1680791"/>
                </a:lnTo>
                <a:lnTo>
                  <a:pt x="3071464" y="1147815"/>
                </a:lnTo>
                <a:lnTo>
                  <a:pt x="3074337" y="1150696"/>
                </a:lnTo>
                <a:lnTo>
                  <a:pt x="3808305" y="414613"/>
                </a:lnTo>
                <a:cubicBezTo>
                  <a:pt x="3749415" y="364916"/>
                  <a:pt x="3686216" y="318101"/>
                  <a:pt x="3620145" y="275607"/>
                </a:cubicBezTo>
                <a:lnTo>
                  <a:pt x="3075055" y="822988"/>
                </a:lnTo>
                <a:lnTo>
                  <a:pt x="3071464" y="826589"/>
                </a:lnTo>
                <a:lnTo>
                  <a:pt x="3071464" y="40089"/>
                </a:lnTo>
                <a:cubicBezTo>
                  <a:pt x="2993902" y="21363"/>
                  <a:pt x="2916340" y="8399"/>
                  <a:pt x="2840932" y="1196"/>
                </a:cubicBezTo>
                <a:lnTo>
                  <a:pt x="2840932" y="1978969"/>
                </a:lnTo>
                <a:lnTo>
                  <a:pt x="867405" y="1978969"/>
                </a:lnTo>
                <a:lnTo>
                  <a:pt x="867405" y="1978970"/>
                </a:lnTo>
                <a:lnTo>
                  <a:pt x="222030" y="1978970"/>
                </a:lnTo>
                <a:lnTo>
                  <a:pt x="222030" y="3540425"/>
                </a:lnTo>
                <a:lnTo>
                  <a:pt x="232352" y="3538285"/>
                </a:lnTo>
                <a:lnTo>
                  <a:pt x="232352" y="2849738"/>
                </a:lnTo>
                <a:lnTo>
                  <a:pt x="236661" y="2853339"/>
                </a:lnTo>
                <a:lnTo>
                  <a:pt x="721424" y="3340219"/>
                </a:lnTo>
                <a:cubicBezTo>
                  <a:pt x="788214" y="3300606"/>
                  <a:pt x="853568" y="3255952"/>
                  <a:pt x="915330" y="3207696"/>
                </a:cubicBezTo>
                <a:lnTo>
                  <a:pt x="232352" y="2522750"/>
                </a:lnTo>
                <a:lnTo>
                  <a:pt x="232352" y="2210166"/>
                </a:lnTo>
                <a:lnTo>
                  <a:pt x="447084" y="2210166"/>
                </a:lnTo>
                <a:lnTo>
                  <a:pt x="1183207" y="2949130"/>
                </a:lnTo>
                <a:lnTo>
                  <a:pt x="1232139" y="2882768"/>
                </a:lnTo>
                <a:lnTo>
                  <a:pt x="1281070" y="2949129"/>
                </a:lnTo>
                <a:lnTo>
                  <a:pt x="2017193" y="2210165"/>
                </a:lnTo>
                <a:lnTo>
                  <a:pt x="2231925" y="2210165"/>
                </a:lnTo>
                <a:lnTo>
                  <a:pt x="2231925" y="2522749"/>
                </a:lnTo>
                <a:lnTo>
                  <a:pt x="1548947" y="3207695"/>
                </a:lnTo>
                <a:cubicBezTo>
                  <a:pt x="1610709" y="3255951"/>
                  <a:pt x="1676063" y="3300605"/>
                  <a:pt x="1742853" y="3340218"/>
                </a:cubicBezTo>
                <a:lnTo>
                  <a:pt x="2227616" y="2853338"/>
                </a:lnTo>
                <a:lnTo>
                  <a:pt x="2231925" y="2849737"/>
                </a:lnTo>
                <a:lnTo>
                  <a:pt x="2231925" y="3538284"/>
                </a:lnTo>
                <a:cubicBezTo>
                  <a:pt x="2308769" y="3557010"/>
                  <a:pt x="2386331" y="3569974"/>
                  <a:pt x="2462457" y="3578617"/>
                </a:cubicBezTo>
                <a:lnTo>
                  <a:pt x="2462457" y="2210165"/>
                </a:lnTo>
                <a:lnTo>
                  <a:pt x="2840932" y="2210165"/>
                </a:lnTo>
                <a:lnTo>
                  <a:pt x="2840932" y="3577897"/>
                </a:lnTo>
                <a:cubicBezTo>
                  <a:pt x="2840932" y="3577897"/>
                  <a:pt x="2842368" y="3577897"/>
                  <a:pt x="2842368" y="3577897"/>
                </a:cubicBezTo>
                <a:cubicBezTo>
                  <a:pt x="2918494" y="3569974"/>
                  <a:pt x="2996056" y="3556290"/>
                  <a:pt x="3072900" y="3537564"/>
                </a:cubicBezTo>
                <a:lnTo>
                  <a:pt x="3075055" y="3537564"/>
                </a:lnTo>
                <a:lnTo>
                  <a:pt x="3075055" y="2294433"/>
                </a:lnTo>
                <a:cubicBezTo>
                  <a:pt x="3075683" y="1960423"/>
                  <a:pt x="3313846" y="1680453"/>
                  <a:pt x="3628849" y="1615680"/>
                </a:cubicBezTo>
                <a:lnTo>
                  <a:pt x="3768082" y="1601565"/>
                </a:lnTo>
                <a:lnTo>
                  <a:pt x="4373457" y="1601565"/>
                </a:lnTo>
                <a:cubicBezTo>
                  <a:pt x="4754805" y="1601565"/>
                  <a:pt x="5065772" y="1912707"/>
                  <a:pt x="5066490" y="2294433"/>
                </a:cubicBezTo>
                <a:lnTo>
                  <a:pt x="5066490" y="3537564"/>
                </a:lnTo>
                <a:lnTo>
                  <a:pt x="5068644" y="3537564"/>
                </a:lnTo>
                <a:cubicBezTo>
                  <a:pt x="5145488" y="3556290"/>
                  <a:pt x="5223051" y="3569974"/>
                  <a:pt x="5299176" y="3577897"/>
                </a:cubicBezTo>
                <a:cubicBezTo>
                  <a:pt x="5299176" y="3577897"/>
                  <a:pt x="5300613" y="3577897"/>
                  <a:pt x="5300613" y="3577897"/>
                </a:cubicBezTo>
                <a:lnTo>
                  <a:pt x="5300613" y="2210165"/>
                </a:lnTo>
                <a:lnTo>
                  <a:pt x="5679088" y="2210165"/>
                </a:lnTo>
                <a:lnTo>
                  <a:pt x="5679088" y="3578617"/>
                </a:lnTo>
                <a:cubicBezTo>
                  <a:pt x="5755213" y="3569974"/>
                  <a:pt x="5832776" y="3557010"/>
                  <a:pt x="5909620" y="3538284"/>
                </a:cubicBezTo>
                <a:lnTo>
                  <a:pt x="5909620" y="2849737"/>
                </a:lnTo>
                <a:lnTo>
                  <a:pt x="5913929" y="2853338"/>
                </a:lnTo>
                <a:lnTo>
                  <a:pt x="6398692" y="3340218"/>
                </a:lnTo>
                <a:cubicBezTo>
                  <a:pt x="6465482" y="3300605"/>
                  <a:pt x="6530836" y="3255951"/>
                  <a:pt x="6592598" y="3207695"/>
                </a:cubicBezTo>
                <a:lnTo>
                  <a:pt x="5909620" y="2522749"/>
                </a:lnTo>
                <a:lnTo>
                  <a:pt x="5909620" y="2210165"/>
                </a:lnTo>
                <a:lnTo>
                  <a:pt x="6124352" y="2210165"/>
                </a:lnTo>
                <a:lnTo>
                  <a:pt x="6698870" y="2786900"/>
                </a:lnTo>
                <a:lnTo>
                  <a:pt x="6818488" y="2949129"/>
                </a:lnTo>
                <a:lnTo>
                  <a:pt x="6839482" y="2928055"/>
                </a:lnTo>
                <a:lnTo>
                  <a:pt x="6860475" y="2949129"/>
                </a:lnTo>
                <a:lnTo>
                  <a:pt x="6980092" y="2786902"/>
                </a:lnTo>
                <a:lnTo>
                  <a:pt x="7554611" y="2210165"/>
                </a:lnTo>
                <a:lnTo>
                  <a:pt x="7769343" y="2210165"/>
                </a:lnTo>
                <a:lnTo>
                  <a:pt x="7769343" y="2522749"/>
                </a:lnTo>
                <a:lnTo>
                  <a:pt x="7086365" y="3207695"/>
                </a:lnTo>
                <a:cubicBezTo>
                  <a:pt x="7148127" y="3255951"/>
                  <a:pt x="7213481" y="3300605"/>
                  <a:pt x="7280270" y="3340218"/>
                </a:cubicBezTo>
                <a:lnTo>
                  <a:pt x="7765034" y="2853338"/>
                </a:lnTo>
                <a:lnTo>
                  <a:pt x="7769343" y="2849737"/>
                </a:lnTo>
                <a:lnTo>
                  <a:pt x="7769343" y="3538284"/>
                </a:lnTo>
                <a:cubicBezTo>
                  <a:pt x="7846187" y="3557010"/>
                  <a:pt x="7923749" y="3569974"/>
                  <a:pt x="7999875" y="3578617"/>
                </a:cubicBezTo>
                <a:lnTo>
                  <a:pt x="7999875" y="2210165"/>
                </a:lnTo>
                <a:lnTo>
                  <a:pt x="8378350" y="2210165"/>
                </a:lnTo>
                <a:lnTo>
                  <a:pt x="8378350" y="3577897"/>
                </a:lnTo>
                <a:cubicBezTo>
                  <a:pt x="8378350" y="3577897"/>
                  <a:pt x="8379786" y="3577897"/>
                  <a:pt x="8379786" y="3577897"/>
                </a:cubicBezTo>
                <a:cubicBezTo>
                  <a:pt x="8455912" y="3569974"/>
                  <a:pt x="8533474" y="3556290"/>
                  <a:pt x="8610318" y="3537564"/>
                </a:cubicBezTo>
                <a:lnTo>
                  <a:pt x="8612473" y="3537564"/>
                </a:lnTo>
                <a:lnTo>
                  <a:pt x="8612473" y="2294433"/>
                </a:lnTo>
                <a:cubicBezTo>
                  <a:pt x="8613191" y="1912707"/>
                  <a:pt x="8924158" y="1601565"/>
                  <a:pt x="9305506" y="1601565"/>
                </a:cubicBezTo>
                <a:lnTo>
                  <a:pt x="9896651" y="1601565"/>
                </a:lnTo>
                <a:lnTo>
                  <a:pt x="10035884" y="1615679"/>
                </a:lnTo>
                <a:cubicBezTo>
                  <a:pt x="10350887" y="1680453"/>
                  <a:pt x="10589050" y="1960423"/>
                  <a:pt x="10589678" y="2294433"/>
                </a:cubicBezTo>
                <a:lnTo>
                  <a:pt x="10589678" y="3537564"/>
                </a:lnTo>
                <a:lnTo>
                  <a:pt x="10591833" y="3537564"/>
                </a:lnTo>
                <a:cubicBezTo>
                  <a:pt x="10668677" y="3556290"/>
                  <a:pt x="10746239" y="3569974"/>
                  <a:pt x="10822365" y="3577897"/>
                </a:cubicBezTo>
                <a:cubicBezTo>
                  <a:pt x="10822365" y="3577897"/>
                  <a:pt x="10823801" y="3577897"/>
                  <a:pt x="10823801" y="3577897"/>
                </a:cubicBezTo>
                <a:lnTo>
                  <a:pt x="10823801" y="2210165"/>
                </a:lnTo>
                <a:lnTo>
                  <a:pt x="11202276" y="2210165"/>
                </a:lnTo>
                <a:lnTo>
                  <a:pt x="11202276" y="3578617"/>
                </a:lnTo>
                <a:cubicBezTo>
                  <a:pt x="11278402" y="3569974"/>
                  <a:pt x="11355964" y="3557010"/>
                  <a:pt x="11432808" y="3538284"/>
                </a:cubicBezTo>
                <a:lnTo>
                  <a:pt x="11432808" y="2849737"/>
                </a:lnTo>
                <a:lnTo>
                  <a:pt x="11437117" y="2853338"/>
                </a:lnTo>
                <a:lnTo>
                  <a:pt x="11921880" y="3340218"/>
                </a:lnTo>
                <a:cubicBezTo>
                  <a:pt x="11988670" y="3300605"/>
                  <a:pt x="12054023" y="3255951"/>
                  <a:pt x="12115786" y="3207695"/>
                </a:cubicBezTo>
                <a:lnTo>
                  <a:pt x="11432808" y="2522749"/>
                </a:lnTo>
                <a:lnTo>
                  <a:pt x="11432808" y="2210165"/>
                </a:lnTo>
                <a:lnTo>
                  <a:pt x="11647540" y="2210165"/>
                </a:lnTo>
                <a:lnTo>
                  <a:pt x="12383663" y="2949129"/>
                </a:lnTo>
                <a:cubicBezTo>
                  <a:pt x="12433935" y="2890070"/>
                  <a:pt x="12479897" y="2826689"/>
                  <a:pt x="12522269" y="2761147"/>
                </a:cubicBezTo>
                <a:lnTo>
                  <a:pt x="11973589" y="2210165"/>
                </a:lnTo>
                <a:lnTo>
                  <a:pt x="12757110" y="2210165"/>
                </a:lnTo>
                <a:cubicBezTo>
                  <a:pt x="12775783" y="2133100"/>
                  <a:pt x="12789428" y="2055314"/>
                  <a:pt x="12797328" y="1978969"/>
                </a:cubicBezTo>
                <a:lnTo>
                  <a:pt x="10823801" y="1978969"/>
                </a:lnTo>
                <a:close/>
                <a:moveTo>
                  <a:pt x="2464278" y="0"/>
                </a:moveTo>
                <a:cubicBezTo>
                  <a:pt x="2388886" y="7206"/>
                  <a:pt x="2311340" y="20898"/>
                  <a:pt x="2233794" y="39633"/>
                </a:cubicBezTo>
                <a:lnTo>
                  <a:pt x="2233794" y="756632"/>
                </a:lnTo>
                <a:lnTo>
                  <a:pt x="1851809" y="756632"/>
                </a:lnTo>
                <a:lnTo>
                  <a:pt x="1851809" y="177989"/>
                </a:lnTo>
                <a:cubicBezTo>
                  <a:pt x="1772827" y="217622"/>
                  <a:pt x="1695281" y="264461"/>
                  <a:pt x="1621325" y="316345"/>
                </a:cubicBezTo>
                <a:lnTo>
                  <a:pt x="1621325" y="756632"/>
                </a:lnTo>
                <a:lnTo>
                  <a:pt x="1280943" y="756632"/>
                </a:lnTo>
                <a:lnTo>
                  <a:pt x="1183335" y="756632"/>
                </a:lnTo>
                <a:lnTo>
                  <a:pt x="842953" y="756632"/>
                </a:lnTo>
                <a:lnTo>
                  <a:pt x="842953" y="316345"/>
                </a:lnTo>
                <a:cubicBezTo>
                  <a:pt x="768997" y="264461"/>
                  <a:pt x="691451" y="217622"/>
                  <a:pt x="612469" y="177989"/>
                </a:cubicBezTo>
                <a:lnTo>
                  <a:pt x="612469" y="756632"/>
                </a:lnTo>
                <a:lnTo>
                  <a:pt x="230484" y="756632"/>
                </a:lnTo>
                <a:lnTo>
                  <a:pt x="230484" y="39633"/>
                </a:lnTo>
                <a:cubicBezTo>
                  <a:pt x="152938" y="20898"/>
                  <a:pt x="75392" y="7206"/>
                  <a:pt x="0" y="0"/>
                </a:cubicBezTo>
                <a:lnTo>
                  <a:pt x="0" y="1600457"/>
                </a:lnTo>
                <a:lnTo>
                  <a:pt x="867407" y="1600457"/>
                </a:lnTo>
                <a:lnTo>
                  <a:pt x="1596871" y="1600457"/>
                </a:lnTo>
                <a:lnTo>
                  <a:pt x="2464278" y="1600457"/>
                </a:lnTo>
                <a:close/>
                <a:moveTo>
                  <a:pt x="8001696" y="0"/>
                </a:moveTo>
                <a:cubicBezTo>
                  <a:pt x="7926304" y="7206"/>
                  <a:pt x="7848759" y="20898"/>
                  <a:pt x="7771213" y="39633"/>
                </a:cubicBezTo>
                <a:lnTo>
                  <a:pt x="7771213" y="756632"/>
                </a:lnTo>
                <a:lnTo>
                  <a:pt x="7389227" y="756632"/>
                </a:lnTo>
                <a:lnTo>
                  <a:pt x="7389227" y="177989"/>
                </a:lnTo>
                <a:cubicBezTo>
                  <a:pt x="7310245" y="217622"/>
                  <a:pt x="7232699" y="264461"/>
                  <a:pt x="7158744" y="316345"/>
                </a:cubicBezTo>
                <a:lnTo>
                  <a:pt x="7158744" y="756632"/>
                </a:lnTo>
                <a:lnTo>
                  <a:pt x="6958209" y="756632"/>
                </a:lnTo>
                <a:lnTo>
                  <a:pt x="6720753" y="756632"/>
                </a:lnTo>
                <a:lnTo>
                  <a:pt x="6520219" y="756632"/>
                </a:lnTo>
                <a:lnTo>
                  <a:pt x="6520219" y="316345"/>
                </a:lnTo>
                <a:cubicBezTo>
                  <a:pt x="6446263" y="264461"/>
                  <a:pt x="6368717" y="217622"/>
                  <a:pt x="6289735" y="177989"/>
                </a:cubicBezTo>
                <a:lnTo>
                  <a:pt x="6289735" y="756632"/>
                </a:lnTo>
                <a:lnTo>
                  <a:pt x="5907750" y="756632"/>
                </a:lnTo>
                <a:lnTo>
                  <a:pt x="5907750" y="39633"/>
                </a:lnTo>
                <a:cubicBezTo>
                  <a:pt x="5830204" y="20898"/>
                  <a:pt x="5752658" y="7206"/>
                  <a:pt x="5677266" y="0"/>
                </a:cubicBezTo>
                <a:lnTo>
                  <a:pt x="5677266" y="1600457"/>
                </a:lnTo>
                <a:lnTo>
                  <a:pt x="6404825" y="1600457"/>
                </a:lnTo>
                <a:lnTo>
                  <a:pt x="7274137" y="1600457"/>
                </a:lnTo>
                <a:lnTo>
                  <a:pt x="8001696" y="1600457"/>
                </a:lnTo>
                <a:close/>
                <a:moveTo>
                  <a:pt x="11200455" y="0"/>
                </a:moveTo>
                <a:lnTo>
                  <a:pt x="11200455" y="1600457"/>
                </a:lnTo>
                <a:lnTo>
                  <a:pt x="12797326" y="1600457"/>
                </a:lnTo>
                <a:cubicBezTo>
                  <a:pt x="12789428" y="1524794"/>
                  <a:pt x="12775785" y="1446969"/>
                  <a:pt x="12757117" y="1369144"/>
                </a:cubicBezTo>
                <a:lnTo>
                  <a:pt x="11430939" y="1369144"/>
                </a:lnTo>
                <a:lnTo>
                  <a:pt x="11430939" y="987945"/>
                </a:lnTo>
                <a:lnTo>
                  <a:pt x="12619258" y="987945"/>
                </a:lnTo>
                <a:cubicBezTo>
                  <a:pt x="12579767" y="907958"/>
                  <a:pt x="12533095" y="830133"/>
                  <a:pt x="12481398" y="756632"/>
                </a:cubicBezTo>
                <a:lnTo>
                  <a:pt x="12043408" y="756632"/>
                </a:lnTo>
                <a:lnTo>
                  <a:pt x="12043408" y="316344"/>
                </a:lnTo>
                <a:cubicBezTo>
                  <a:pt x="11969452" y="264461"/>
                  <a:pt x="11891906" y="217622"/>
                  <a:pt x="11812924" y="177988"/>
                </a:cubicBezTo>
                <a:lnTo>
                  <a:pt x="11812924" y="756632"/>
                </a:lnTo>
                <a:lnTo>
                  <a:pt x="11430939" y="756632"/>
                </a:lnTo>
                <a:lnTo>
                  <a:pt x="11430939" y="39633"/>
                </a:lnTo>
                <a:cubicBezTo>
                  <a:pt x="11353393" y="20897"/>
                  <a:pt x="11275847" y="7206"/>
                  <a:pt x="11200455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0" name="Achtergrond">
            <a:extLst>
              <a:ext uri="{FF2B5EF4-FFF2-40B4-BE49-F238E27FC236}">
                <a16:creationId xmlns:a16="http://schemas.microsoft.com/office/drawing/2014/main" id="{3CF35497-8488-4A72-9554-333846B56B4E}"/>
              </a:ext>
            </a:extLst>
          </p:cNvPr>
          <p:cNvSpPr/>
          <p:nvPr userDrawn="1"/>
        </p:nvSpPr>
        <p:spPr>
          <a:xfrm>
            <a:off x="-10752" y="10112"/>
            <a:ext cx="122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5" name="Nederland">
            <a:extLst>
              <a:ext uri="{FF2B5EF4-FFF2-40B4-BE49-F238E27FC236}">
                <a16:creationId xmlns:a16="http://schemas.microsoft.com/office/drawing/2014/main" id="{EC709F85-2166-4912-8FBD-18D316688F16}"/>
              </a:ext>
            </a:extLst>
          </p:cNvPr>
          <p:cNvGrpSpPr/>
          <p:nvPr userDrawn="1"/>
        </p:nvGrpSpPr>
        <p:grpSpPr>
          <a:xfrm>
            <a:off x="5435759" y="3531343"/>
            <a:ext cx="3248078" cy="511995"/>
            <a:chOff x="5285831" y="3552118"/>
            <a:chExt cx="3941173" cy="621248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0BE5F2EE-A43D-402A-A742-0E57E4C1B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831" y="3552118"/>
              <a:ext cx="484686" cy="610634"/>
            </a:xfrm>
            <a:custGeom>
              <a:avLst/>
              <a:gdLst>
                <a:gd name="T0" fmla="*/ 877 w 1140"/>
                <a:gd name="T1" fmla="*/ 482 h 1431"/>
                <a:gd name="T2" fmla="*/ 877 w 1140"/>
                <a:gd name="T3" fmla="*/ 482 h 1431"/>
                <a:gd name="T4" fmla="*/ 880 w 1140"/>
                <a:gd name="T5" fmla="*/ 887 h 1431"/>
                <a:gd name="T6" fmla="*/ 881 w 1140"/>
                <a:gd name="T7" fmla="*/ 963 h 1431"/>
                <a:gd name="T8" fmla="*/ 787 w 1140"/>
                <a:gd name="T9" fmla="*/ 813 h 1431"/>
                <a:gd name="T10" fmla="*/ 245 w 1140"/>
                <a:gd name="T11" fmla="*/ 0 h 1431"/>
                <a:gd name="T12" fmla="*/ 0 w 1140"/>
                <a:gd name="T13" fmla="*/ 0 h 1431"/>
                <a:gd name="T14" fmla="*/ 0 w 1140"/>
                <a:gd name="T15" fmla="*/ 1431 h 1431"/>
                <a:gd name="T16" fmla="*/ 264 w 1140"/>
                <a:gd name="T17" fmla="*/ 1431 h 1431"/>
                <a:gd name="T18" fmla="*/ 264 w 1140"/>
                <a:gd name="T19" fmla="*/ 951 h 1431"/>
                <a:gd name="T20" fmla="*/ 260 w 1140"/>
                <a:gd name="T21" fmla="*/ 453 h 1431"/>
                <a:gd name="T22" fmla="*/ 271 w 1140"/>
                <a:gd name="T23" fmla="*/ 472 h 1431"/>
                <a:gd name="T24" fmla="*/ 335 w 1140"/>
                <a:gd name="T25" fmla="*/ 576 h 1431"/>
                <a:gd name="T26" fmla="*/ 895 w 1140"/>
                <a:gd name="T27" fmla="*/ 1431 h 1431"/>
                <a:gd name="T28" fmla="*/ 1140 w 1140"/>
                <a:gd name="T29" fmla="*/ 1431 h 1431"/>
                <a:gd name="T30" fmla="*/ 1140 w 1140"/>
                <a:gd name="T31" fmla="*/ 0 h 1431"/>
                <a:gd name="T32" fmla="*/ 877 w 1140"/>
                <a:gd name="T33" fmla="*/ 0 h 1431"/>
                <a:gd name="T34" fmla="*/ 877 w 1140"/>
                <a:gd name="T35" fmla="*/ 482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0" h="1431">
                  <a:moveTo>
                    <a:pt x="877" y="482"/>
                  </a:moveTo>
                  <a:lnTo>
                    <a:pt x="877" y="482"/>
                  </a:lnTo>
                  <a:cubicBezTo>
                    <a:pt x="877" y="618"/>
                    <a:pt x="879" y="780"/>
                    <a:pt x="880" y="887"/>
                  </a:cubicBezTo>
                  <a:cubicBezTo>
                    <a:pt x="881" y="918"/>
                    <a:pt x="881" y="944"/>
                    <a:pt x="881" y="963"/>
                  </a:cubicBezTo>
                  <a:cubicBezTo>
                    <a:pt x="855" y="921"/>
                    <a:pt x="812" y="851"/>
                    <a:pt x="787" y="813"/>
                  </a:cubicBezTo>
                  <a:lnTo>
                    <a:pt x="245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64" y="1431"/>
                  </a:lnTo>
                  <a:lnTo>
                    <a:pt x="264" y="951"/>
                  </a:lnTo>
                  <a:cubicBezTo>
                    <a:pt x="264" y="737"/>
                    <a:pt x="262" y="540"/>
                    <a:pt x="260" y="453"/>
                  </a:cubicBezTo>
                  <a:cubicBezTo>
                    <a:pt x="264" y="459"/>
                    <a:pt x="267" y="466"/>
                    <a:pt x="271" y="472"/>
                  </a:cubicBezTo>
                  <a:cubicBezTo>
                    <a:pt x="288" y="500"/>
                    <a:pt x="312" y="539"/>
                    <a:pt x="335" y="576"/>
                  </a:cubicBezTo>
                  <a:lnTo>
                    <a:pt x="895" y="1431"/>
                  </a:lnTo>
                  <a:lnTo>
                    <a:pt x="1140" y="1431"/>
                  </a:lnTo>
                  <a:lnTo>
                    <a:pt x="1140" y="0"/>
                  </a:lnTo>
                  <a:lnTo>
                    <a:pt x="877" y="0"/>
                  </a:lnTo>
                  <a:lnTo>
                    <a:pt x="877" y="482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3E401B5D-A78D-4FB6-9B10-7F73FE0C4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5426" y="3724058"/>
              <a:ext cx="416052" cy="449308"/>
            </a:xfrm>
            <a:custGeom>
              <a:avLst/>
              <a:gdLst>
                <a:gd name="T0" fmla="*/ 253 w 978"/>
                <a:gd name="T1" fmla="*/ 406 h 1054"/>
                <a:gd name="T2" fmla="*/ 253 w 978"/>
                <a:gd name="T3" fmla="*/ 406 h 1054"/>
                <a:gd name="T4" fmla="*/ 495 w 978"/>
                <a:gd name="T5" fmla="*/ 205 h 1054"/>
                <a:gd name="T6" fmla="*/ 720 w 978"/>
                <a:gd name="T7" fmla="*/ 406 h 1054"/>
                <a:gd name="T8" fmla="*/ 253 w 978"/>
                <a:gd name="T9" fmla="*/ 406 h 1054"/>
                <a:gd name="T10" fmla="*/ 796 w 978"/>
                <a:gd name="T11" fmla="*/ 668 h 1054"/>
                <a:gd name="T12" fmla="*/ 796 w 978"/>
                <a:gd name="T13" fmla="*/ 668 h 1054"/>
                <a:gd name="T14" fmla="*/ 513 w 978"/>
                <a:gd name="T15" fmla="*/ 835 h 1054"/>
                <a:gd name="T16" fmla="*/ 247 w 978"/>
                <a:gd name="T17" fmla="*/ 598 h 1054"/>
                <a:gd name="T18" fmla="*/ 969 w 978"/>
                <a:gd name="T19" fmla="*/ 598 h 1054"/>
                <a:gd name="T20" fmla="*/ 969 w 978"/>
                <a:gd name="T21" fmla="*/ 590 h 1054"/>
                <a:gd name="T22" fmla="*/ 970 w 978"/>
                <a:gd name="T23" fmla="*/ 561 h 1054"/>
                <a:gd name="T24" fmla="*/ 971 w 978"/>
                <a:gd name="T25" fmla="*/ 530 h 1054"/>
                <a:gd name="T26" fmla="*/ 495 w 978"/>
                <a:gd name="T27" fmla="*/ 0 h 1054"/>
                <a:gd name="T28" fmla="*/ 0 w 978"/>
                <a:gd name="T29" fmla="*/ 518 h 1054"/>
                <a:gd name="T30" fmla="*/ 501 w 978"/>
                <a:gd name="T31" fmla="*/ 1054 h 1054"/>
                <a:gd name="T32" fmla="*/ 974 w 978"/>
                <a:gd name="T33" fmla="*/ 801 h 1054"/>
                <a:gd name="T34" fmla="*/ 978 w 978"/>
                <a:gd name="T35" fmla="*/ 795 h 1054"/>
                <a:gd name="T36" fmla="*/ 801 w 978"/>
                <a:gd name="T37" fmla="*/ 660 h 1054"/>
                <a:gd name="T38" fmla="*/ 796 w 978"/>
                <a:gd name="T39" fmla="*/ 66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8" h="1054">
                  <a:moveTo>
                    <a:pt x="253" y="406"/>
                  </a:moveTo>
                  <a:lnTo>
                    <a:pt x="253" y="406"/>
                  </a:lnTo>
                  <a:cubicBezTo>
                    <a:pt x="264" y="292"/>
                    <a:pt x="368" y="205"/>
                    <a:pt x="495" y="205"/>
                  </a:cubicBezTo>
                  <a:cubicBezTo>
                    <a:pt x="621" y="205"/>
                    <a:pt x="710" y="285"/>
                    <a:pt x="720" y="406"/>
                  </a:cubicBezTo>
                  <a:lnTo>
                    <a:pt x="253" y="406"/>
                  </a:lnTo>
                  <a:close/>
                  <a:moveTo>
                    <a:pt x="796" y="668"/>
                  </a:moveTo>
                  <a:lnTo>
                    <a:pt x="796" y="668"/>
                  </a:lnTo>
                  <a:cubicBezTo>
                    <a:pt x="768" y="713"/>
                    <a:pt x="692" y="835"/>
                    <a:pt x="513" y="835"/>
                  </a:cubicBezTo>
                  <a:cubicBezTo>
                    <a:pt x="308" y="835"/>
                    <a:pt x="259" y="676"/>
                    <a:pt x="247" y="598"/>
                  </a:cubicBezTo>
                  <a:lnTo>
                    <a:pt x="969" y="598"/>
                  </a:lnTo>
                  <a:lnTo>
                    <a:pt x="969" y="590"/>
                  </a:lnTo>
                  <a:cubicBezTo>
                    <a:pt x="969" y="582"/>
                    <a:pt x="969" y="571"/>
                    <a:pt x="970" y="561"/>
                  </a:cubicBezTo>
                  <a:cubicBezTo>
                    <a:pt x="970" y="549"/>
                    <a:pt x="971" y="538"/>
                    <a:pt x="971" y="530"/>
                  </a:cubicBezTo>
                  <a:cubicBezTo>
                    <a:pt x="971" y="198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8"/>
                    <a:pt x="201" y="1054"/>
                    <a:pt x="501" y="1054"/>
                  </a:cubicBezTo>
                  <a:cubicBezTo>
                    <a:pt x="772" y="1054"/>
                    <a:pt x="914" y="895"/>
                    <a:pt x="974" y="801"/>
                  </a:cubicBezTo>
                  <a:lnTo>
                    <a:pt x="978" y="795"/>
                  </a:lnTo>
                  <a:lnTo>
                    <a:pt x="801" y="660"/>
                  </a:lnTo>
                  <a:lnTo>
                    <a:pt x="796" y="66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0FBCC542-BCAD-4430-BBF9-C98B1790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5867" y="3552118"/>
              <a:ext cx="418175" cy="621248"/>
            </a:xfrm>
            <a:custGeom>
              <a:avLst/>
              <a:gdLst>
                <a:gd name="T0" fmla="*/ 497 w 984"/>
                <a:gd name="T1" fmla="*/ 1235 h 1456"/>
                <a:gd name="T2" fmla="*/ 497 w 984"/>
                <a:gd name="T3" fmla="*/ 1235 h 1456"/>
                <a:gd name="T4" fmla="*/ 253 w 984"/>
                <a:gd name="T5" fmla="*/ 928 h 1456"/>
                <a:gd name="T6" fmla="*/ 497 w 984"/>
                <a:gd name="T7" fmla="*/ 619 h 1456"/>
                <a:gd name="T8" fmla="*/ 742 w 984"/>
                <a:gd name="T9" fmla="*/ 928 h 1456"/>
                <a:gd name="T10" fmla="*/ 497 w 984"/>
                <a:gd name="T11" fmla="*/ 1235 h 1456"/>
                <a:gd name="T12" fmla="*/ 731 w 984"/>
                <a:gd name="T13" fmla="*/ 519 h 1456"/>
                <a:gd name="T14" fmla="*/ 731 w 984"/>
                <a:gd name="T15" fmla="*/ 519 h 1456"/>
                <a:gd name="T16" fmla="*/ 447 w 984"/>
                <a:gd name="T17" fmla="*/ 400 h 1456"/>
                <a:gd name="T18" fmla="*/ 0 w 984"/>
                <a:gd name="T19" fmla="*/ 932 h 1456"/>
                <a:gd name="T20" fmla="*/ 447 w 984"/>
                <a:gd name="T21" fmla="*/ 1456 h 1456"/>
                <a:gd name="T22" fmla="*/ 731 w 984"/>
                <a:gd name="T23" fmla="*/ 1340 h 1456"/>
                <a:gd name="T24" fmla="*/ 731 w 984"/>
                <a:gd name="T25" fmla="*/ 1431 h 1456"/>
                <a:gd name="T26" fmla="*/ 984 w 984"/>
                <a:gd name="T27" fmla="*/ 1431 h 1456"/>
                <a:gd name="T28" fmla="*/ 984 w 984"/>
                <a:gd name="T29" fmla="*/ 0 h 1456"/>
                <a:gd name="T30" fmla="*/ 731 w 984"/>
                <a:gd name="T31" fmla="*/ 0 h 1456"/>
                <a:gd name="T32" fmla="*/ 731 w 984"/>
                <a:gd name="T33" fmla="*/ 51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456">
                  <a:moveTo>
                    <a:pt x="497" y="1235"/>
                  </a:moveTo>
                  <a:lnTo>
                    <a:pt x="497" y="1235"/>
                  </a:lnTo>
                  <a:cubicBezTo>
                    <a:pt x="347" y="1235"/>
                    <a:pt x="253" y="1117"/>
                    <a:pt x="253" y="928"/>
                  </a:cubicBezTo>
                  <a:cubicBezTo>
                    <a:pt x="253" y="737"/>
                    <a:pt x="347" y="619"/>
                    <a:pt x="497" y="619"/>
                  </a:cubicBezTo>
                  <a:cubicBezTo>
                    <a:pt x="643" y="619"/>
                    <a:pt x="742" y="743"/>
                    <a:pt x="742" y="928"/>
                  </a:cubicBezTo>
                  <a:cubicBezTo>
                    <a:pt x="742" y="1114"/>
                    <a:pt x="646" y="1235"/>
                    <a:pt x="497" y="1235"/>
                  </a:cubicBezTo>
                  <a:close/>
                  <a:moveTo>
                    <a:pt x="731" y="519"/>
                  </a:moveTo>
                  <a:lnTo>
                    <a:pt x="731" y="519"/>
                  </a:lnTo>
                  <a:cubicBezTo>
                    <a:pt x="678" y="461"/>
                    <a:pt x="578" y="400"/>
                    <a:pt x="447" y="400"/>
                  </a:cubicBezTo>
                  <a:cubicBezTo>
                    <a:pt x="180" y="400"/>
                    <a:pt x="0" y="614"/>
                    <a:pt x="0" y="932"/>
                  </a:cubicBezTo>
                  <a:cubicBezTo>
                    <a:pt x="0" y="1241"/>
                    <a:pt x="184" y="1456"/>
                    <a:pt x="447" y="1456"/>
                  </a:cubicBezTo>
                  <a:cubicBezTo>
                    <a:pt x="564" y="1456"/>
                    <a:pt x="662" y="1416"/>
                    <a:pt x="731" y="1340"/>
                  </a:cubicBezTo>
                  <a:lnTo>
                    <a:pt x="731" y="1431"/>
                  </a:lnTo>
                  <a:lnTo>
                    <a:pt x="984" y="1431"/>
                  </a:lnTo>
                  <a:lnTo>
                    <a:pt x="984" y="0"/>
                  </a:lnTo>
                  <a:lnTo>
                    <a:pt x="731" y="0"/>
                  </a:lnTo>
                  <a:lnTo>
                    <a:pt x="731" y="519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739F864-440B-46D6-BC2A-981173A0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6120" y="3724058"/>
              <a:ext cx="415344" cy="449308"/>
            </a:xfrm>
            <a:custGeom>
              <a:avLst/>
              <a:gdLst>
                <a:gd name="T0" fmla="*/ 253 w 977"/>
                <a:gd name="T1" fmla="*/ 406 h 1054"/>
                <a:gd name="T2" fmla="*/ 253 w 977"/>
                <a:gd name="T3" fmla="*/ 406 h 1054"/>
                <a:gd name="T4" fmla="*/ 495 w 977"/>
                <a:gd name="T5" fmla="*/ 205 h 1054"/>
                <a:gd name="T6" fmla="*/ 720 w 977"/>
                <a:gd name="T7" fmla="*/ 406 h 1054"/>
                <a:gd name="T8" fmla="*/ 253 w 977"/>
                <a:gd name="T9" fmla="*/ 406 h 1054"/>
                <a:gd name="T10" fmla="*/ 796 w 977"/>
                <a:gd name="T11" fmla="*/ 668 h 1054"/>
                <a:gd name="T12" fmla="*/ 796 w 977"/>
                <a:gd name="T13" fmla="*/ 668 h 1054"/>
                <a:gd name="T14" fmla="*/ 513 w 977"/>
                <a:gd name="T15" fmla="*/ 835 h 1054"/>
                <a:gd name="T16" fmla="*/ 247 w 977"/>
                <a:gd name="T17" fmla="*/ 598 h 1054"/>
                <a:gd name="T18" fmla="*/ 969 w 977"/>
                <a:gd name="T19" fmla="*/ 598 h 1054"/>
                <a:gd name="T20" fmla="*/ 969 w 977"/>
                <a:gd name="T21" fmla="*/ 590 h 1054"/>
                <a:gd name="T22" fmla="*/ 970 w 977"/>
                <a:gd name="T23" fmla="*/ 561 h 1054"/>
                <a:gd name="T24" fmla="*/ 971 w 977"/>
                <a:gd name="T25" fmla="*/ 530 h 1054"/>
                <a:gd name="T26" fmla="*/ 495 w 977"/>
                <a:gd name="T27" fmla="*/ 0 h 1054"/>
                <a:gd name="T28" fmla="*/ 0 w 977"/>
                <a:gd name="T29" fmla="*/ 518 h 1054"/>
                <a:gd name="T30" fmla="*/ 501 w 977"/>
                <a:gd name="T31" fmla="*/ 1054 h 1054"/>
                <a:gd name="T32" fmla="*/ 974 w 977"/>
                <a:gd name="T33" fmla="*/ 801 h 1054"/>
                <a:gd name="T34" fmla="*/ 977 w 977"/>
                <a:gd name="T35" fmla="*/ 795 h 1054"/>
                <a:gd name="T36" fmla="*/ 801 w 977"/>
                <a:gd name="T37" fmla="*/ 660 h 1054"/>
                <a:gd name="T38" fmla="*/ 796 w 977"/>
                <a:gd name="T39" fmla="*/ 66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7" h="1054">
                  <a:moveTo>
                    <a:pt x="253" y="406"/>
                  </a:moveTo>
                  <a:lnTo>
                    <a:pt x="253" y="406"/>
                  </a:lnTo>
                  <a:cubicBezTo>
                    <a:pt x="264" y="292"/>
                    <a:pt x="368" y="205"/>
                    <a:pt x="495" y="205"/>
                  </a:cubicBezTo>
                  <a:cubicBezTo>
                    <a:pt x="621" y="205"/>
                    <a:pt x="710" y="285"/>
                    <a:pt x="720" y="406"/>
                  </a:cubicBezTo>
                  <a:lnTo>
                    <a:pt x="253" y="406"/>
                  </a:lnTo>
                  <a:close/>
                  <a:moveTo>
                    <a:pt x="796" y="668"/>
                  </a:moveTo>
                  <a:lnTo>
                    <a:pt x="796" y="668"/>
                  </a:lnTo>
                  <a:cubicBezTo>
                    <a:pt x="768" y="713"/>
                    <a:pt x="692" y="835"/>
                    <a:pt x="513" y="835"/>
                  </a:cubicBezTo>
                  <a:cubicBezTo>
                    <a:pt x="307" y="835"/>
                    <a:pt x="259" y="676"/>
                    <a:pt x="247" y="598"/>
                  </a:cubicBezTo>
                  <a:lnTo>
                    <a:pt x="969" y="598"/>
                  </a:lnTo>
                  <a:lnTo>
                    <a:pt x="969" y="590"/>
                  </a:lnTo>
                  <a:cubicBezTo>
                    <a:pt x="969" y="582"/>
                    <a:pt x="969" y="571"/>
                    <a:pt x="970" y="561"/>
                  </a:cubicBezTo>
                  <a:cubicBezTo>
                    <a:pt x="970" y="549"/>
                    <a:pt x="971" y="538"/>
                    <a:pt x="971" y="530"/>
                  </a:cubicBezTo>
                  <a:cubicBezTo>
                    <a:pt x="971" y="198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8"/>
                    <a:pt x="201" y="1054"/>
                    <a:pt x="501" y="1054"/>
                  </a:cubicBezTo>
                  <a:cubicBezTo>
                    <a:pt x="772" y="1054"/>
                    <a:pt x="913" y="895"/>
                    <a:pt x="974" y="801"/>
                  </a:cubicBezTo>
                  <a:lnTo>
                    <a:pt x="977" y="795"/>
                  </a:lnTo>
                  <a:lnTo>
                    <a:pt x="801" y="660"/>
                  </a:lnTo>
                  <a:lnTo>
                    <a:pt x="796" y="66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EC2ED474-FA05-4D49-B004-338E543A6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496" y="3722643"/>
              <a:ext cx="246235" cy="440109"/>
            </a:xfrm>
            <a:custGeom>
              <a:avLst/>
              <a:gdLst>
                <a:gd name="T0" fmla="*/ 535 w 580"/>
                <a:gd name="T1" fmla="*/ 0 h 1031"/>
                <a:gd name="T2" fmla="*/ 535 w 580"/>
                <a:gd name="T3" fmla="*/ 0 h 1031"/>
                <a:gd name="T4" fmla="*/ 253 w 580"/>
                <a:gd name="T5" fmla="*/ 145 h 1031"/>
                <a:gd name="T6" fmla="*/ 253 w 580"/>
                <a:gd name="T7" fmla="*/ 25 h 1031"/>
                <a:gd name="T8" fmla="*/ 0 w 580"/>
                <a:gd name="T9" fmla="*/ 25 h 1031"/>
                <a:gd name="T10" fmla="*/ 0 w 580"/>
                <a:gd name="T11" fmla="*/ 1031 h 1031"/>
                <a:gd name="T12" fmla="*/ 253 w 580"/>
                <a:gd name="T13" fmla="*/ 1031 h 1031"/>
                <a:gd name="T14" fmla="*/ 253 w 580"/>
                <a:gd name="T15" fmla="*/ 578 h 1031"/>
                <a:gd name="T16" fmla="*/ 280 w 580"/>
                <a:gd name="T17" fmla="*/ 385 h 1031"/>
                <a:gd name="T18" fmla="*/ 506 w 580"/>
                <a:gd name="T19" fmla="*/ 255 h 1031"/>
                <a:gd name="T20" fmla="*/ 572 w 580"/>
                <a:gd name="T21" fmla="*/ 259 h 1031"/>
                <a:gd name="T22" fmla="*/ 580 w 580"/>
                <a:gd name="T23" fmla="*/ 259 h 1031"/>
                <a:gd name="T24" fmla="*/ 580 w 580"/>
                <a:gd name="T25" fmla="*/ 3 h 1031"/>
                <a:gd name="T26" fmla="*/ 573 w 580"/>
                <a:gd name="T27" fmla="*/ 2 h 1031"/>
                <a:gd name="T28" fmla="*/ 535 w 580"/>
                <a:gd name="T29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1031">
                  <a:moveTo>
                    <a:pt x="535" y="0"/>
                  </a:moveTo>
                  <a:lnTo>
                    <a:pt x="535" y="0"/>
                  </a:lnTo>
                  <a:cubicBezTo>
                    <a:pt x="379" y="0"/>
                    <a:pt x="291" y="80"/>
                    <a:pt x="253" y="145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1"/>
                  </a:lnTo>
                  <a:lnTo>
                    <a:pt x="253" y="1031"/>
                  </a:lnTo>
                  <a:lnTo>
                    <a:pt x="253" y="578"/>
                  </a:lnTo>
                  <a:cubicBezTo>
                    <a:pt x="253" y="492"/>
                    <a:pt x="261" y="434"/>
                    <a:pt x="280" y="385"/>
                  </a:cubicBezTo>
                  <a:cubicBezTo>
                    <a:pt x="315" y="296"/>
                    <a:pt x="387" y="255"/>
                    <a:pt x="506" y="255"/>
                  </a:cubicBezTo>
                  <a:cubicBezTo>
                    <a:pt x="526" y="255"/>
                    <a:pt x="549" y="257"/>
                    <a:pt x="572" y="259"/>
                  </a:cubicBezTo>
                  <a:lnTo>
                    <a:pt x="580" y="259"/>
                  </a:lnTo>
                  <a:lnTo>
                    <a:pt x="580" y="3"/>
                  </a:lnTo>
                  <a:lnTo>
                    <a:pt x="573" y="2"/>
                  </a:lnTo>
                  <a:cubicBezTo>
                    <a:pt x="552" y="0"/>
                    <a:pt x="548" y="0"/>
                    <a:pt x="535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F8953393-B440-4376-9CC3-C5F02073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517" y="3552118"/>
              <a:ext cx="106843" cy="610634"/>
            </a:xfrm>
            <a:custGeom>
              <a:avLst/>
              <a:gdLst>
                <a:gd name="T0" fmla="*/ 0 w 252"/>
                <a:gd name="T1" fmla="*/ 1431 h 1431"/>
                <a:gd name="T2" fmla="*/ 0 w 252"/>
                <a:gd name="T3" fmla="*/ 1431 h 1431"/>
                <a:gd name="T4" fmla="*/ 252 w 252"/>
                <a:gd name="T5" fmla="*/ 1431 h 1431"/>
                <a:gd name="T6" fmla="*/ 252 w 252"/>
                <a:gd name="T7" fmla="*/ 0 h 1431"/>
                <a:gd name="T8" fmla="*/ 0 w 252"/>
                <a:gd name="T9" fmla="*/ 0 h 1431"/>
                <a:gd name="T10" fmla="*/ 0 w 252"/>
                <a:gd name="T11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1431">
                  <a:moveTo>
                    <a:pt x="0" y="1431"/>
                  </a:moveTo>
                  <a:lnTo>
                    <a:pt x="0" y="1431"/>
                  </a:lnTo>
                  <a:lnTo>
                    <a:pt x="252" y="143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1431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8832D6C8-9633-44A8-988E-6862174F5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06" y="3724058"/>
              <a:ext cx="402608" cy="447185"/>
            </a:xfrm>
            <a:custGeom>
              <a:avLst/>
              <a:gdLst>
                <a:gd name="T0" fmla="*/ 628 w 947"/>
                <a:gd name="T1" fmla="*/ 554 h 1049"/>
                <a:gd name="T2" fmla="*/ 628 w 947"/>
                <a:gd name="T3" fmla="*/ 554 h 1049"/>
                <a:gd name="T4" fmla="*/ 628 w 947"/>
                <a:gd name="T5" fmla="*/ 664 h 1049"/>
                <a:gd name="T6" fmla="*/ 418 w 947"/>
                <a:gd name="T7" fmla="*/ 855 h 1049"/>
                <a:gd name="T8" fmla="*/ 256 w 947"/>
                <a:gd name="T9" fmla="*/ 728 h 1049"/>
                <a:gd name="T10" fmla="*/ 411 w 947"/>
                <a:gd name="T11" fmla="*/ 605 h 1049"/>
                <a:gd name="T12" fmla="*/ 503 w 947"/>
                <a:gd name="T13" fmla="*/ 586 h 1049"/>
                <a:gd name="T14" fmla="*/ 628 w 947"/>
                <a:gd name="T15" fmla="*/ 554 h 1049"/>
                <a:gd name="T16" fmla="*/ 870 w 947"/>
                <a:gd name="T17" fmla="*/ 788 h 1049"/>
                <a:gd name="T18" fmla="*/ 870 w 947"/>
                <a:gd name="T19" fmla="*/ 788 h 1049"/>
                <a:gd name="T20" fmla="*/ 870 w 947"/>
                <a:gd name="T21" fmla="*/ 298 h 1049"/>
                <a:gd name="T22" fmla="*/ 470 w 947"/>
                <a:gd name="T23" fmla="*/ 0 h 1049"/>
                <a:gd name="T24" fmla="*/ 115 w 947"/>
                <a:gd name="T25" fmla="*/ 118 h 1049"/>
                <a:gd name="T26" fmla="*/ 31 w 947"/>
                <a:gd name="T27" fmla="*/ 348 h 1049"/>
                <a:gd name="T28" fmla="*/ 31 w 947"/>
                <a:gd name="T29" fmla="*/ 355 h 1049"/>
                <a:gd name="T30" fmla="*/ 268 w 947"/>
                <a:gd name="T31" fmla="*/ 371 h 1049"/>
                <a:gd name="T32" fmla="*/ 268 w 947"/>
                <a:gd name="T33" fmla="*/ 362 h 1049"/>
                <a:gd name="T34" fmla="*/ 307 w 947"/>
                <a:gd name="T35" fmla="*/ 246 h 1049"/>
                <a:gd name="T36" fmla="*/ 460 w 947"/>
                <a:gd name="T37" fmla="*/ 198 h 1049"/>
                <a:gd name="T38" fmla="*/ 628 w 947"/>
                <a:gd name="T39" fmla="*/ 315 h 1049"/>
                <a:gd name="T40" fmla="*/ 628 w 947"/>
                <a:gd name="T41" fmla="*/ 331 h 1049"/>
                <a:gd name="T42" fmla="*/ 573 w 947"/>
                <a:gd name="T43" fmla="*/ 376 h 1049"/>
                <a:gd name="T44" fmla="*/ 355 w 947"/>
                <a:gd name="T45" fmla="*/ 413 h 1049"/>
                <a:gd name="T46" fmla="*/ 57 w 947"/>
                <a:gd name="T47" fmla="*/ 551 h 1049"/>
                <a:gd name="T48" fmla="*/ 0 w 947"/>
                <a:gd name="T49" fmla="*/ 730 h 1049"/>
                <a:gd name="T50" fmla="*/ 356 w 947"/>
                <a:gd name="T51" fmla="*/ 1049 h 1049"/>
                <a:gd name="T52" fmla="*/ 649 w 947"/>
                <a:gd name="T53" fmla="*/ 949 h 1049"/>
                <a:gd name="T54" fmla="*/ 827 w 947"/>
                <a:gd name="T55" fmla="*/ 1045 h 1049"/>
                <a:gd name="T56" fmla="*/ 934 w 947"/>
                <a:gd name="T57" fmla="*/ 1035 h 1049"/>
                <a:gd name="T58" fmla="*/ 947 w 947"/>
                <a:gd name="T59" fmla="*/ 1033 h 1049"/>
                <a:gd name="T60" fmla="*/ 947 w 947"/>
                <a:gd name="T61" fmla="*/ 863 h 1049"/>
                <a:gd name="T62" fmla="*/ 927 w 947"/>
                <a:gd name="T63" fmla="*/ 863 h 1049"/>
                <a:gd name="T64" fmla="*/ 870 w 947"/>
                <a:gd name="T65" fmla="*/ 78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7" h="1049">
                  <a:moveTo>
                    <a:pt x="628" y="554"/>
                  </a:moveTo>
                  <a:lnTo>
                    <a:pt x="628" y="554"/>
                  </a:lnTo>
                  <a:lnTo>
                    <a:pt x="628" y="664"/>
                  </a:lnTo>
                  <a:cubicBezTo>
                    <a:pt x="628" y="785"/>
                    <a:pt x="552" y="855"/>
                    <a:pt x="418" y="855"/>
                  </a:cubicBezTo>
                  <a:cubicBezTo>
                    <a:pt x="313" y="855"/>
                    <a:pt x="256" y="810"/>
                    <a:pt x="256" y="728"/>
                  </a:cubicBezTo>
                  <a:cubicBezTo>
                    <a:pt x="256" y="659"/>
                    <a:pt x="293" y="629"/>
                    <a:pt x="411" y="605"/>
                  </a:cubicBezTo>
                  <a:lnTo>
                    <a:pt x="503" y="586"/>
                  </a:lnTo>
                  <a:cubicBezTo>
                    <a:pt x="567" y="573"/>
                    <a:pt x="598" y="564"/>
                    <a:pt x="628" y="554"/>
                  </a:cubicBezTo>
                  <a:close/>
                  <a:moveTo>
                    <a:pt x="870" y="788"/>
                  </a:moveTo>
                  <a:lnTo>
                    <a:pt x="870" y="788"/>
                  </a:lnTo>
                  <a:lnTo>
                    <a:pt x="870" y="298"/>
                  </a:lnTo>
                  <a:cubicBezTo>
                    <a:pt x="870" y="100"/>
                    <a:pt x="736" y="0"/>
                    <a:pt x="470" y="0"/>
                  </a:cubicBezTo>
                  <a:cubicBezTo>
                    <a:pt x="361" y="0"/>
                    <a:pt x="211" y="20"/>
                    <a:pt x="115" y="118"/>
                  </a:cubicBezTo>
                  <a:cubicBezTo>
                    <a:pt x="57" y="176"/>
                    <a:pt x="29" y="254"/>
                    <a:pt x="31" y="348"/>
                  </a:cubicBezTo>
                  <a:lnTo>
                    <a:pt x="31" y="355"/>
                  </a:lnTo>
                  <a:lnTo>
                    <a:pt x="268" y="371"/>
                  </a:lnTo>
                  <a:lnTo>
                    <a:pt x="268" y="362"/>
                  </a:lnTo>
                  <a:cubicBezTo>
                    <a:pt x="267" y="312"/>
                    <a:pt x="280" y="273"/>
                    <a:pt x="307" y="246"/>
                  </a:cubicBezTo>
                  <a:cubicBezTo>
                    <a:pt x="338" y="214"/>
                    <a:pt x="389" y="198"/>
                    <a:pt x="460" y="198"/>
                  </a:cubicBezTo>
                  <a:cubicBezTo>
                    <a:pt x="575" y="198"/>
                    <a:pt x="628" y="235"/>
                    <a:pt x="628" y="315"/>
                  </a:cubicBezTo>
                  <a:lnTo>
                    <a:pt x="628" y="331"/>
                  </a:lnTo>
                  <a:cubicBezTo>
                    <a:pt x="628" y="362"/>
                    <a:pt x="625" y="365"/>
                    <a:pt x="573" y="376"/>
                  </a:cubicBezTo>
                  <a:lnTo>
                    <a:pt x="355" y="413"/>
                  </a:lnTo>
                  <a:cubicBezTo>
                    <a:pt x="208" y="439"/>
                    <a:pt x="114" y="483"/>
                    <a:pt x="57" y="551"/>
                  </a:cubicBezTo>
                  <a:cubicBezTo>
                    <a:pt x="18" y="599"/>
                    <a:pt x="0" y="657"/>
                    <a:pt x="0" y="730"/>
                  </a:cubicBezTo>
                  <a:cubicBezTo>
                    <a:pt x="0" y="927"/>
                    <a:pt x="136" y="1049"/>
                    <a:pt x="356" y="1049"/>
                  </a:cubicBezTo>
                  <a:cubicBezTo>
                    <a:pt x="488" y="1049"/>
                    <a:pt x="586" y="1015"/>
                    <a:pt x="649" y="949"/>
                  </a:cubicBezTo>
                  <a:cubicBezTo>
                    <a:pt x="670" y="1014"/>
                    <a:pt x="727" y="1045"/>
                    <a:pt x="827" y="1045"/>
                  </a:cubicBezTo>
                  <a:cubicBezTo>
                    <a:pt x="887" y="1045"/>
                    <a:pt x="919" y="1039"/>
                    <a:pt x="934" y="1035"/>
                  </a:cubicBezTo>
                  <a:lnTo>
                    <a:pt x="947" y="1033"/>
                  </a:lnTo>
                  <a:lnTo>
                    <a:pt x="947" y="863"/>
                  </a:lnTo>
                  <a:lnTo>
                    <a:pt x="927" y="863"/>
                  </a:lnTo>
                  <a:cubicBezTo>
                    <a:pt x="877" y="863"/>
                    <a:pt x="870" y="848"/>
                    <a:pt x="870" y="788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49DA09A7-142E-4453-B173-D65EE283B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200" y="3722643"/>
              <a:ext cx="382796" cy="440109"/>
            </a:xfrm>
            <a:custGeom>
              <a:avLst/>
              <a:gdLst>
                <a:gd name="T0" fmla="*/ 553 w 900"/>
                <a:gd name="T1" fmla="*/ 0 h 1031"/>
                <a:gd name="T2" fmla="*/ 553 w 900"/>
                <a:gd name="T3" fmla="*/ 0 h 1031"/>
                <a:gd name="T4" fmla="*/ 253 w 900"/>
                <a:gd name="T5" fmla="*/ 132 h 1031"/>
                <a:gd name="T6" fmla="*/ 253 w 900"/>
                <a:gd name="T7" fmla="*/ 25 h 1031"/>
                <a:gd name="T8" fmla="*/ 0 w 900"/>
                <a:gd name="T9" fmla="*/ 25 h 1031"/>
                <a:gd name="T10" fmla="*/ 0 w 900"/>
                <a:gd name="T11" fmla="*/ 1031 h 1031"/>
                <a:gd name="T12" fmla="*/ 253 w 900"/>
                <a:gd name="T13" fmla="*/ 1031 h 1031"/>
                <a:gd name="T14" fmla="*/ 253 w 900"/>
                <a:gd name="T15" fmla="*/ 492 h 1031"/>
                <a:gd name="T16" fmla="*/ 464 w 900"/>
                <a:gd name="T17" fmla="*/ 225 h 1031"/>
                <a:gd name="T18" fmla="*/ 631 w 900"/>
                <a:gd name="T19" fmla="*/ 334 h 1031"/>
                <a:gd name="T20" fmla="*/ 648 w 900"/>
                <a:gd name="T21" fmla="*/ 522 h 1031"/>
                <a:gd name="T22" fmla="*/ 648 w 900"/>
                <a:gd name="T23" fmla="*/ 1031 h 1031"/>
                <a:gd name="T24" fmla="*/ 900 w 900"/>
                <a:gd name="T25" fmla="*/ 1031 h 1031"/>
                <a:gd name="T26" fmla="*/ 900 w 900"/>
                <a:gd name="T27" fmla="*/ 461 h 1031"/>
                <a:gd name="T28" fmla="*/ 832 w 900"/>
                <a:gd name="T29" fmla="*/ 126 h 1031"/>
                <a:gd name="T30" fmla="*/ 553 w 900"/>
                <a:gd name="T3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0" h="1031">
                  <a:moveTo>
                    <a:pt x="553" y="0"/>
                  </a:moveTo>
                  <a:lnTo>
                    <a:pt x="553" y="0"/>
                  </a:lnTo>
                  <a:cubicBezTo>
                    <a:pt x="422" y="0"/>
                    <a:pt x="310" y="50"/>
                    <a:pt x="253" y="132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1"/>
                  </a:lnTo>
                  <a:lnTo>
                    <a:pt x="253" y="1031"/>
                  </a:lnTo>
                  <a:lnTo>
                    <a:pt x="253" y="492"/>
                  </a:lnTo>
                  <a:cubicBezTo>
                    <a:pt x="253" y="323"/>
                    <a:pt x="330" y="225"/>
                    <a:pt x="464" y="225"/>
                  </a:cubicBezTo>
                  <a:cubicBezTo>
                    <a:pt x="555" y="225"/>
                    <a:pt x="610" y="261"/>
                    <a:pt x="631" y="334"/>
                  </a:cubicBezTo>
                  <a:cubicBezTo>
                    <a:pt x="645" y="381"/>
                    <a:pt x="648" y="441"/>
                    <a:pt x="648" y="522"/>
                  </a:cubicBezTo>
                  <a:lnTo>
                    <a:pt x="648" y="1031"/>
                  </a:lnTo>
                  <a:lnTo>
                    <a:pt x="900" y="1031"/>
                  </a:lnTo>
                  <a:lnTo>
                    <a:pt x="900" y="461"/>
                  </a:lnTo>
                  <a:cubicBezTo>
                    <a:pt x="900" y="260"/>
                    <a:pt x="876" y="188"/>
                    <a:pt x="832" y="126"/>
                  </a:cubicBezTo>
                  <a:cubicBezTo>
                    <a:pt x="769" y="41"/>
                    <a:pt x="678" y="0"/>
                    <a:pt x="553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030F14CA-0F03-450D-A3A8-CF2460FAD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8829" y="3552118"/>
              <a:ext cx="418175" cy="621248"/>
            </a:xfrm>
            <a:custGeom>
              <a:avLst/>
              <a:gdLst>
                <a:gd name="T0" fmla="*/ 497 w 984"/>
                <a:gd name="T1" fmla="*/ 1235 h 1456"/>
                <a:gd name="T2" fmla="*/ 497 w 984"/>
                <a:gd name="T3" fmla="*/ 1235 h 1456"/>
                <a:gd name="T4" fmla="*/ 253 w 984"/>
                <a:gd name="T5" fmla="*/ 928 h 1456"/>
                <a:gd name="T6" fmla="*/ 497 w 984"/>
                <a:gd name="T7" fmla="*/ 619 h 1456"/>
                <a:gd name="T8" fmla="*/ 741 w 984"/>
                <a:gd name="T9" fmla="*/ 928 h 1456"/>
                <a:gd name="T10" fmla="*/ 497 w 984"/>
                <a:gd name="T11" fmla="*/ 1235 h 1456"/>
                <a:gd name="T12" fmla="*/ 731 w 984"/>
                <a:gd name="T13" fmla="*/ 0 h 1456"/>
                <a:gd name="T14" fmla="*/ 731 w 984"/>
                <a:gd name="T15" fmla="*/ 0 h 1456"/>
                <a:gd name="T16" fmla="*/ 731 w 984"/>
                <a:gd name="T17" fmla="*/ 519 h 1456"/>
                <a:gd name="T18" fmla="*/ 447 w 984"/>
                <a:gd name="T19" fmla="*/ 400 h 1456"/>
                <a:gd name="T20" fmla="*/ 0 w 984"/>
                <a:gd name="T21" fmla="*/ 932 h 1456"/>
                <a:gd name="T22" fmla="*/ 447 w 984"/>
                <a:gd name="T23" fmla="*/ 1456 h 1456"/>
                <a:gd name="T24" fmla="*/ 731 w 984"/>
                <a:gd name="T25" fmla="*/ 1340 h 1456"/>
                <a:gd name="T26" fmla="*/ 731 w 984"/>
                <a:gd name="T27" fmla="*/ 1431 h 1456"/>
                <a:gd name="T28" fmla="*/ 984 w 984"/>
                <a:gd name="T29" fmla="*/ 1431 h 1456"/>
                <a:gd name="T30" fmla="*/ 984 w 984"/>
                <a:gd name="T31" fmla="*/ 0 h 1456"/>
                <a:gd name="T32" fmla="*/ 731 w 984"/>
                <a:gd name="T33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456">
                  <a:moveTo>
                    <a:pt x="497" y="1235"/>
                  </a:moveTo>
                  <a:lnTo>
                    <a:pt x="497" y="1235"/>
                  </a:lnTo>
                  <a:cubicBezTo>
                    <a:pt x="347" y="1235"/>
                    <a:pt x="253" y="1117"/>
                    <a:pt x="253" y="928"/>
                  </a:cubicBezTo>
                  <a:cubicBezTo>
                    <a:pt x="253" y="737"/>
                    <a:pt x="347" y="619"/>
                    <a:pt x="497" y="619"/>
                  </a:cubicBezTo>
                  <a:cubicBezTo>
                    <a:pt x="643" y="619"/>
                    <a:pt x="741" y="743"/>
                    <a:pt x="741" y="928"/>
                  </a:cubicBezTo>
                  <a:cubicBezTo>
                    <a:pt x="741" y="1114"/>
                    <a:pt x="646" y="1235"/>
                    <a:pt x="497" y="1235"/>
                  </a:cubicBezTo>
                  <a:close/>
                  <a:moveTo>
                    <a:pt x="731" y="0"/>
                  </a:moveTo>
                  <a:lnTo>
                    <a:pt x="731" y="0"/>
                  </a:lnTo>
                  <a:lnTo>
                    <a:pt x="731" y="519"/>
                  </a:lnTo>
                  <a:cubicBezTo>
                    <a:pt x="678" y="461"/>
                    <a:pt x="578" y="400"/>
                    <a:pt x="447" y="400"/>
                  </a:cubicBezTo>
                  <a:cubicBezTo>
                    <a:pt x="180" y="400"/>
                    <a:pt x="0" y="614"/>
                    <a:pt x="0" y="932"/>
                  </a:cubicBezTo>
                  <a:cubicBezTo>
                    <a:pt x="0" y="1241"/>
                    <a:pt x="184" y="1456"/>
                    <a:pt x="447" y="1456"/>
                  </a:cubicBezTo>
                  <a:cubicBezTo>
                    <a:pt x="564" y="1456"/>
                    <a:pt x="662" y="1416"/>
                    <a:pt x="731" y="1340"/>
                  </a:cubicBezTo>
                  <a:lnTo>
                    <a:pt x="731" y="1431"/>
                  </a:lnTo>
                  <a:lnTo>
                    <a:pt x="984" y="1431"/>
                  </a:lnTo>
                  <a:lnTo>
                    <a:pt x="984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3" name="Achtergrond">
            <a:extLst>
              <a:ext uri="{FF2B5EF4-FFF2-40B4-BE49-F238E27FC236}">
                <a16:creationId xmlns:a16="http://schemas.microsoft.com/office/drawing/2014/main" id="{451086AB-8029-49F5-9755-22685647D1FF}"/>
              </a:ext>
            </a:extLst>
          </p:cNvPr>
          <p:cNvSpPr/>
          <p:nvPr userDrawn="1"/>
        </p:nvSpPr>
        <p:spPr>
          <a:xfrm>
            <a:off x="2177632" y="1"/>
            <a:ext cx="7448968" cy="34107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Achtergrond">
            <a:extLst>
              <a:ext uri="{FF2B5EF4-FFF2-40B4-BE49-F238E27FC236}">
                <a16:creationId xmlns:a16="http://schemas.microsoft.com/office/drawing/2014/main" id="{8EA0F95C-1614-498B-95FA-E94433998C80}"/>
              </a:ext>
            </a:extLst>
          </p:cNvPr>
          <p:cNvSpPr/>
          <p:nvPr userDrawn="1"/>
        </p:nvSpPr>
        <p:spPr>
          <a:xfrm>
            <a:off x="5361750" y="0"/>
            <a:ext cx="6863102" cy="2280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6" name="Techniek">
            <a:extLst>
              <a:ext uri="{FF2B5EF4-FFF2-40B4-BE49-F238E27FC236}">
                <a16:creationId xmlns:a16="http://schemas.microsoft.com/office/drawing/2014/main" id="{59A91974-C1BF-4752-A5DD-8563887E842B}"/>
              </a:ext>
            </a:extLst>
          </p:cNvPr>
          <p:cNvGrpSpPr/>
          <p:nvPr userDrawn="1"/>
        </p:nvGrpSpPr>
        <p:grpSpPr>
          <a:xfrm>
            <a:off x="5390857" y="2832743"/>
            <a:ext cx="2883033" cy="511412"/>
            <a:chOff x="5231348" y="2704447"/>
            <a:chExt cx="3498233" cy="620540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E5902B00-147E-48A0-A615-9723C6FF2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348" y="2704447"/>
              <a:ext cx="464167" cy="609927"/>
            </a:xfrm>
            <a:custGeom>
              <a:avLst/>
              <a:gdLst>
                <a:gd name="T0" fmla="*/ 415 w 1092"/>
                <a:gd name="T1" fmla="*/ 1431 h 1431"/>
                <a:gd name="T2" fmla="*/ 415 w 1092"/>
                <a:gd name="T3" fmla="*/ 1431 h 1431"/>
                <a:gd name="T4" fmla="*/ 680 w 1092"/>
                <a:gd name="T5" fmla="*/ 1431 h 1431"/>
                <a:gd name="T6" fmla="*/ 680 w 1092"/>
                <a:gd name="T7" fmla="*/ 238 h 1431"/>
                <a:gd name="T8" fmla="*/ 1092 w 1092"/>
                <a:gd name="T9" fmla="*/ 238 h 1431"/>
                <a:gd name="T10" fmla="*/ 1092 w 1092"/>
                <a:gd name="T11" fmla="*/ 0 h 1431"/>
                <a:gd name="T12" fmla="*/ 0 w 1092"/>
                <a:gd name="T13" fmla="*/ 0 h 1431"/>
                <a:gd name="T14" fmla="*/ 0 w 1092"/>
                <a:gd name="T15" fmla="*/ 238 h 1431"/>
                <a:gd name="T16" fmla="*/ 415 w 1092"/>
                <a:gd name="T17" fmla="*/ 238 h 1431"/>
                <a:gd name="T18" fmla="*/ 415 w 1092"/>
                <a:gd name="T1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2" h="1431">
                  <a:moveTo>
                    <a:pt x="415" y="1431"/>
                  </a:moveTo>
                  <a:lnTo>
                    <a:pt x="415" y="1431"/>
                  </a:lnTo>
                  <a:lnTo>
                    <a:pt x="680" y="1431"/>
                  </a:lnTo>
                  <a:lnTo>
                    <a:pt x="680" y="238"/>
                  </a:lnTo>
                  <a:lnTo>
                    <a:pt x="1092" y="238"/>
                  </a:lnTo>
                  <a:lnTo>
                    <a:pt x="1092" y="0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415" y="238"/>
                  </a:lnTo>
                  <a:lnTo>
                    <a:pt x="415" y="1431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77DB0094-F5CF-49CF-B9DE-F643B6CCC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920" y="2874972"/>
              <a:ext cx="415344" cy="450015"/>
            </a:xfrm>
            <a:custGeom>
              <a:avLst/>
              <a:gdLst>
                <a:gd name="T0" fmla="*/ 253 w 977"/>
                <a:gd name="T1" fmla="*/ 406 h 1055"/>
                <a:gd name="T2" fmla="*/ 253 w 977"/>
                <a:gd name="T3" fmla="*/ 406 h 1055"/>
                <a:gd name="T4" fmla="*/ 494 w 977"/>
                <a:gd name="T5" fmla="*/ 205 h 1055"/>
                <a:gd name="T6" fmla="*/ 720 w 977"/>
                <a:gd name="T7" fmla="*/ 406 h 1055"/>
                <a:gd name="T8" fmla="*/ 253 w 977"/>
                <a:gd name="T9" fmla="*/ 406 h 1055"/>
                <a:gd name="T10" fmla="*/ 501 w 977"/>
                <a:gd name="T11" fmla="*/ 1055 h 1055"/>
                <a:gd name="T12" fmla="*/ 501 w 977"/>
                <a:gd name="T13" fmla="*/ 1055 h 1055"/>
                <a:gd name="T14" fmla="*/ 974 w 977"/>
                <a:gd name="T15" fmla="*/ 801 h 1055"/>
                <a:gd name="T16" fmla="*/ 977 w 977"/>
                <a:gd name="T17" fmla="*/ 795 h 1055"/>
                <a:gd name="T18" fmla="*/ 801 w 977"/>
                <a:gd name="T19" fmla="*/ 661 h 1055"/>
                <a:gd name="T20" fmla="*/ 796 w 977"/>
                <a:gd name="T21" fmla="*/ 668 h 1055"/>
                <a:gd name="T22" fmla="*/ 513 w 977"/>
                <a:gd name="T23" fmla="*/ 835 h 1055"/>
                <a:gd name="T24" fmla="*/ 247 w 977"/>
                <a:gd name="T25" fmla="*/ 599 h 1055"/>
                <a:gd name="T26" fmla="*/ 969 w 977"/>
                <a:gd name="T27" fmla="*/ 599 h 1055"/>
                <a:gd name="T28" fmla="*/ 969 w 977"/>
                <a:gd name="T29" fmla="*/ 591 h 1055"/>
                <a:gd name="T30" fmla="*/ 970 w 977"/>
                <a:gd name="T31" fmla="*/ 561 h 1055"/>
                <a:gd name="T32" fmla="*/ 971 w 977"/>
                <a:gd name="T33" fmla="*/ 531 h 1055"/>
                <a:gd name="T34" fmla="*/ 494 w 977"/>
                <a:gd name="T35" fmla="*/ 0 h 1055"/>
                <a:gd name="T36" fmla="*/ 0 w 977"/>
                <a:gd name="T37" fmla="*/ 518 h 1055"/>
                <a:gd name="T38" fmla="*/ 501 w 977"/>
                <a:gd name="T39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7" h="1055">
                  <a:moveTo>
                    <a:pt x="253" y="406"/>
                  </a:moveTo>
                  <a:lnTo>
                    <a:pt x="253" y="406"/>
                  </a:lnTo>
                  <a:cubicBezTo>
                    <a:pt x="263" y="293"/>
                    <a:pt x="368" y="205"/>
                    <a:pt x="494" y="205"/>
                  </a:cubicBezTo>
                  <a:cubicBezTo>
                    <a:pt x="621" y="205"/>
                    <a:pt x="710" y="286"/>
                    <a:pt x="720" y="406"/>
                  </a:cubicBezTo>
                  <a:lnTo>
                    <a:pt x="253" y="406"/>
                  </a:lnTo>
                  <a:close/>
                  <a:moveTo>
                    <a:pt x="501" y="1055"/>
                  </a:moveTo>
                  <a:lnTo>
                    <a:pt x="501" y="1055"/>
                  </a:lnTo>
                  <a:cubicBezTo>
                    <a:pt x="772" y="1055"/>
                    <a:pt x="913" y="896"/>
                    <a:pt x="974" y="801"/>
                  </a:cubicBezTo>
                  <a:lnTo>
                    <a:pt x="977" y="795"/>
                  </a:lnTo>
                  <a:lnTo>
                    <a:pt x="801" y="661"/>
                  </a:lnTo>
                  <a:lnTo>
                    <a:pt x="796" y="668"/>
                  </a:lnTo>
                  <a:cubicBezTo>
                    <a:pt x="768" y="714"/>
                    <a:pt x="692" y="835"/>
                    <a:pt x="513" y="835"/>
                  </a:cubicBezTo>
                  <a:cubicBezTo>
                    <a:pt x="307" y="835"/>
                    <a:pt x="259" y="676"/>
                    <a:pt x="247" y="599"/>
                  </a:cubicBezTo>
                  <a:lnTo>
                    <a:pt x="969" y="599"/>
                  </a:lnTo>
                  <a:lnTo>
                    <a:pt x="969" y="591"/>
                  </a:lnTo>
                  <a:cubicBezTo>
                    <a:pt x="969" y="583"/>
                    <a:pt x="969" y="572"/>
                    <a:pt x="970" y="561"/>
                  </a:cubicBezTo>
                  <a:cubicBezTo>
                    <a:pt x="970" y="550"/>
                    <a:pt x="971" y="539"/>
                    <a:pt x="971" y="531"/>
                  </a:cubicBezTo>
                  <a:cubicBezTo>
                    <a:pt x="971" y="199"/>
                    <a:pt x="793" y="0"/>
                    <a:pt x="494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9"/>
                    <a:pt x="201" y="1055"/>
                    <a:pt x="501" y="105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7CA2ACC6-8DD6-4C15-8310-23CE465B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61" y="2874972"/>
              <a:ext cx="399070" cy="450015"/>
            </a:xfrm>
            <a:custGeom>
              <a:avLst/>
              <a:gdLst>
                <a:gd name="T0" fmla="*/ 494 w 939"/>
                <a:gd name="T1" fmla="*/ 1055 h 1055"/>
                <a:gd name="T2" fmla="*/ 494 w 939"/>
                <a:gd name="T3" fmla="*/ 1055 h 1055"/>
                <a:gd name="T4" fmla="*/ 937 w 939"/>
                <a:gd name="T5" fmla="*/ 777 h 1055"/>
                <a:gd name="T6" fmla="*/ 939 w 939"/>
                <a:gd name="T7" fmla="*/ 771 h 1055"/>
                <a:gd name="T8" fmla="*/ 734 w 939"/>
                <a:gd name="T9" fmla="*/ 661 h 1055"/>
                <a:gd name="T10" fmla="*/ 731 w 939"/>
                <a:gd name="T11" fmla="*/ 669 h 1055"/>
                <a:gd name="T12" fmla="*/ 501 w 939"/>
                <a:gd name="T13" fmla="*/ 833 h 1055"/>
                <a:gd name="T14" fmla="*/ 250 w 939"/>
                <a:gd name="T15" fmla="*/ 526 h 1055"/>
                <a:gd name="T16" fmla="*/ 501 w 939"/>
                <a:gd name="T17" fmla="*/ 220 h 1055"/>
                <a:gd name="T18" fmla="*/ 725 w 939"/>
                <a:gd name="T19" fmla="*/ 393 h 1055"/>
                <a:gd name="T20" fmla="*/ 727 w 939"/>
                <a:gd name="T21" fmla="*/ 402 h 1055"/>
                <a:gd name="T22" fmla="*/ 939 w 939"/>
                <a:gd name="T23" fmla="*/ 291 h 1055"/>
                <a:gd name="T24" fmla="*/ 937 w 939"/>
                <a:gd name="T25" fmla="*/ 284 h 1055"/>
                <a:gd name="T26" fmla="*/ 494 w 939"/>
                <a:gd name="T27" fmla="*/ 0 h 1055"/>
                <a:gd name="T28" fmla="*/ 0 w 939"/>
                <a:gd name="T29" fmla="*/ 531 h 1055"/>
                <a:gd name="T30" fmla="*/ 494 w 939"/>
                <a:gd name="T31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1055">
                  <a:moveTo>
                    <a:pt x="494" y="1055"/>
                  </a:moveTo>
                  <a:lnTo>
                    <a:pt x="494" y="1055"/>
                  </a:lnTo>
                  <a:cubicBezTo>
                    <a:pt x="732" y="1055"/>
                    <a:pt x="881" y="905"/>
                    <a:pt x="937" y="777"/>
                  </a:cubicBezTo>
                  <a:lnTo>
                    <a:pt x="939" y="771"/>
                  </a:lnTo>
                  <a:lnTo>
                    <a:pt x="734" y="661"/>
                  </a:lnTo>
                  <a:lnTo>
                    <a:pt x="731" y="669"/>
                  </a:lnTo>
                  <a:cubicBezTo>
                    <a:pt x="687" y="780"/>
                    <a:pt x="612" y="833"/>
                    <a:pt x="501" y="833"/>
                  </a:cubicBezTo>
                  <a:cubicBezTo>
                    <a:pt x="346" y="833"/>
                    <a:pt x="250" y="716"/>
                    <a:pt x="250" y="526"/>
                  </a:cubicBezTo>
                  <a:cubicBezTo>
                    <a:pt x="250" y="334"/>
                    <a:pt x="344" y="220"/>
                    <a:pt x="501" y="220"/>
                  </a:cubicBezTo>
                  <a:cubicBezTo>
                    <a:pt x="638" y="220"/>
                    <a:pt x="698" y="314"/>
                    <a:pt x="725" y="393"/>
                  </a:cubicBezTo>
                  <a:lnTo>
                    <a:pt x="727" y="402"/>
                  </a:lnTo>
                  <a:lnTo>
                    <a:pt x="939" y="291"/>
                  </a:lnTo>
                  <a:lnTo>
                    <a:pt x="937" y="284"/>
                  </a:lnTo>
                  <a:cubicBezTo>
                    <a:pt x="867" y="104"/>
                    <a:pt x="706" y="0"/>
                    <a:pt x="494" y="0"/>
                  </a:cubicBezTo>
                  <a:cubicBezTo>
                    <a:pt x="198" y="0"/>
                    <a:pt x="0" y="213"/>
                    <a:pt x="0" y="531"/>
                  </a:cubicBezTo>
                  <a:cubicBezTo>
                    <a:pt x="0" y="854"/>
                    <a:pt x="189" y="1055"/>
                    <a:pt x="494" y="105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2ECB8CC-21A2-4F9E-B0F9-3ADB25F2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141" y="2704447"/>
              <a:ext cx="382089" cy="609927"/>
            </a:xfrm>
            <a:custGeom>
              <a:avLst/>
              <a:gdLst>
                <a:gd name="T0" fmla="*/ 631 w 900"/>
                <a:gd name="T1" fmla="*/ 734 h 1431"/>
                <a:gd name="T2" fmla="*/ 631 w 900"/>
                <a:gd name="T3" fmla="*/ 734 h 1431"/>
                <a:gd name="T4" fmla="*/ 647 w 900"/>
                <a:gd name="T5" fmla="*/ 921 h 1431"/>
                <a:gd name="T6" fmla="*/ 647 w 900"/>
                <a:gd name="T7" fmla="*/ 1431 h 1431"/>
                <a:gd name="T8" fmla="*/ 900 w 900"/>
                <a:gd name="T9" fmla="*/ 1431 h 1431"/>
                <a:gd name="T10" fmla="*/ 900 w 900"/>
                <a:gd name="T11" fmla="*/ 861 h 1431"/>
                <a:gd name="T12" fmla="*/ 832 w 900"/>
                <a:gd name="T13" fmla="*/ 525 h 1431"/>
                <a:gd name="T14" fmla="*/ 553 w 900"/>
                <a:gd name="T15" fmla="*/ 399 h 1431"/>
                <a:gd name="T16" fmla="*/ 252 w 900"/>
                <a:gd name="T17" fmla="*/ 531 h 1431"/>
                <a:gd name="T18" fmla="*/ 252 w 900"/>
                <a:gd name="T19" fmla="*/ 0 h 1431"/>
                <a:gd name="T20" fmla="*/ 0 w 900"/>
                <a:gd name="T21" fmla="*/ 0 h 1431"/>
                <a:gd name="T22" fmla="*/ 0 w 900"/>
                <a:gd name="T23" fmla="*/ 1431 h 1431"/>
                <a:gd name="T24" fmla="*/ 252 w 900"/>
                <a:gd name="T25" fmla="*/ 1431 h 1431"/>
                <a:gd name="T26" fmla="*/ 252 w 900"/>
                <a:gd name="T27" fmla="*/ 892 h 1431"/>
                <a:gd name="T28" fmla="*/ 463 w 900"/>
                <a:gd name="T29" fmla="*/ 625 h 1431"/>
                <a:gd name="T30" fmla="*/ 631 w 900"/>
                <a:gd name="T31" fmla="*/ 73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0" h="1431">
                  <a:moveTo>
                    <a:pt x="631" y="734"/>
                  </a:moveTo>
                  <a:lnTo>
                    <a:pt x="631" y="734"/>
                  </a:lnTo>
                  <a:cubicBezTo>
                    <a:pt x="644" y="781"/>
                    <a:pt x="647" y="840"/>
                    <a:pt x="647" y="921"/>
                  </a:cubicBezTo>
                  <a:lnTo>
                    <a:pt x="647" y="1431"/>
                  </a:lnTo>
                  <a:lnTo>
                    <a:pt x="900" y="1431"/>
                  </a:lnTo>
                  <a:lnTo>
                    <a:pt x="900" y="861"/>
                  </a:lnTo>
                  <a:cubicBezTo>
                    <a:pt x="900" y="659"/>
                    <a:pt x="876" y="588"/>
                    <a:pt x="832" y="525"/>
                  </a:cubicBezTo>
                  <a:cubicBezTo>
                    <a:pt x="769" y="440"/>
                    <a:pt x="677" y="399"/>
                    <a:pt x="553" y="399"/>
                  </a:cubicBezTo>
                  <a:cubicBezTo>
                    <a:pt x="421" y="399"/>
                    <a:pt x="309" y="449"/>
                    <a:pt x="252" y="531"/>
                  </a:cubicBezTo>
                  <a:lnTo>
                    <a:pt x="252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52" y="1431"/>
                  </a:lnTo>
                  <a:lnTo>
                    <a:pt x="252" y="892"/>
                  </a:lnTo>
                  <a:cubicBezTo>
                    <a:pt x="252" y="722"/>
                    <a:pt x="329" y="625"/>
                    <a:pt x="463" y="625"/>
                  </a:cubicBezTo>
                  <a:cubicBezTo>
                    <a:pt x="554" y="625"/>
                    <a:pt x="609" y="661"/>
                    <a:pt x="631" y="734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2B57EA65-5D39-4AFD-9A47-C60E472D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73" y="2874264"/>
              <a:ext cx="383504" cy="440109"/>
            </a:xfrm>
            <a:custGeom>
              <a:avLst/>
              <a:gdLst>
                <a:gd name="T0" fmla="*/ 631 w 901"/>
                <a:gd name="T1" fmla="*/ 335 h 1032"/>
                <a:gd name="T2" fmla="*/ 631 w 901"/>
                <a:gd name="T3" fmla="*/ 335 h 1032"/>
                <a:gd name="T4" fmla="*/ 648 w 901"/>
                <a:gd name="T5" fmla="*/ 522 h 1032"/>
                <a:gd name="T6" fmla="*/ 648 w 901"/>
                <a:gd name="T7" fmla="*/ 1032 h 1032"/>
                <a:gd name="T8" fmla="*/ 901 w 901"/>
                <a:gd name="T9" fmla="*/ 1032 h 1032"/>
                <a:gd name="T10" fmla="*/ 901 w 901"/>
                <a:gd name="T11" fmla="*/ 462 h 1032"/>
                <a:gd name="T12" fmla="*/ 832 w 901"/>
                <a:gd name="T13" fmla="*/ 126 h 1032"/>
                <a:gd name="T14" fmla="*/ 553 w 901"/>
                <a:gd name="T15" fmla="*/ 0 h 1032"/>
                <a:gd name="T16" fmla="*/ 253 w 901"/>
                <a:gd name="T17" fmla="*/ 132 h 1032"/>
                <a:gd name="T18" fmla="*/ 253 w 901"/>
                <a:gd name="T19" fmla="*/ 25 h 1032"/>
                <a:gd name="T20" fmla="*/ 0 w 901"/>
                <a:gd name="T21" fmla="*/ 25 h 1032"/>
                <a:gd name="T22" fmla="*/ 0 w 901"/>
                <a:gd name="T23" fmla="*/ 1032 h 1032"/>
                <a:gd name="T24" fmla="*/ 253 w 901"/>
                <a:gd name="T25" fmla="*/ 1032 h 1032"/>
                <a:gd name="T26" fmla="*/ 253 w 901"/>
                <a:gd name="T27" fmla="*/ 493 h 1032"/>
                <a:gd name="T28" fmla="*/ 464 w 901"/>
                <a:gd name="T29" fmla="*/ 226 h 1032"/>
                <a:gd name="T30" fmla="*/ 631 w 901"/>
                <a:gd name="T31" fmla="*/ 33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1" h="1032">
                  <a:moveTo>
                    <a:pt x="631" y="335"/>
                  </a:moveTo>
                  <a:lnTo>
                    <a:pt x="631" y="335"/>
                  </a:lnTo>
                  <a:cubicBezTo>
                    <a:pt x="645" y="382"/>
                    <a:pt x="648" y="441"/>
                    <a:pt x="648" y="522"/>
                  </a:cubicBezTo>
                  <a:lnTo>
                    <a:pt x="648" y="1032"/>
                  </a:lnTo>
                  <a:lnTo>
                    <a:pt x="901" y="1032"/>
                  </a:lnTo>
                  <a:lnTo>
                    <a:pt x="901" y="462"/>
                  </a:lnTo>
                  <a:cubicBezTo>
                    <a:pt x="901" y="260"/>
                    <a:pt x="877" y="189"/>
                    <a:pt x="832" y="126"/>
                  </a:cubicBezTo>
                  <a:cubicBezTo>
                    <a:pt x="769" y="41"/>
                    <a:pt x="678" y="0"/>
                    <a:pt x="553" y="0"/>
                  </a:cubicBezTo>
                  <a:cubicBezTo>
                    <a:pt x="422" y="0"/>
                    <a:pt x="310" y="50"/>
                    <a:pt x="253" y="132"/>
                  </a:cubicBezTo>
                  <a:lnTo>
                    <a:pt x="253" y="25"/>
                  </a:lnTo>
                  <a:lnTo>
                    <a:pt x="0" y="25"/>
                  </a:lnTo>
                  <a:lnTo>
                    <a:pt x="0" y="1032"/>
                  </a:lnTo>
                  <a:lnTo>
                    <a:pt x="253" y="1032"/>
                  </a:lnTo>
                  <a:lnTo>
                    <a:pt x="253" y="493"/>
                  </a:lnTo>
                  <a:cubicBezTo>
                    <a:pt x="253" y="323"/>
                    <a:pt x="330" y="226"/>
                    <a:pt x="464" y="226"/>
                  </a:cubicBezTo>
                  <a:cubicBezTo>
                    <a:pt x="555" y="226"/>
                    <a:pt x="610" y="262"/>
                    <a:pt x="631" y="33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290F3464-E0FC-465E-A874-F5D05C801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712" y="2704447"/>
              <a:ext cx="107551" cy="108966"/>
            </a:xfrm>
            <a:custGeom>
              <a:avLst/>
              <a:gdLst>
                <a:gd name="T0" fmla="*/ 0 w 253"/>
                <a:gd name="T1" fmla="*/ 256 h 256"/>
                <a:gd name="T2" fmla="*/ 0 w 253"/>
                <a:gd name="T3" fmla="*/ 256 h 256"/>
                <a:gd name="T4" fmla="*/ 253 w 253"/>
                <a:gd name="T5" fmla="*/ 256 h 256"/>
                <a:gd name="T6" fmla="*/ 253 w 253"/>
                <a:gd name="T7" fmla="*/ 0 h 256"/>
                <a:gd name="T8" fmla="*/ 0 w 253"/>
                <a:gd name="T9" fmla="*/ 0 h 256"/>
                <a:gd name="T10" fmla="*/ 0 w 253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56">
                  <a:moveTo>
                    <a:pt x="0" y="256"/>
                  </a:moveTo>
                  <a:lnTo>
                    <a:pt x="0" y="256"/>
                  </a:lnTo>
                  <a:lnTo>
                    <a:pt x="253" y="256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E5A73043-F098-4955-A944-F43F9CC6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712" y="2884878"/>
              <a:ext cx="107551" cy="429496"/>
            </a:xfrm>
            <a:custGeom>
              <a:avLst/>
              <a:gdLst>
                <a:gd name="T0" fmla="*/ 0 w 253"/>
                <a:gd name="T1" fmla="*/ 1007 h 1007"/>
                <a:gd name="T2" fmla="*/ 0 w 253"/>
                <a:gd name="T3" fmla="*/ 1007 h 1007"/>
                <a:gd name="T4" fmla="*/ 253 w 253"/>
                <a:gd name="T5" fmla="*/ 1007 h 1007"/>
                <a:gd name="T6" fmla="*/ 253 w 253"/>
                <a:gd name="T7" fmla="*/ 0 h 1007"/>
                <a:gd name="T8" fmla="*/ 0 w 253"/>
                <a:gd name="T9" fmla="*/ 0 h 1007"/>
                <a:gd name="T10" fmla="*/ 0 w 253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1007">
                  <a:moveTo>
                    <a:pt x="0" y="1007"/>
                  </a:moveTo>
                  <a:lnTo>
                    <a:pt x="0" y="1007"/>
                  </a:lnTo>
                  <a:lnTo>
                    <a:pt x="253" y="1007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B50896C-820E-47E7-8CBB-CE1147B53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8417" y="2874972"/>
              <a:ext cx="415344" cy="450015"/>
            </a:xfrm>
            <a:custGeom>
              <a:avLst/>
              <a:gdLst>
                <a:gd name="T0" fmla="*/ 253 w 978"/>
                <a:gd name="T1" fmla="*/ 406 h 1055"/>
                <a:gd name="T2" fmla="*/ 253 w 978"/>
                <a:gd name="T3" fmla="*/ 406 h 1055"/>
                <a:gd name="T4" fmla="*/ 495 w 978"/>
                <a:gd name="T5" fmla="*/ 205 h 1055"/>
                <a:gd name="T6" fmla="*/ 720 w 978"/>
                <a:gd name="T7" fmla="*/ 406 h 1055"/>
                <a:gd name="T8" fmla="*/ 253 w 978"/>
                <a:gd name="T9" fmla="*/ 406 h 1055"/>
                <a:gd name="T10" fmla="*/ 974 w 978"/>
                <a:gd name="T11" fmla="*/ 801 h 1055"/>
                <a:gd name="T12" fmla="*/ 974 w 978"/>
                <a:gd name="T13" fmla="*/ 801 h 1055"/>
                <a:gd name="T14" fmla="*/ 978 w 978"/>
                <a:gd name="T15" fmla="*/ 795 h 1055"/>
                <a:gd name="T16" fmla="*/ 801 w 978"/>
                <a:gd name="T17" fmla="*/ 661 h 1055"/>
                <a:gd name="T18" fmla="*/ 797 w 978"/>
                <a:gd name="T19" fmla="*/ 668 h 1055"/>
                <a:gd name="T20" fmla="*/ 514 w 978"/>
                <a:gd name="T21" fmla="*/ 835 h 1055"/>
                <a:gd name="T22" fmla="*/ 248 w 978"/>
                <a:gd name="T23" fmla="*/ 599 h 1055"/>
                <a:gd name="T24" fmla="*/ 969 w 978"/>
                <a:gd name="T25" fmla="*/ 599 h 1055"/>
                <a:gd name="T26" fmla="*/ 969 w 978"/>
                <a:gd name="T27" fmla="*/ 591 h 1055"/>
                <a:gd name="T28" fmla="*/ 970 w 978"/>
                <a:gd name="T29" fmla="*/ 561 h 1055"/>
                <a:gd name="T30" fmla="*/ 971 w 978"/>
                <a:gd name="T31" fmla="*/ 531 h 1055"/>
                <a:gd name="T32" fmla="*/ 495 w 978"/>
                <a:gd name="T33" fmla="*/ 0 h 1055"/>
                <a:gd name="T34" fmla="*/ 0 w 978"/>
                <a:gd name="T35" fmla="*/ 518 h 1055"/>
                <a:gd name="T36" fmla="*/ 501 w 978"/>
                <a:gd name="T37" fmla="*/ 1055 h 1055"/>
                <a:gd name="T38" fmla="*/ 974 w 978"/>
                <a:gd name="T39" fmla="*/ 801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8" h="1055">
                  <a:moveTo>
                    <a:pt x="253" y="406"/>
                  </a:moveTo>
                  <a:lnTo>
                    <a:pt x="253" y="406"/>
                  </a:lnTo>
                  <a:cubicBezTo>
                    <a:pt x="264" y="293"/>
                    <a:pt x="368" y="205"/>
                    <a:pt x="495" y="205"/>
                  </a:cubicBezTo>
                  <a:cubicBezTo>
                    <a:pt x="621" y="205"/>
                    <a:pt x="710" y="286"/>
                    <a:pt x="720" y="406"/>
                  </a:cubicBezTo>
                  <a:lnTo>
                    <a:pt x="253" y="406"/>
                  </a:lnTo>
                  <a:close/>
                  <a:moveTo>
                    <a:pt x="974" y="801"/>
                  </a:moveTo>
                  <a:lnTo>
                    <a:pt x="974" y="801"/>
                  </a:lnTo>
                  <a:lnTo>
                    <a:pt x="978" y="795"/>
                  </a:lnTo>
                  <a:lnTo>
                    <a:pt x="801" y="661"/>
                  </a:lnTo>
                  <a:lnTo>
                    <a:pt x="797" y="668"/>
                  </a:lnTo>
                  <a:cubicBezTo>
                    <a:pt x="768" y="714"/>
                    <a:pt x="692" y="835"/>
                    <a:pt x="514" y="835"/>
                  </a:cubicBezTo>
                  <a:cubicBezTo>
                    <a:pt x="308" y="835"/>
                    <a:pt x="259" y="676"/>
                    <a:pt x="248" y="599"/>
                  </a:cubicBezTo>
                  <a:lnTo>
                    <a:pt x="969" y="599"/>
                  </a:lnTo>
                  <a:lnTo>
                    <a:pt x="969" y="591"/>
                  </a:lnTo>
                  <a:cubicBezTo>
                    <a:pt x="969" y="583"/>
                    <a:pt x="969" y="572"/>
                    <a:pt x="970" y="561"/>
                  </a:cubicBezTo>
                  <a:cubicBezTo>
                    <a:pt x="971" y="550"/>
                    <a:pt x="971" y="539"/>
                    <a:pt x="971" y="531"/>
                  </a:cubicBezTo>
                  <a:cubicBezTo>
                    <a:pt x="971" y="199"/>
                    <a:pt x="793" y="0"/>
                    <a:pt x="495" y="0"/>
                  </a:cubicBezTo>
                  <a:cubicBezTo>
                    <a:pt x="208" y="0"/>
                    <a:pt x="0" y="218"/>
                    <a:pt x="0" y="518"/>
                  </a:cubicBezTo>
                  <a:cubicBezTo>
                    <a:pt x="0" y="839"/>
                    <a:pt x="201" y="1055"/>
                    <a:pt x="501" y="1055"/>
                  </a:cubicBezTo>
                  <a:cubicBezTo>
                    <a:pt x="772" y="1055"/>
                    <a:pt x="914" y="896"/>
                    <a:pt x="974" y="801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87ACB1E-4B37-45F9-862B-19B87A2E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623" y="2704447"/>
              <a:ext cx="425958" cy="609927"/>
            </a:xfrm>
            <a:custGeom>
              <a:avLst/>
              <a:gdLst>
                <a:gd name="T0" fmla="*/ 253 w 1001"/>
                <a:gd name="T1" fmla="*/ 1116 h 1431"/>
                <a:gd name="T2" fmla="*/ 253 w 1001"/>
                <a:gd name="T3" fmla="*/ 1116 h 1431"/>
                <a:gd name="T4" fmla="*/ 389 w 1001"/>
                <a:gd name="T5" fmla="*/ 991 h 1431"/>
                <a:gd name="T6" fmla="*/ 686 w 1001"/>
                <a:gd name="T7" fmla="*/ 1431 h 1431"/>
                <a:gd name="T8" fmla="*/ 1001 w 1001"/>
                <a:gd name="T9" fmla="*/ 1431 h 1431"/>
                <a:gd name="T10" fmla="*/ 569 w 1001"/>
                <a:gd name="T11" fmla="*/ 818 h 1431"/>
                <a:gd name="T12" fmla="*/ 969 w 1001"/>
                <a:gd name="T13" fmla="*/ 424 h 1431"/>
                <a:gd name="T14" fmla="*/ 641 w 1001"/>
                <a:gd name="T15" fmla="*/ 424 h 1431"/>
                <a:gd name="T16" fmla="*/ 253 w 1001"/>
                <a:gd name="T17" fmla="*/ 819 h 1431"/>
                <a:gd name="T18" fmla="*/ 253 w 1001"/>
                <a:gd name="T19" fmla="*/ 0 h 1431"/>
                <a:gd name="T20" fmla="*/ 0 w 1001"/>
                <a:gd name="T21" fmla="*/ 0 h 1431"/>
                <a:gd name="T22" fmla="*/ 0 w 1001"/>
                <a:gd name="T23" fmla="*/ 1431 h 1431"/>
                <a:gd name="T24" fmla="*/ 253 w 1001"/>
                <a:gd name="T25" fmla="*/ 1431 h 1431"/>
                <a:gd name="T26" fmla="*/ 253 w 1001"/>
                <a:gd name="T27" fmla="*/ 1116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1" h="1431">
                  <a:moveTo>
                    <a:pt x="253" y="1116"/>
                  </a:moveTo>
                  <a:lnTo>
                    <a:pt x="253" y="1116"/>
                  </a:lnTo>
                  <a:lnTo>
                    <a:pt x="389" y="991"/>
                  </a:lnTo>
                  <a:lnTo>
                    <a:pt x="686" y="1431"/>
                  </a:lnTo>
                  <a:lnTo>
                    <a:pt x="1001" y="1431"/>
                  </a:lnTo>
                  <a:lnTo>
                    <a:pt x="569" y="818"/>
                  </a:lnTo>
                  <a:lnTo>
                    <a:pt x="969" y="424"/>
                  </a:lnTo>
                  <a:lnTo>
                    <a:pt x="641" y="424"/>
                  </a:lnTo>
                  <a:lnTo>
                    <a:pt x="253" y="819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1431"/>
                  </a:lnTo>
                  <a:lnTo>
                    <a:pt x="253" y="1431"/>
                  </a:lnTo>
                  <a:lnTo>
                    <a:pt x="253" y="111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04" name="Tekstvak 103">
            <a:extLst>
              <a:ext uri="{FF2B5EF4-FFF2-40B4-BE49-F238E27FC236}">
                <a16:creationId xmlns:a16="http://schemas.microsoft.com/office/drawing/2014/main" id="{31E20DB1-589C-4A74-BB9C-4F75358A65AF}"/>
              </a:ext>
            </a:extLst>
          </p:cNvPr>
          <p:cNvSpPr txBox="1"/>
          <p:nvPr userDrawn="1"/>
        </p:nvSpPr>
        <p:spPr>
          <a:xfrm>
            <a:off x="16700" y="-5577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Afsluiting animatie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089A615-959D-484B-A009-81526F925F89}"/>
              </a:ext>
            </a:extLst>
          </p:cNvPr>
          <p:cNvSpPr/>
          <p:nvPr userDrawn="1"/>
        </p:nvSpPr>
        <p:spPr>
          <a:xfrm>
            <a:off x="-1390650" y="3184357"/>
            <a:ext cx="1379898" cy="433285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A2938B1A-1B30-4A21-9DB0-6B11C49B3720}"/>
              </a:ext>
            </a:extLst>
          </p:cNvPr>
          <p:cNvSpPr/>
          <p:nvPr userDrawn="1"/>
        </p:nvSpPr>
        <p:spPr>
          <a:xfrm>
            <a:off x="12208657" y="3184357"/>
            <a:ext cx="1379898" cy="433285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EA534961-5728-4A00-BFAD-5594C856CC68}"/>
              </a:ext>
            </a:extLst>
          </p:cNvPr>
          <p:cNvSpPr/>
          <p:nvPr userDrawn="1"/>
        </p:nvSpPr>
        <p:spPr>
          <a:xfrm>
            <a:off x="-383297" y="6868112"/>
            <a:ext cx="13064418" cy="14199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1" name="Achtergrond">
            <a:extLst>
              <a:ext uri="{FF2B5EF4-FFF2-40B4-BE49-F238E27FC236}">
                <a16:creationId xmlns:a16="http://schemas.microsoft.com/office/drawing/2014/main" id="{04D4752B-DA1D-4AD4-8DD0-A17F07FB5AA5}"/>
              </a:ext>
            </a:extLst>
          </p:cNvPr>
          <p:cNvSpPr/>
          <p:nvPr userDrawn="1"/>
        </p:nvSpPr>
        <p:spPr>
          <a:xfrm>
            <a:off x="-27409" y="2046514"/>
            <a:ext cx="5335510" cy="22964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7" name="Beeldmerk">
            <a:extLst>
              <a:ext uri="{FF2B5EF4-FFF2-40B4-BE49-F238E27FC236}">
                <a16:creationId xmlns:a16="http://schemas.microsoft.com/office/drawing/2014/main" id="{9178F720-9AEE-45AD-922A-88699E172406}"/>
              </a:ext>
            </a:extLst>
          </p:cNvPr>
          <p:cNvGrpSpPr/>
          <p:nvPr userDrawn="1"/>
        </p:nvGrpSpPr>
        <p:grpSpPr>
          <a:xfrm>
            <a:off x="3523067" y="2556919"/>
            <a:ext cx="1740667" cy="1745915"/>
            <a:chOff x="2964997" y="2369766"/>
            <a:chExt cx="2112101" cy="2118469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265AFB15-0A58-42D7-A8B0-1C1DA0EA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782" y="2369766"/>
              <a:ext cx="945315" cy="947438"/>
            </a:xfrm>
            <a:custGeom>
              <a:avLst/>
              <a:gdLst>
                <a:gd name="T0" fmla="*/ 321 w 2224"/>
                <a:gd name="T1" fmla="*/ 1900 h 2221"/>
                <a:gd name="T2" fmla="*/ 321 w 2224"/>
                <a:gd name="T3" fmla="*/ 1900 h 2221"/>
                <a:gd name="T4" fmla="*/ 321 w 2224"/>
                <a:gd name="T5" fmla="*/ 1371 h 2221"/>
                <a:gd name="T6" fmla="*/ 1976 w 2224"/>
                <a:gd name="T7" fmla="*/ 1371 h 2221"/>
                <a:gd name="T8" fmla="*/ 1784 w 2224"/>
                <a:gd name="T9" fmla="*/ 1050 h 2221"/>
                <a:gd name="T10" fmla="*/ 1174 w 2224"/>
                <a:gd name="T11" fmla="*/ 1050 h 2221"/>
                <a:gd name="T12" fmla="*/ 1174 w 2224"/>
                <a:gd name="T13" fmla="*/ 439 h 2221"/>
                <a:gd name="T14" fmla="*/ 853 w 2224"/>
                <a:gd name="T15" fmla="*/ 247 h 2221"/>
                <a:gd name="T16" fmla="*/ 853 w 2224"/>
                <a:gd name="T17" fmla="*/ 1050 h 2221"/>
                <a:gd name="T18" fmla="*/ 321 w 2224"/>
                <a:gd name="T19" fmla="*/ 1050 h 2221"/>
                <a:gd name="T20" fmla="*/ 321 w 2224"/>
                <a:gd name="T21" fmla="*/ 55 h 2221"/>
                <a:gd name="T22" fmla="*/ 0 w 2224"/>
                <a:gd name="T23" fmla="*/ 0 h 2221"/>
                <a:gd name="T24" fmla="*/ 0 w 2224"/>
                <a:gd name="T25" fmla="*/ 2221 h 2221"/>
                <a:gd name="T26" fmla="*/ 2224 w 2224"/>
                <a:gd name="T27" fmla="*/ 2221 h 2221"/>
                <a:gd name="T28" fmla="*/ 2168 w 2224"/>
                <a:gd name="T29" fmla="*/ 1900 h 2221"/>
                <a:gd name="T30" fmla="*/ 321 w 2224"/>
                <a:gd name="T31" fmla="*/ 1900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4" h="2221">
                  <a:moveTo>
                    <a:pt x="321" y="1900"/>
                  </a:moveTo>
                  <a:lnTo>
                    <a:pt x="321" y="1900"/>
                  </a:lnTo>
                  <a:lnTo>
                    <a:pt x="321" y="1371"/>
                  </a:lnTo>
                  <a:lnTo>
                    <a:pt x="1976" y="1371"/>
                  </a:lnTo>
                  <a:cubicBezTo>
                    <a:pt x="1921" y="1260"/>
                    <a:pt x="1856" y="1152"/>
                    <a:pt x="1784" y="1050"/>
                  </a:cubicBezTo>
                  <a:lnTo>
                    <a:pt x="1174" y="1050"/>
                  </a:lnTo>
                  <a:lnTo>
                    <a:pt x="1174" y="439"/>
                  </a:lnTo>
                  <a:cubicBezTo>
                    <a:pt x="1071" y="367"/>
                    <a:pt x="963" y="302"/>
                    <a:pt x="853" y="247"/>
                  </a:cubicBezTo>
                  <a:lnTo>
                    <a:pt x="853" y="1050"/>
                  </a:lnTo>
                  <a:lnTo>
                    <a:pt x="321" y="1050"/>
                  </a:lnTo>
                  <a:lnTo>
                    <a:pt x="321" y="55"/>
                  </a:lnTo>
                  <a:cubicBezTo>
                    <a:pt x="213" y="29"/>
                    <a:pt x="105" y="10"/>
                    <a:pt x="0" y="0"/>
                  </a:cubicBezTo>
                  <a:lnTo>
                    <a:pt x="0" y="2221"/>
                  </a:lnTo>
                  <a:lnTo>
                    <a:pt x="2224" y="2221"/>
                  </a:lnTo>
                  <a:cubicBezTo>
                    <a:pt x="2213" y="2116"/>
                    <a:pt x="2194" y="2008"/>
                    <a:pt x="2168" y="1900"/>
                  </a:cubicBezTo>
                  <a:lnTo>
                    <a:pt x="321" y="190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A9D7B425-DA75-4A0C-87EF-85DDCC7E6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997" y="2370474"/>
              <a:ext cx="2112101" cy="2117761"/>
            </a:xfrm>
            <a:custGeom>
              <a:avLst/>
              <a:gdLst>
                <a:gd name="T0" fmla="*/ 2220 w 4968"/>
                <a:gd name="T1" fmla="*/ 0 h 4967"/>
                <a:gd name="T2" fmla="*/ 2220 w 4968"/>
                <a:gd name="T3" fmla="*/ 0 h 4967"/>
                <a:gd name="T4" fmla="*/ 1899 w 4968"/>
                <a:gd name="T5" fmla="*/ 54 h 4967"/>
                <a:gd name="T6" fmla="*/ 1899 w 4968"/>
                <a:gd name="T7" fmla="*/ 1146 h 4967"/>
                <a:gd name="T8" fmla="*/ 1894 w 4968"/>
                <a:gd name="T9" fmla="*/ 1141 h 4967"/>
                <a:gd name="T10" fmla="*/ 1135 w 4968"/>
                <a:gd name="T11" fmla="*/ 381 h 4967"/>
                <a:gd name="T12" fmla="*/ 873 w 4968"/>
                <a:gd name="T13" fmla="*/ 574 h 4967"/>
                <a:gd name="T14" fmla="*/ 1895 w 4968"/>
                <a:gd name="T15" fmla="*/ 1596 h 4967"/>
                <a:gd name="T16" fmla="*/ 1899 w 4968"/>
                <a:gd name="T17" fmla="*/ 1592 h 4967"/>
                <a:gd name="T18" fmla="*/ 1899 w 4968"/>
                <a:gd name="T19" fmla="*/ 2332 h 4967"/>
                <a:gd name="T20" fmla="*/ 1894 w 4968"/>
                <a:gd name="T21" fmla="*/ 2327 h 4967"/>
                <a:gd name="T22" fmla="*/ 515 w 4968"/>
                <a:gd name="T23" fmla="*/ 947 h 4967"/>
                <a:gd name="T24" fmla="*/ 331 w 4968"/>
                <a:gd name="T25" fmla="*/ 1217 h 4967"/>
                <a:gd name="T26" fmla="*/ 1018 w 4968"/>
                <a:gd name="T27" fmla="*/ 1904 h 4967"/>
                <a:gd name="T28" fmla="*/ 1010 w 4968"/>
                <a:gd name="T29" fmla="*/ 1904 h 4967"/>
                <a:gd name="T30" fmla="*/ 929 w 4968"/>
                <a:gd name="T31" fmla="*/ 1901 h 4967"/>
                <a:gd name="T32" fmla="*/ 55 w 4968"/>
                <a:gd name="T33" fmla="*/ 1901 h 4967"/>
                <a:gd name="T34" fmla="*/ 0 w 4968"/>
                <a:gd name="T35" fmla="*/ 2222 h 4967"/>
                <a:gd name="T36" fmla="*/ 929 w 4968"/>
                <a:gd name="T37" fmla="*/ 2222 h 4967"/>
                <a:gd name="T38" fmla="*/ 1894 w 4968"/>
                <a:gd name="T39" fmla="*/ 3184 h 4967"/>
                <a:gd name="T40" fmla="*/ 1894 w 4968"/>
                <a:gd name="T41" fmla="*/ 4910 h 4967"/>
                <a:gd name="T42" fmla="*/ 1897 w 4968"/>
                <a:gd name="T43" fmla="*/ 4910 h 4967"/>
                <a:gd name="T44" fmla="*/ 2218 w 4968"/>
                <a:gd name="T45" fmla="*/ 4966 h 4967"/>
                <a:gd name="T46" fmla="*/ 2220 w 4968"/>
                <a:gd name="T47" fmla="*/ 4966 h 4967"/>
                <a:gd name="T48" fmla="*/ 2220 w 4968"/>
                <a:gd name="T49" fmla="*/ 3067 h 4967"/>
                <a:gd name="T50" fmla="*/ 2747 w 4968"/>
                <a:gd name="T51" fmla="*/ 3067 h 4967"/>
                <a:gd name="T52" fmla="*/ 2747 w 4968"/>
                <a:gd name="T53" fmla="*/ 4967 h 4967"/>
                <a:gd name="T54" fmla="*/ 3068 w 4968"/>
                <a:gd name="T55" fmla="*/ 4911 h 4967"/>
                <a:gd name="T56" fmla="*/ 3068 w 4968"/>
                <a:gd name="T57" fmla="*/ 3955 h 4967"/>
                <a:gd name="T58" fmla="*/ 3074 w 4968"/>
                <a:gd name="T59" fmla="*/ 3960 h 4967"/>
                <a:gd name="T60" fmla="*/ 3749 w 4968"/>
                <a:gd name="T61" fmla="*/ 4636 h 4967"/>
                <a:gd name="T62" fmla="*/ 4019 w 4968"/>
                <a:gd name="T63" fmla="*/ 4452 h 4967"/>
                <a:gd name="T64" fmla="*/ 3068 w 4968"/>
                <a:gd name="T65" fmla="*/ 3501 h 4967"/>
                <a:gd name="T66" fmla="*/ 3068 w 4968"/>
                <a:gd name="T67" fmla="*/ 3067 h 4967"/>
                <a:gd name="T68" fmla="*/ 3367 w 4968"/>
                <a:gd name="T69" fmla="*/ 3067 h 4967"/>
                <a:gd name="T70" fmla="*/ 4392 w 4968"/>
                <a:gd name="T71" fmla="*/ 4093 h 4967"/>
                <a:gd name="T72" fmla="*/ 4585 w 4968"/>
                <a:gd name="T73" fmla="*/ 3832 h 4967"/>
                <a:gd name="T74" fmla="*/ 3821 w 4968"/>
                <a:gd name="T75" fmla="*/ 3067 h 4967"/>
                <a:gd name="T76" fmla="*/ 4912 w 4968"/>
                <a:gd name="T77" fmla="*/ 3067 h 4967"/>
                <a:gd name="T78" fmla="*/ 4968 w 4968"/>
                <a:gd name="T79" fmla="*/ 2746 h 4967"/>
                <a:gd name="T80" fmla="*/ 2220 w 4968"/>
                <a:gd name="T81" fmla="*/ 2746 h 4967"/>
                <a:gd name="T82" fmla="*/ 2220 w 4968"/>
                <a:gd name="T83" fmla="*/ 0 h 4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8" h="4967">
                  <a:moveTo>
                    <a:pt x="2220" y="0"/>
                  </a:moveTo>
                  <a:lnTo>
                    <a:pt x="2220" y="0"/>
                  </a:lnTo>
                  <a:cubicBezTo>
                    <a:pt x="2115" y="10"/>
                    <a:pt x="2007" y="28"/>
                    <a:pt x="1899" y="54"/>
                  </a:cubicBezTo>
                  <a:lnTo>
                    <a:pt x="1899" y="1146"/>
                  </a:lnTo>
                  <a:lnTo>
                    <a:pt x="1894" y="1141"/>
                  </a:lnTo>
                  <a:lnTo>
                    <a:pt x="1135" y="381"/>
                  </a:lnTo>
                  <a:cubicBezTo>
                    <a:pt x="1043" y="440"/>
                    <a:pt x="955" y="505"/>
                    <a:pt x="873" y="574"/>
                  </a:cubicBezTo>
                  <a:lnTo>
                    <a:pt x="1895" y="1596"/>
                  </a:lnTo>
                  <a:lnTo>
                    <a:pt x="1899" y="1592"/>
                  </a:lnTo>
                  <a:lnTo>
                    <a:pt x="1899" y="2332"/>
                  </a:lnTo>
                  <a:lnTo>
                    <a:pt x="1894" y="2327"/>
                  </a:lnTo>
                  <a:lnTo>
                    <a:pt x="515" y="947"/>
                  </a:lnTo>
                  <a:cubicBezTo>
                    <a:pt x="447" y="1033"/>
                    <a:pt x="385" y="1124"/>
                    <a:pt x="331" y="1217"/>
                  </a:cubicBezTo>
                  <a:lnTo>
                    <a:pt x="1018" y="1904"/>
                  </a:lnTo>
                  <a:lnTo>
                    <a:pt x="1010" y="1904"/>
                  </a:lnTo>
                  <a:cubicBezTo>
                    <a:pt x="980" y="1902"/>
                    <a:pt x="953" y="1901"/>
                    <a:pt x="929" y="1901"/>
                  </a:cubicBezTo>
                  <a:lnTo>
                    <a:pt x="55" y="1901"/>
                  </a:lnTo>
                  <a:cubicBezTo>
                    <a:pt x="29" y="2009"/>
                    <a:pt x="10" y="2117"/>
                    <a:pt x="0" y="2222"/>
                  </a:cubicBezTo>
                  <a:lnTo>
                    <a:pt x="929" y="2222"/>
                  </a:lnTo>
                  <a:cubicBezTo>
                    <a:pt x="1460" y="2222"/>
                    <a:pt x="1893" y="2654"/>
                    <a:pt x="1894" y="3184"/>
                  </a:cubicBezTo>
                  <a:lnTo>
                    <a:pt x="1894" y="4910"/>
                  </a:lnTo>
                  <a:lnTo>
                    <a:pt x="1897" y="4910"/>
                  </a:lnTo>
                  <a:cubicBezTo>
                    <a:pt x="2004" y="4936"/>
                    <a:pt x="2112" y="4955"/>
                    <a:pt x="2218" y="4966"/>
                  </a:cubicBezTo>
                  <a:cubicBezTo>
                    <a:pt x="2218" y="4966"/>
                    <a:pt x="2220" y="4966"/>
                    <a:pt x="2220" y="4966"/>
                  </a:cubicBezTo>
                  <a:lnTo>
                    <a:pt x="2220" y="3067"/>
                  </a:lnTo>
                  <a:lnTo>
                    <a:pt x="2747" y="3067"/>
                  </a:lnTo>
                  <a:lnTo>
                    <a:pt x="2747" y="4967"/>
                  </a:lnTo>
                  <a:cubicBezTo>
                    <a:pt x="2853" y="4955"/>
                    <a:pt x="2961" y="4937"/>
                    <a:pt x="3068" y="4911"/>
                  </a:cubicBezTo>
                  <a:lnTo>
                    <a:pt x="3068" y="3955"/>
                  </a:lnTo>
                  <a:lnTo>
                    <a:pt x="3074" y="3960"/>
                  </a:lnTo>
                  <a:lnTo>
                    <a:pt x="3749" y="4636"/>
                  </a:lnTo>
                  <a:cubicBezTo>
                    <a:pt x="3842" y="4581"/>
                    <a:pt x="3933" y="4519"/>
                    <a:pt x="4019" y="4452"/>
                  </a:cubicBezTo>
                  <a:lnTo>
                    <a:pt x="3068" y="3501"/>
                  </a:lnTo>
                  <a:lnTo>
                    <a:pt x="3068" y="3067"/>
                  </a:lnTo>
                  <a:lnTo>
                    <a:pt x="3367" y="3067"/>
                  </a:lnTo>
                  <a:lnTo>
                    <a:pt x="4392" y="4093"/>
                  </a:lnTo>
                  <a:cubicBezTo>
                    <a:pt x="4462" y="4011"/>
                    <a:pt x="4526" y="3923"/>
                    <a:pt x="4585" y="3832"/>
                  </a:cubicBezTo>
                  <a:lnTo>
                    <a:pt x="3821" y="3067"/>
                  </a:lnTo>
                  <a:lnTo>
                    <a:pt x="4912" y="3067"/>
                  </a:lnTo>
                  <a:cubicBezTo>
                    <a:pt x="4938" y="2960"/>
                    <a:pt x="4957" y="2852"/>
                    <a:pt x="4968" y="2746"/>
                  </a:cubicBezTo>
                  <a:lnTo>
                    <a:pt x="2220" y="2746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63826BE8-F148-40ED-998E-D7876D3E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997" y="3541504"/>
              <a:ext cx="581624" cy="840595"/>
            </a:xfrm>
            <a:custGeom>
              <a:avLst/>
              <a:gdLst>
                <a:gd name="T0" fmla="*/ 902 w 1369"/>
                <a:gd name="T1" fmla="*/ 0 h 1972"/>
                <a:gd name="T2" fmla="*/ 902 w 1369"/>
                <a:gd name="T3" fmla="*/ 0 h 1972"/>
                <a:gd name="T4" fmla="*/ 0 w 1369"/>
                <a:gd name="T5" fmla="*/ 0 h 1972"/>
                <a:gd name="T6" fmla="*/ 55 w 1369"/>
                <a:gd name="T7" fmla="*/ 321 h 1972"/>
                <a:gd name="T8" fmla="*/ 902 w 1369"/>
                <a:gd name="T9" fmla="*/ 321 h 1972"/>
                <a:gd name="T10" fmla="*/ 1048 w 1369"/>
                <a:gd name="T11" fmla="*/ 466 h 1972"/>
                <a:gd name="T12" fmla="*/ 1048 w 1369"/>
                <a:gd name="T13" fmla="*/ 850 h 1972"/>
                <a:gd name="T14" fmla="*/ 248 w 1369"/>
                <a:gd name="T15" fmla="*/ 850 h 1972"/>
                <a:gd name="T16" fmla="*/ 440 w 1369"/>
                <a:gd name="T17" fmla="*/ 1171 h 1972"/>
                <a:gd name="T18" fmla="*/ 1048 w 1369"/>
                <a:gd name="T19" fmla="*/ 1171 h 1972"/>
                <a:gd name="T20" fmla="*/ 1048 w 1369"/>
                <a:gd name="T21" fmla="*/ 1779 h 1972"/>
                <a:gd name="T22" fmla="*/ 1369 w 1369"/>
                <a:gd name="T23" fmla="*/ 1972 h 1972"/>
                <a:gd name="T24" fmla="*/ 1369 w 1369"/>
                <a:gd name="T25" fmla="*/ 466 h 1972"/>
                <a:gd name="T26" fmla="*/ 902 w 1369"/>
                <a:gd name="T27" fmla="*/ 0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9" h="1972">
                  <a:moveTo>
                    <a:pt x="902" y="0"/>
                  </a:moveTo>
                  <a:lnTo>
                    <a:pt x="902" y="0"/>
                  </a:lnTo>
                  <a:lnTo>
                    <a:pt x="0" y="0"/>
                  </a:lnTo>
                  <a:cubicBezTo>
                    <a:pt x="11" y="106"/>
                    <a:pt x="30" y="214"/>
                    <a:pt x="55" y="321"/>
                  </a:cubicBezTo>
                  <a:lnTo>
                    <a:pt x="902" y="321"/>
                  </a:lnTo>
                  <a:cubicBezTo>
                    <a:pt x="982" y="321"/>
                    <a:pt x="1048" y="386"/>
                    <a:pt x="1048" y="466"/>
                  </a:cubicBezTo>
                  <a:lnTo>
                    <a:pt x="1048" y="850"/>
                  </a:lnTo>
                  <a:lnTo>
                    <a:pt x="248" y="850"/>
                  </a:lnTo>
                  <a:cubicBezTo>
                    <a:pt x="303" y="961"/>
                    <a:pt x="368" y="1069"/>
                    <a:pt x="440" y="1171"/>
                  </a:cubicBezTo>
                  <a:lnTo>
                    <a:pt x="1048" y="1171"/>
                  </a:lnTo>
                  <a:lnTo>
                    <a:pt x="1048" y="1779"/>
                  </a:lnTo>
                  <a:cubicBezTo>
                    <a:pt x="1150" y="1852"/>
                    <a:pt x="1258" y="1916"/>
                    <a:pt x="1369" y="1972"/>
                  </a:cubicBezTo>
                  <a:lnTo>
                    <a:pt x="1369" y="466"/>
                  </a:lnTo>
                  <a:cubicBezTo>
                    <a:pt x="1369" y="209"/>
                    <a:pt x="1159" y="0"/>
                    <a:pt x="902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361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00" grpId="0" animBg="1"/>
      <p:bldP spid="43" grpId="0" animBg="1"/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chtergrond">
            <a:extLst>
              <a:ext uri="{FF2B5EF4-FFF2-40B4-BE49-F238E27FC236}">
                <a16:creationId xmlns:a16="http://schemas.microsoft.com/office/drawing/2014/main" id="{D50C7B7A-AB95-451D-A7BA-979932555D98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31E20DB1-589C-4A74-BB9C-4F75358A65AF}"/>
              </a:ext>
            </a:extLst>
          </p:cNvPr>
          <p:cNvSpPr txBox="1"/>
          <p:nvPr userDrawn="1"/>
        </p:nvSpPr>
        <p:spPr>
          <a:xfrm>
            <a:off x="16700" y="-5577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Afsluiting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933A778-87FB-44E9-913F-FA31D5906615}"/>
              </a:ext>
            </a:extLst>
          </p:cNvPr>
          <p:cNvGrpSpPr/>
          <p:nvPr userDrawn="1"/>
        </p:nvGrpSpPr>
        <p:grpSpPr>
          <a:xfrm>
            <a:off x="3515615" y="2556043"/>
            <a:ext cx="5160770" cy="1745915"/>
            <a:chOff x="436967" y="2468019"/>
            <a:chExt cx="5160770" cy="1745915"/>
          </a:xfrm>
        </p:grpSpPr>
        <p:grpSp>
          <p:nvGrpSpPr>
            <p:cNvPr id="45" name="Nederland">
              <a:extLst>
                <a:ext uri="{FF2B5EF4-FFF2-40B4-BE49-F238E27FC236}">
                  <a16:creationId xmlns:a16="http://schemas.microsoft.com/office/drawing/2014/main" id="{EC709F85-2166-4912-8FBD-18D316688F16}"/>
                </a:ext>
              </a:extLst>
            </p:cNvPr>
            <p:cNvGrpSpPr/>
            <p:nvPr userDrawn="1"/>
          </p:nvGrpSpPr>
          <p:grpSpPr>
            <a:xfrm>
              <a:off x="2349659" y="3442443"/>
              <a:ext cx="3248078" cy="511995"/>
              <a:chOff x="5285831" y="3552118"/>
              <a:chExt cx="3941173" cy="621248"/>
            </a:xfrm>
          </p:grpSpPr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0BE5F2EE-A43D-402A-A742-0E57E4C1B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831" y="3552118"/>
                <a:ext cx="484686" cy="610634"/>
              </a:xfrm>
              <a:custGeom>
                <a:avLst/>
                <a:gdLst>
                  <a:gd name="T0" fmla="*/ 877 w 1140"/>
                  <a:gd name="T1" fmla="*/ 482 h 1431"/>
                  <a:gd name="T2" fmla="*/ 877 w 1140"/>
                  <a:gd name="T3" fmla="*/ 482 h 1431"/>
                  <a:gd name="T4" fmla="*/ 880 w 1140"/>
                  <a:gd name="T5" fmla="*/ 887 h 1431"/>
                  <a:gd name="T6" fmla="*/ 881 w 1140"/>
                  <a:gd name="T7" fmla="*/ 963 h 1431"/>
                  <a:gd name="T8" fmla="*/ 787 w 1140"/>
                  <a:gd name="T9" fmla="*/ 813 h 1431"/>
                  <a:gd name="T10" fmla="*/ 245 w 1140"/>
                  <a:gd name="T11" fmla="*/ 0 h 1431"/>
                  <a:gd name="T12" fmla="*/ 0 w 1140"/>
                  <a:gd name="T13" fmla="*/ 0 h 1431"/>
                  <a:gd name="T14" fmla="*/ 0 w 1140"/>
                  <a:gd name="T15" fmla="*/ 1431 h 1431"/>
                  <a:gd name="T16" fmla="*/ 264 w 1140"/>
                  <a:gd name="T17" fmla="*/ 1431 h 1431"/>
                  <a:gd name="T18" fmla="*/ 264 w 1140"/>
                  <a:gd name="T19" fmla="*/ 951 h 1431"/>
                  <a:gd name="T20" fmla="*/ 260 w 1140"/>
                  <a:gd name="T21" fmla="*/ 453 h 1431"/>
                  <a:gd name="T22" fmla="*/ 271 w 1140"/>
                  <a:gd name="T23" fmla="*/ 472 h 1431"/>
                  <a:gd name="T24" fmla="*/ 335 w 1140"/>
                  <a:gd name="T25" fmla="*/ 576 h 1431"/>
                  <a:gd name="T26" fmla="*/ 895 w 1140"/>
                  <a:gd name="T27" fmla="*/ 1431 h 1431"/>
                  <a:gd name="T28" fmla="*/ 1140 w 1140"/>
                  <a:gd name="T29" fmla="*/ 1431 h 1431"/>
                  <a:gd name="T30" fmla="*/ 1140 w 1140"/>
                  <a:gd name="T31" fmla="*/ 0 h 1431"/>
                  <a:gd name="T32" fmla="*/ 877 w 1140"/>
                  <a:gd name="T33" fmla="*/ 0 h 1431"/>
                  <a:gd name="T34" fmla="*/ 877 w 1140"/>
                  <a:gd name="T35" fmla="*/ 482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0" h="1431">
                    <a:moveTo>
                      <a:pt x="877" y="482"/>
                    </a:moveTo>
                    <a:lnTo>
                      <a:pt x="877" y="482"/>
                    </a:lnTo>
                    <a:cubicBezTo>
                      <a:pt x="877" y="618"/>
                      <a:pt x="879" y="780"/>
                      <a:pt x="880" y="887"/>
                    </a:cubicBezTo>
                    <a:cubicBezTo>
                      <a:pt x="881" y="918"/>
                      <a:pt x="881" y="944"/>
                      <a:pt x="881" y="963"/>
                    </a:cubicBezTo>
                    <a:cubicBezTo>
                      <a:pt x="855" y="921"/>
                      <a:pt x="812" y="851"/>
                      <a:pt x="787" y="813"/>
                    </a:cubicBezTo>
                    <a:lnTo>
                      <a:pt x="245" y="0"/>
                    </a:lnTo>
                    <a:lnTo>
                      <a:pt x="0" y="0"/>
                    </a:lnTo>
                    <a:lnTo>
                      <a:pt x="0" y="1431"/>
                    </a:lnTo>
                    <a:lnTo>
                      <a:pt x="264" y="1431"/>
                    </a:lnTo>
                    <a:lnTo>
                      <a:pt x="264" y="951"/>
                    </a:lnTo>
                    <a:cubicBezTo>
                      <a:pt x="264" y="737"/>
                      <a:pt x="262" y="540"/>
                      <a:pt x="260" y="453"/>
                    </a:cubicBezTo>
                    <a:cubicBezTo>
                      <a:pt x="264" y="459"/>
                      <a:pt x="267" y="466"/>
                      <a:pt x="271" y="472"/>
                    </a:cubicBezTo>
                    <a:cubicBezTo>
                      <a:pt x="288" y="500"/>
                      <a:pt x="312" y="539"/>
                      <a:pt x="335" y="576"/>
                    </a:cubicBezTo>
                    <a:lnTo>
                      <a:pt x="895" y="1431"/>
                    </a:lnTo>
                    <a:lnTo>
                      <a:pt x="1140" y="1431"/>
                    </a:lnTo>
                    <a:lnTo>
                      <a:pt x="1140" y="0"/>
                    </a:lnTo>
                    <a:lnTo>
                      <a:pt x="877" y="0"/>
                    </a:lnTo>
                    <a:lnTo>
                      <a:pt x="877" y="48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3E401B5D-A78D-4FB6-9B10-7F73FE0C4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5426" y="3724058"/>
                <a:ext cx="416052" cy="449308"/>
              </a:xfrm>
              <a:custGeom>
                <a:avLst/>
                <a:gdLst>
                  <a:gd name="T0" fmla="*/ 253 w 978"/>
                  <a:gd name="T1" fmla="*/ 406 h 1054"/>
                  <a:gd name="T2" fmla="*/ 253 w 978"/>
                  <a:gd name="T3" fmla="*/ 406 h 1054"/>
                  <a:gd name="T4" fmla="*/ 495 w 978"/>
                  <a:gd name="T5" fmla="*/ 205 h 1054"/>
                  <a:gd name="T6" fmla="*/ 720 w 978"/>
                  <a:gd name="T7" fmla="*/ 406 h 1054"/>
                  <a:gd name="T8" fmla="*/ 253 w 978"/>
                  <a:gd name="T9" fmla="*/ 406 h 1054"/>
                  <a:gd name="T10" fmla="*/ 796 w 978"/>
                  <a:gd name="T11" fmla="*/ 668 h 1054"/>
                  <a:gd name="T12" fmla="*/ 796 w 978"/>
                  <a:gd name="T13" fmla="*/ 668 h 1054"/>
                  <a:gd name="T14" fmla="*/ 513 w 978"/>
                  <a:gd name="T15" fmla="*/ 835 h 1054"/>
                  <a:gd name="T16" fmla="*/ 247 w 978"/>
                  <a:gd name="T17" fmla="*/ 598 h 1054"/>
                  <a:gd name="T18" fmla="*/ 969 w 978"/>
                  <a:gd name="T19" fmla="*/ 598 h 1054"/>
                  <a:gd name="T20" fmla="*/ 969 w 978"/>
                  <a:gd name="T21" fmla="*/ 590 h 1054"/>
                  <a:gd name="T22" fmla="*/ 970 w 978"/>
                  <a:gd name="T23" fmla="*/ 561 h 1054"/>
                  <a:gd name="T24" fmla="*/ 971 w 978"/>
                  <a:gd name="T25" fmla="*/ 530 h 1054"/>
                  <a:gd name="T26" fmla="*/ 495 w 978"/>
                  <a:gd name="T27" fmla="*/ 0 h 1054"/>
                  <a:gd name="T28" fmla="*/ 0 w 978"/>
                  <a:gd name="T29" fmla="*/ 518 h 1054"/>
                  <a:gd name="T30" fmla="*/ 501 w 978"/>
                  <a:gd name="T31" fmla="*/ 1054 h 1054"/>
                  <a:gd name="T32" fmla="*/ 974 w 978"/>
                  <a:gd name="T33" fmla="*/ 801 h 1054"/>
                  <a:gd name="T34" fmla="*/ 978 w 978"/>
                  <a:gd name="T35" fmla="*/ 795 h 1054"/>
                  <a:gd name="T36" fmla="*/ 801 w 978"/>
                  <a:gd name="T37" fmla="*/ 660 h 1054"/>
                  <a:gd name="T38" fmla="*/ 796 w 978"/>
                  <a:gd name="T39" fmla="*/ 668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8" h="1054">
                    <a:moveTo>
                      <a:pt x="253" y="406"/>
                    </a:moveTo>
                    <a:lnTo>
                      <a:pt x="253" y="406"/>
                    </a:lnTo>
                    <a:cubicBezTo>
                      <a:pt x="264" y="292"/>
                      <a:pt x="368" y="205"/>
                      <a:pt x="495" y="205"/>
                    </a:cubicBezTo>
                    <a:cubicBezTo>
                      <a:pt x="621" y="205"/>
                      <a:pt x="710" y="285"/>
                      <a:pt x="720" y="406"/>
                    </a:cubicBezTo>
                    <a:lnTo>
                      <a:pt x="253" y="406"/>
                    </a:lnTo>
                    <a:close/>
                    <a:moveTo>
                      <a:pt x="796" y="668"/>
                    </a:moveTo>
                    <a:lnTo>
                      <a:pt x="796" y="668"/>
                    </a:lnTo>
                    <a:cubicBezTo>
                      <a:pt x="768" y="713"/>
                      <a:pt x="692" y="835"/>
                      <a:pt x="513" y="835"/>
                    </a:cubicBezTo>
                    <a:cubicBezTo>
                      <a:pt x="308" y="835"/>
                      <a:pt x="259" y="676"/>
                      <a:pt x="247" y="598"/>
                    </a:cubicBezTo>
                    <a:lnTo>
                      <a:pt x="969" y="598"/>
                    </a:lnTo>
                    <a:lnTo>
                      <a:pt x="969" y="590"/>
                    </a:lnTo>
                    <a:cubicBezTo>
                      <a:pt x="969" y="582"/>
                      <a:pt x="969" y="571"/>
                      <a:pt x="970" y="561"/>
                    </a:cubicBezTo>
                    <a:cubicBezTo>
                      <a:pt x="970" y="549"/>
                      <a:pt x="971" y="538"/>
                      <a:pt x="971" y="530"/>
                    </a:cubicBezTo>
                    <a:cubicBezTo>
                      <a:pt x="971" y="198"/>
                      <a:pt x="793" y="0"/>
                      <a:pt x="495" y="0"/>
                    </a:cubicBezTo>
                    <a:cubicBezTo>
                      <a:pt x="208" y="0"/>
                      <a:pt x="0" y="218"/>
                      <a:pt x="0" y="518"/>
                    </a:cubicBezTo>
                    <a:cubicBezTo>
                      <a:pt x="0" y="838"/>
                      <a:pt x="201" y="1054"/>
                      <a:pt x="501" y="1054"/>
                    </a:cubicBezTo>
                    <a:cubicBezTo>
                      <a:pt x="772" y="1054"/>
                      <a:pt x="914" y="895"/>
                      <a:pt x="974" y="801"/>
                    </a:cubicBezTo>
                    <a:lnTo>
                      <a:pt x="978" y="795"/>
                    </a:lnTo>
                    <a:lnTo>
                      <a:pt x="801" y="660"/>
                    </a:lnTo>
                    <a:lnTo>
                      <a:pt x="796" y="66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0FBCC542-BCAD-4430-BBF9-C98B179024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867" y="3552118"/>
                <a:ext cx="418175" cy="621248"/>
              </a:xfrm>
              <a:custGeom>
                <a:avLst/>
                <a:gdLst>
                  <a:gd name="T0" fmla="*/ 497 w 984"/>
                  <a:gd name="T1" fmla="*/ 1235 h 1456"/>
                  <a:gd name="T2" fmla="*/ 497 w 984"/>
                  <a:gd name="T3" fmla="*/ 1235 h 1456"/>
                  <a:gd name="T4" fmla="*/ 253 w 984"/>
                  <a:gd name="T5" fmla="*/ 928 h 1456"/>
                  <a:gd name="T6" fmla="*/ 497 w 984"/>
                  <a:gd name="T7" fmla="*/ 619 h 1456"/>
                  <a:gd name="T8" fmla="*/ 742 w 984"/>
                  <a:gd name="T9" fmla="*/ 928 h 1456"/>
                  <a:gd name="T10" fmla="*/ 497 w 984"/>
                  <a:gd name="T11" fmla="*/ 1235 h 1456"/>
                  <a:gd name="T12" fmla="*/ 731 w 984"/>
                  <a:gd name="T13" fmla="*/ 519 h 1456"/>
                  <a:gd name="T14" fmla="*/ 731 w 984"/>
                  <a:gd name="T15" fmla="*/ 519 h 1456"/>
                  <a:gd name="T16" fmla="*/ 447 w 984"/>
                  <a:gd name="T17" fmla="*/ 400 h 1456"/>
                  <a:gd name="T18" fmla="*/ 0 w 984"/>
                  <a:gd name="T19" fmla="*/ 932 h 1456"/>
                  <a:gd name="T20" fmla="*/ 447 w 984"/>
                  <a:gd name="T21" fmla="*/ 1456 h 1456"/>
                  <a:gd name="T22" fmla="*/ 731 w 984"/>
                  <a:gd name="T23" fmla="*/ 1340 h 1456"/>
                  <a:gd name="T24" fmla="*/ 731 w 984"/>
                  <a:gd name="T25" fmla="*/ 1431 h 1456"/>
                  <a:gd name="T26" fmla="*/ 984 w 984"/>
                  <a:gd name="T27" fmla="*/ 1431 h 1456"/>
                  <a:gd name="T28" fmla="*/ 984 w 984"/>
                  <a:gd name="T29" fmla="*/ 0 h 1456"/>
                  <a:gd name="T30" fmla="*/ 731 w 984"/>
                  <a:gd name="T31" fmla="*/ 0 h 1456"/>
                  <a:gd name="T32" fmla="*/ 731 w 984"/>
                  <a:gd name="T33" fmla="*/ 519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4" h="1456">
                    <a:moveTo>
                      <a:pt x="497" y="1235"/>
                    </a:moveTo>
                    <a:lnTo>
                      <a:pt x="497" y="1235"/>
                    </a:lnTo>
                    <a:cubicBezTo>
                      <a:pt x="347" y="1235"/>
                      <a:pt x="253" y="1117"/>
                      <a:pt x="253" y="928"/>
                    </a:cubicBezTo>
                    <a:cubicBezTo>
                      <a:pt x="253" y="737"/>
                      <a:pt x="347" y="619"/>
                      <a:pt x="497" y="619"/>
                    </a:cubicBezTo>
                    <a:cubicBezTo>
                      <a:pt x="643" y="619"/>
                      <a:pt x="742" y="743"/>
                      <a:pt x="742" y="928"/>
                    </a:cubicBezTo>
                    <a:cubicBezTo>
                      <a:pt x="742" y="1114"/>
                      <a:pt x="646" y="1235"/>
                      <a:pt x="497" y="1235"/>
                    </a:cubicBezTo>
                    <a:close/>
                    <a:moveTo>
                      <a:pt x="731" y="519"/>
                    </a:moveTo>
                    <a:lnTo>
                      <a:pt x="731" y="519"/>
                    </a:lnTo>
                    <a:cubicBezTo>
                      <a:pt x="678" y="461"/>
                      <a:pt x="578" y="400"/>
                      <a:pt x="447" y="400"/>
                    </a:cubicBezTo>
                    <a:cubicBezTo>
                      <a:pt x="180" y="400"/>
                      <a:pt x="0" y="614"/>
                      <a:pt x="0" y="932"/>
                    </a:cubicBezTo>
                    <a:cubicBezTo>
                      <a:pt x="0" y="1241"/>
                      <a:pt x="184" y="1456"/>
                      <a:pt x="447" y="1456"/>
                    </a:cubicBezTo>
                    <a:cubicBezTo>
                      <a:pt x="564" y="1456"/>
                      <a:pt x="662" y="1416"/>
                      <a:pt x="731" y="1340"/>
                    </a:cubicBezTo>
                    <a:lnTo>
                      <a:pt x="731" y="1431"/>
                    </a:lnTo>
                    <a:lnTo>
                      <a:pt x="984" y="1431"/>
                    </a:lnTo>
                    <a:lnTo>
                      <a:pt x="984" y="0"/>
                    </a:lnTo>
                    <a:lnTo>
                      <a:pt x="731" y="0"/>
                    </a:lnTo>
                    <a:lnTo>
                      <a:pt x="731" y="51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7739F864-440B-46D6-BC2A-981173A0B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6120" y="3724058"/>
                <a:ext cx="415344" cy="449308"/>
              </a:xfrm>
              <a:custGeom>
                <a:avLst/>
                <a:gdLst>
                  <a:gd name="T0" fmla="*/ 253 w 977"/>
                  <a:gd name="T1" fmla="*/ 406 h 1054"/>
                  <a:gd name="T2" fmla="*/ 253 w 977"/>
                  <a:gd name="T3" fmla="*/ 406 h 1054"/>
                  <a:gd name="T4" fmla="*/ 495 w 977"/>
                  <a:gd name="T5" fmla="*/ 205 h 1054"/>
                  <a:gd name="T6" fmla="*/ 720 w 977"/>
                  <a:gd name="T7" fmla="*/ 406 h 1054"/>
                  <a:gd name="T8" fmla="*/ 253 w 977"/>
                  <a:gd name="T9" fmla="*/ 406 h 1054"/>
                  <a:gd name="T10" fmla="*/ 796 w 977"/>
                  <a:gd name="T11" fmla="*/ 668 h 1054"/>
                  <a:gd name="T12" fmla="*/ 796 w 977"/>
                  <a:gd name="T13" fmla="*/ 668 h 1054"/>
                  <a:gd name="T14" fmla="*/ 513 w 977"/>
                  <a:gd name="T15" fmla="*/ 835 h 1054"/>
                  <a:gd name="T16" fmla="*/ 247 w 977"/>
                  <a:gd name="T17" fmla="*/ 598 h 1054"/>
                  <a:gd name="T18" fmla="*/ 969 w 977"/>
                  <a:gd name="T19" fmla="*/ 598 h 1054"/>
                  <a:gd name="T20" fmla="*/ 969 w 977"/>
                  <a:gd name="T21" fmla="*/ 590 h 1054"/>
                  <a:gd name="T22" fmla="*/ 970 w 977"/>
                  <a:gd name="T23" fmla="*/ 561 h 1054"/>
                  <a:gd name="T24" fmla="*/ 971 w 977"/>
                  <a:gd name="T25" fmla="*/ 530 h 1054"/>
                  <a:gd name="T26" fmla="*/ 495 w 977"/>
                  <a:gd name="T27" fmla="*/ 0 h 1054"/>
                  <a:gd name="T28" fmla="*/ 0 w 977"/>
                  <a:gd name="T29" fmla="*/ 518 h 1054"/>
                  <a:gd name="T30" fmla="*/ 501 w 977"/>
                  <a:gd name="T31" fmla="*/ 1054 h 1054"/>
                  <a:gd name="T32" fmla="*/ 974 w 977"/>
                  <a:gd name="T33" fmla="*/ 801 h 1054"/>
                  <a:gd name="T34" fmla="*/ 977 w 977"/>
                  <a:gd name="T35" fmla="*/ 795 h 1054"/>
                  <a:gd name="T36" fmla="*/ 801 w 977"/>
                  <a:gd name="T37" fmla="*/ 660 h 1054"/>
                  <a:gd name="T38" fmla="*/ 796 w 977"/>
                  <a:gd name="T39" fmla="*/ 668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7" h="1054">
                    <a:moveTo>
                      <a:pt x="253" y="406"/>
                    </a:moveTo>
                    <a:lnTo>
                      <a:pt x="253" y="406"/>
                    </a:lnTo>
                    <a:cubicBezTo>
                      <a:pt x="264" y="292"/>
                      <a:pt x="368" y="205"/>
                      <a:pt x="495" y="205"/>
                    </a:cubicBezTo>
                    <a:cubicBezTo>
                      <a:pt x="621" y="205"/>
                      <a:pt x="710" y="285"/>
                      <a:pt x="720" y="406"/>
                    </a:cubicBezTo>
                    <a:lnTo>
                      <a:pt x="253" y="406"/>
                    </a:lnTo>
                    <a:close/>
                    <a:moveTo>
                      <a:pt x="796" y="668"/>
                    </a:moveTo>
                    <a:lnTo>
                      <a:pt x="796" y="668"/>
                    </a:lnTo>
                    <a:cubicBezTo>
                      <a:pt x="768" y="713"/>
                      <a:pt x="692" y="835"/>
                      <a:pt x="513" y="835"/>
                    </a:cubicBezTo>
                    <a:cubicBezTo>
                      <a:pt x="307" y="835"/>
                      <a:pt x="259" y="676"/>
                      <a:pt x="247" y="598"/>
                    </a:cubicBezTo>
                    <a:lnTo>
                      <a:pt x="969" y="598"/>
                    </a:lnTo>
                    <a:lnTo>
                      <a:pt x="969" y="590"/>
                    </a:lnTo>
                    <a:cubicBezTo>
                      <a:pt x="969" y="582"/>
                      <a:pt x="969" y="571"/>
                      <a:pt x="970" y="561"/>
                    </a:cubicBezTo>
                    <a:cubicBezTo>
                      <a:pt x="970" y="549"/>
                      <a:pt x="971" y="538"/>
                      <a:pt x="971" y="530"/>
                    </a:cubicBezTo>
                    <a:cubicBezTo>
                      <a:pt x="971" y="198"/>
                      <a:pt x="793" y="0"/>
                      <a:pt x="495" y="0"/>
                    </a:cubicBezTo>
                    <a:cubicBezTo>
                      <a:pt x="208" y="0"/>
                      <a:pt x="0" y="218"/>
                      <a:pt x="0" y="518"/>
                    </a:cubicBezTo>
                    <a:cubicBezTo>
                      <a:pt x="0" y="838"/>
                      <a:pt x="201" y="1054"/>
                      <a:pt x="501" y="1054"/>
                    </a:cubicBezTo>
                    <a:cubicBezTo>
                      <a:pt x="772" y="1054"/>
                      <a:pt x="913" y="895"/>
                      <a:pt x="974" y="801"/>
                    </a:cubicBezTo>
                    <a:lnTo>
                      <a:pt x="977" y="795"/>
                    </a:lnTo>
                    <a:lnTo>
                      <a:pt x="801" y="660"/>
                    </a:lnTo>
                    <a:lnTo>
                      <a:pt x="796" y="66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EC2ED474-FA05-4D49-B004-338E543A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8496" y="3722643"/>
                <a:ext cx="246235" cy="440109"/>
              </a:xfrm>
              <a:custGeom>
                <a:avLst/>
                <a:gdLst>
                  <a:gd name="T0" fmla="*/ 535 w 580"/>
                  <a:gd name="T1" fmla="*/ 0 h 1031"/>
                  <a:gd name="T2" fmla="*/ 535 w 580"/>
                  <a:gd name="T3" fmla="*/ 0 h 1031"/>
                  <a:gd name="T4" fmla="*/ 253 w 580"/>
                  <a:gd name="T5" fmla="*/ 145 h 1031"/>
                  <a:gd name="T6" fmla="*/ 253 w 580"/>
                  <a:gd name="T7" fmla="*/ 25 h 1031"/>
                  <a:gd name="T8" fmla="*/ 0 w 580"/>
                  <a:gd name="T9" fmla="*/ 25 h 1031"/>
                  <a:gd name="T10" fmla="*/ 0 w 580"/>
                  <a:gd name="T11" fmla="*/ 1031 h 1031"/>
                  <a:gd name="T12" fmla="*/ 253 w 580"/>
                  <a:gd name="T13" fmla="*/ 1031 h 1031"/>
                  <a:gd name="T14" fmla="*/ 253 w 580"/>
                  <a:gd name="T15" fmla="*/ 578 h 1031"/>
                  <a:gd name="T16" fmla="*/ 280 w 580"/>
                  <a:gd name="T17" fmla="*/ 385 h 1031"/>
                  <a:gd name="T18" fmla="*/ 506 w 580"/>
                  <a:gd name="T19" fmla="*/ 255 h 1031"/>
                  <a:gd name="T20" fmla="*/ 572 w 580"/>
                  <a:gd name="T21" fmla="*/ 259 h 1031"/>
                  <a:gd name="T22" fmla="*/ 580 w 580"/>
                  <a:gd name="T23" fmla="*/ 259 h 1031"/>
                  <a:gd name="T24" fmla="*/ 580 w 580"/>
                  <a:gd name="T25" fmla="*/ 3 h 1031"/>
                  <a:gd name="T26" fmla="*/ 573 w 580"/>
                  <a:gd name="T27" fmla="*/ 2 h 1031"/>
                  <a:gd name="T28" fmla="*/ 535 w 580"/>
                  <a:gd name="T29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1031">
                    <a:moveTo>
                      <a:pt x="535" y="0"/>
                    </a:moveTo>
                    <a:lnTo>
                      <a:pt x="535" y="0"/>
                    </a:lnTo>
                    <a:cubicBezTo>
                      <a:pt x="379" y="0"/>
                      <a:pt x="291" y="80"/>
                      <a:pt x="253" y="145"/>
                    </a:cubicBezTo>
                    <a:lnTo>
                      <a:pt x="253" y="25"/>
                    </a:lnTo>
                    <a:lnTo>
                      <a:pt x="0" y="25"/>
                    </a:lnTo>
                    <a:lnTo>
                      <a:pt x="0" y="1031"/>
                    </a:lnTo>
                    <a:lnTo>
                      <a:pt x="253" y="1031"/>
                    </a:lnTo>
                    <a:lnTo>
                      <a:pt x="253" y="578"/>
                    </a:lnTo>
                    <a:cubicBezTo>
                      <a:pt x="253" y="492"/>
                      <a:pt x="261" y="434"/>
                      <a:pt x="280" y="385"/>
                    </a:cubicBezTo>
                    <a:cubicBezTo>
                      <a:pt x="315" y="296"/>
                      <a:pt x="387" y="255"/>
                      <a:pt x="506" y="255"/>
                    </a:cubicBezTo>
                    <a:cubicBezTo>
                      <a:pt x="526" y="255"/>
                      <a:pt x="549" y="257"/>
                      <a:pt x="572" y="259"/>
                    </a:cubicBezTo>
                    <a:lnTo>
                      <a:pt x="580" y="259"/>
                    </a:lnTo>
                    <a:lnTo>
                      <a:pt x="580" y="3"/>
                    </a:lnTo>
                    <a:lnTo>
                      <a:pt x="573" y="2"/>
                    </a:lnTo>
                    <a:cubicBezTo>
                      <a:pt x="552" y="0"/>
                      <a:pt x="548" y="0"/>
                      <a:pt x="5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F8953393-B440-4376-9CC3-C5F02073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517" y="3552118"/>
                <a:ext cx="106843" cy="610634"/>
              </a:xfrm>
              <a:custGeom>
                <a:avLst/>
                <a:gdLst>
                  <a:gd name="T0" fmla="*/ 0 w 252"/>
                  <a:gd name="T1" fmla="*/ 1431 h 1431"/>
                  <a:gd name="T2" fmla="*/ 0 w 252"/>
                  <a:gd name="T3" fmla="*/ 1431 h 1431"/>
                  <a:gd name="T4" fmla="*/ 252 w 252"/>
                  <a:gd name="T5" fmla="*/ 1431 h 1431"/>
                  <a:gd name="T6" fmla="*/ 252 w 252"/>
                  <a:gd name="T7" fmla="*/ 0 h 1431"/>
                  <a:gd name="T8" fmla="*/ 0 w 252"/>
                  <a:gd name="T9" fmla="*/ 0 h 1431"/>
                  <a:gd name="T10" fmla="*/ 0 w 252"/>
                  <a:gd name="T11" fmla="*/ 143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2" h="1431">
                    <a:moveTo>
                      <a:pt x="0" y="1431"/>
                    </a:moveTo>
                    <a:lnTo>
                      <a:pt x="0" y="1431"/>
                    </a:lnTo>
                    <a:lnTo>
                      <a:pt x="252" y="1431"/>
                    </a:lnTo>
                    <a:lnTo>
                      <a:pt x="252" y="0"/>
                    </a:lnTo>
                    <a:lnTo>
                      <a:pt x="0" y="0"/>
                    </a:lnTo>
                    <a:lnTo>
                      <a:pt x="0" y="143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8832D6C8-9633-44A8-988E-6862174F5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2806" y="3724058"/>
                <a:ext cx="402608" cy="447185"/>
              </a:xfrm>
              <a:custGeom>
                <a:avLst/>
                <a:gdLst>
                  <a:gd name="T0" fmla="*/ 628 w 947"/>
                  <a:gd name="T1" fmla="*/ 554 h 1049"/>
                  <a:gd name="T2" fmla="*/ 628 w 947"/>
                  <a:gd name="T3" fmla="*/ 554 h 1049"/>
                  <a:gd name="T4" fmla="*/ 628 w 947"/>
                  <a:gd name="T5" fmla="*/ 664 h 1049"/>
                  <a:gd name="T6" fmla="*/ 418 w 947"/>
                  <a:gd name="T7" fmla="*/ 855 h 1049"/>
                  <a:gd name="T8" fmla="*/ 256 w 947"/>
                  <a:gd name="T9" fmla="*/ 728 h 1049"/>
                  <a:gd name="T10" fmla="*/ 411 w 947"/>
                  <a:gd name="T11" fmla="*/ 605 h 1049"/>
                  <a:gd name="T12" fmla="*/ 503 w 947"/>
                  <a:gd name="T13" fmla="*/ 586 h 1049"/>
                  <a:gd name="T14" fmla="*/ 628 w 947"/>
                  <a:gd name="T15" fmla="*/ 554 h 1049"/>
                  <a:gd name="T16" fmla="*/ 870 w 947"/>
                  <a:gd name="T17" fmla="*/ 788 h 1049"/>
                  <a:gd name="T18" fmla="*/ 870 w 947"/>
                  <a:gd name="T19" fmla="*/ 788 h 1049"/>
                  <a:gd name="T20" fmla="*/ 870 w 947"/>
                  <a:gd name="T21" fmla="*/ 298 h 1049"/>
                  <a:gd name="T22" fmla="*/ 470 w 947"/>
                  <a:gd name="T23" fmla="*/ 0 h 1049"/>
                  <a:gd name="T24" fmla="*/ 115 w 947"/>
                  <a:gd name="T25" fmla="*/ 118 h 1049"/>
                  <a:gd name="T26" fmla="*/ 31 w 947"/>
                  <a:gd name="T27" fmla="*/ 348 h 1049"/>
                  <a:gd name="T28" fmla="*/ 31 w 947"/>
                  <a:gd name="T29" fmla="*/ 355 h 1049"/>
                  <a:gd name="T30" fmla="*/ 268 w 947"/>
                  <a:gd name="T31" fmla="*/ 371 h 1049"/>
                  <a:gd name="T32" fmla="*/ 268 w 947"/>
                  <a:gd name="T33" fmla="*/ 362 h 1049"/>
                  <a:gd name="T34" fmla="*/ 307 w 947"/>
                  <a:gd name="T35" fmla="*/ 246 h 1049"/>
                  <a:gd name="T36" fmla="*/ 460 w 947"/>
                  <a:gd name="T37" fmla="*/ 198 h 1049"/>
                  <a:gd name="T38" fmla="*/ 628 w 947"/>
                  <a:gd name="T39" fmla="*/ 315 h 1049"/>
                  <a:gd name="T40" fmla="*/ 628 w 947"/>
                  <a:gd name="T41" fmla="*/ 331 h 1049"/>
                  <a:gd name="T42" fmla="*/ 573 w 947"/>
                  <a:gd name="T43" fmla="*/ 376 h 1049"/>
                  <a:gd name="T44" fmla="*/ 355 w 947"/>
                  <a:gd name="T45" fmla="*/ 413 h 1049"/>
                  <a:gd name="T46" fmla="*/ 57 w 947"/>
                  <a:gd name="T47" fmla="*/ 551 h 1049"/>
                  <a:gd name="T48" fmla="*/ 0 w 947"/>
                  <a:gd name="T49" fmla="*/ 730 h 1049"/>
                  <a:gd name="T50" fmla="*/ 356 w 947"/>
                  <a:gd name="T51" fmla="*/ 1049 h 1049"/>
                  <a:gd name="T52" fmla="*/ 649 w 947"/>
                  <a:gd name="T53" fmla="*/ 949 h 1049"/>
                  <a:gd name="T54" fmla="*/ 827 w 947"/>
                  <a:gd name="T55" fmla="*/ 1045 h 1049"/>
                  <a:gd name="T56" fmla="*/ 934 w 947"/>
                  <a:gd name="T57" fmla="*/ 1035 h 1049"/>
                  <a:gd name="T58" fmla="*/ 947 w 947"/>
                  <a:gd name="T59" fmla="*/ 1033 h 1049"/>
                  <a:gd name="T60" fmla="*/ 947 w 947"/>
                  <a:gd name="T61" fmla="*/ 863 h 1049"/>
                  <a:gd name="T62" fmla="*/ 927 w 947"/>
                  <a:gd name="T63" fmla="*/ 863 h 1049"/>
                  <a:gd name="T64" fmla="*/ 870 w 947"/>
                  <a:gd name="T65" fmla="*/ 788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7" h="1049">
                    <a:moveTo>
                      <a:pt x="628" y="554"/>
                    </a:moveTo>
                    <a:lnTo>
                      <a:pt x="628" y="554"/>
                    </a:lnTo>
                    <a:lnTo>
                      <a:pt x="628" y="664"/>
                    </a:lnTo>
                    <a:cubicBezTo>
                      <a:pt x="628" y="785"/>
                      <a:pt x="552" y="855"/>
                      <a:pt x="418" y="855"/>
                    </a:cubicBezTo>
                    <a:cubicBezTo>
                      <a:pt x="313" y="855"/>
                      <a:pt x="256" y="810"/>
                      <a:pt x="256" y="728"/>
                    </a:cubicBezTo>
                    <a:cubicBezTo>
                      <a:pt x="256" y="659"/>
                      <a:pt x="293" y="629"/>
                      <a:pt x="411" y="605"/>
                    </a:cubicBezTo>
                    <a:lnTo>
                      <a:pt x="503" y="586"/>
                    </a:lnTo>
                    <a:cubicBezTo>
                      <a:pt x="567" y="573"/>
                      <a:pt x="598" y="564"/>
                      <a:pt x="628" y="554"/>
                    </a:cubicBezTo>
                    <a:close/>
                    <a:moveTo>
                      <a:pt x="870" y="788"/>
                    </a:moveTo>
                    <a:lnTo>
                      <a:pt x="870" y="788"/>
                    </a:lnTo>
                    <a:lnTo>
                      <a:pt x="870" y="298"/>
                    </a:lnTo>
                    <a:cubicBezTo>
                      <a:pt x="870" y="100"/>
                      <a:pt x="736" y="0"/>
                      <a:pt x="470" y="0"/>
                    </a:cubicBezTo>
                    <a:cubicBezTo>
                      <a:pt x="361" y="0"/>
                      <a:pt x="211" y="20"/>
                      <a:pt x="115" y="118"/>
                    </a:cubicBezTo>
                    <a:cubicBezTo>
                      <a:pt x="57" y="176"/>
                      <a:pt x="29" y="254"/>
                      <a:pt x="31" y="348"/>
                    </a:cubicBezTo>
                    <a:lnTo>
                      <a:pt x="31" y="355"/>
                    </a:lnTo>
                    <a:lnTo>
                      <a:pt x="268" y="371"/>
                    </a:lnTo>
                    <a:lnTo>
                      <a:pt x="268" y="362"/>
                    </a:lnTo>
                    <a:cubicBezTo>
                      <a:pt x="267" y="312"/>
                      <a:pt x="280" y="273"/>
                      <a:pt x="307" y="246"/>
                    </a:cubicBezTo>
                    <a:cubicBezTo>
                      <a:pt x="338" y="214"/>
                      <a:pt x="389" y="198"/>
                      <a:pt x="460" y="198"/>
                    </a:cubicBezTo>
                    <a:cubicBezTo>
                      <a:pt x="575" y="198"/>
                      <a:pt x="628" y="235"/>
                      <a:pt x="628" y="315"/>
                    </a:cubicBezTo>
                    <a:lnTo>
                      <a:pt x="628" y="331"/>
                    </a:lnTo>
                    <a:cubicBezTo>
                      <a:pt x="628" y="362"/>
                      <a:pt x="625" y="365"/>
                      <a:pt x="573" y="376"/>
                    </a:cubicBezTo>
                    <a:lnTo>
                      <a:pt x="355" y="413"/>
                    </a:lnTo>
                    <a:cubicBezTo>
                      <a:pt x="208" y="439"/>
                      <a:pt x="114" y="483"/>
                      <a:pt x="57" y="551"/>
                    </a:cubicBezTo>
                    <a:cubicBezTo>
                      <a:pt x="18" y="599"/>
                      <a:pt x="0" y="657"/>
                      <a:pt x="0" y="730"/>
                    </a:cubicBezTo>
                    <a:cubicBezTo>
                      <a:pt x="0" y="927"/>
                      <a:pt x="136" y="1049"/>
                      <a:pt x="356" y="1049"/>
                    </a:cubicBezTo>
                    <a:cubicBezTo>
                      <a:pt x="488" y="1049"/>
                      <a:pt x="586" y="1015"/>
                      <a:pt x="649" y="949"/>
                    </a:cubicBezTo>
                    <a:cubicBezTo>
                      <a:pt x="670" y="1014"/>
                      <a:pt x="727" y="1045"/>
                      <a:pt x="827" y="1045"/>
                    </a:cubicBezTo>
                    <a:cubicBezTo>
                      <a:pt x="887" y="1045"/>
                      <a:pt x="919" y="1039"/>
                      <a:pt x="934" y="1035"/>
                    </a:cubicBezTo>
                    <a:lnTo>
                      <a:pt x="947" y="1033"/>
                    </a:lnTo>
                    <a:lnTo>
                      <a:pt x="947" y="863"/>
                    </a:lnTo>
                    <a:lnTo>
                      <a:pt x="927" y="863"/>
                    </a:lnTo>
                    <a:cubicBezTo>
                      <a:pt x="877" y="863"/>
                      <a:pt x="870" y="848"/>
                      <a:pt x="870" y="788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49DA09A7-142E-4453-B173-D65EE283B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8200" y="3722643"/>
                <a:ext cx="382796" cy="440109"/>
              </a:xfrm>
              <a:custGeom>
                <a:avLst/>
                <a:gdLst>
                  <a:gd name="T0" fmla="*/ 553 w 900"/>
                  <a:gd name="T1" fmla="*/ 0 h 1031"/>
                  <a:gd name="T2" fmla="*/ 553 w 900"/>
                  <a:gd name="T3" fmla="*/ 0 h 1031"/>
                  <a:gd name="T4" fmla="*/ 253 w 900"/>
                  <a:gd name="T5" fmla="*/ 132 h 1031"/>
                  <a:gd name="T6" fmla="*/ 253 w 900"/>
                  <a:gd name="T7" fmla="*/ 25 h 1031"/>
                  <a:gd name="T8" fmla="*/ 0 w 900"/>
                  <a:gd name="T9" fmla="*/ 25 h 1031"/>
                  <a:gd name="T10" fmla="*/ 0 w 900"/>
                  <a:gd name="T11" fmla="*/ 1031 h 1031"/>
                  <a:gd name="T12" fmla="*/ 253 w 900"/>
                  <a:gd name="T13" fmla="*/ 1031 h 1031"/>
                  <a:gd name="T14" fmla="*/ 253 w 900"/>
                  <a:gd name="T15" fmla="*/ 492 h 1031"/>
                  <a:gd name="T16" fmla="*/ 464 w 900"/>
                  <a:gd name="T17" fmla="*/ 225 h 1031"/>
                  <a:gd name="T18" fmla="*/ 631 w 900"/>
                  <a:gd name="T19" fmla="*/ 334 h 1031"/>
                  <a:gd name="T20" fmla="*/ 648 w 900"/>
                  <a:gd name="T21" fmla="*/ 522 h 1031"/>
                  <a:gd name="T22" fmla="*/ 648 w 900"/>
                  <a:gd name="T23" fmla="*/ 1031 h 1031"/>
                  <a:gd name="T24" fmla="*/ 900 w 900"/>
                  <a:gd name="T25" fmla="*/ 1031 h 1031"/>
                  <a:gd name="T26" fmla="*/ 900 w 900"/>
                  <a:gd name="T27" fmla="*/ 461 h 1031"/>
                  <a:gd name="T28" fmla="*/ 832 w 900"/>
                  <a:gd name="T29" fmla="*/ 126 h 1031"/>
                  <a:gd name="T30" fmla="*/ 553 w 900"/>
                  <a:gd name="T31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0" h="1031">
                    <a:moveTo>
                      <a:pt x="553" y="0"/>
                    </a:moveTo>
                    <a:lnTo>
                      <a:pt x="553" y="0"/>
                    </a:lnTo>
                    <a:cubicBezTo>
                      <a:pt x="422" y="0"/>
                      <a:pt x="310" y="50"/>
                      <a:pt x="253" y="132"/>
                    </a:cubicBezTo>
                    <a:lnTo>
                      <a:pt x="253" y="25"/>
                    </a:lnTo>
                    <a:lnTo>
                      <a:pt x="0" y="25"/>
                    </a:lnTo>
                    <a:lnTo>
                      <a:pt x="0" y="1031"/>
                    </a:lnTo>
                    <a:lnTo>
                      <a:pt x="253" y="1031"/>
                    </a:lnTo>
                    <a:lnTo>
                      <a:pt x="253" y="492"/>
                    </a:lnTo>
                    <a:cubicBezTo>
                      <a:pt x="253" y="323"/>
                      <a:pt x="330" y="225"/>
                      <a:pt x="464" y="225"/>
                    </a:cubicBezTo>
                    <a:cubicBezTo>
                      <a:pt x="555" y="225"/>
                      <a:pt x="610" y="261"/>
                      <a:pt x="631" y="334"/>
                    </a:cubicBezTo>
                    <a:cubicBezTo>
                      <a:pt x="645" y="381"/>
                      <a:pt x="648" y="441"/>
                      <a:pt x="648" y="522"/>
                    </a:cubicBezTo>
                    <a:lnTo>
                      <a:pt x="648" y="1031"/>
                    </a:lnTo>
                    <a:lnTo>
                      <a:pt x="900" y="1031"/>
                    </a:lnTo>
                    <a:lnTo>
                      <a:pt x="900" y="461"/>
                    </a:lnTo>
                    <a:cubicBezTo>
                      <a:pt x="900" y="260"/>
                      <a:pt x="876" y="188"/>
                      <a:pt x="832" y="126"/>
                    </a:cubicBezTo>
                    <a:cubicBezTo>
                      <a:pt x="769" y="41"/>
                      <a:pt x="678" y="0"/>
                      <a:pt x="55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030F14CA-0F03-450D-A3A8-CF2460FAD9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8829" y="3552118"/>
                <a:ext cx="418175" cy="621248"/>
              </a:xfrm>
              <a:custGeom>
                <a:avLst/>
                <a:gdLst>
                  <a:gd name="T0" fmla="*/ 497 w 984"/>
                  <a:gd name="T1" fmla="*/ 1235 h 1456"/>
                  <a:gd name="T2" fmla="*/ 497 w 984"/>
                  <a:gd name="T3" fmla="*/ 1235 h 1456"/>
                  <a:gd name="T4" fmla="*/ 253 w 984"/>
                  <a:gd name="T5" fmla="*/ 928 h 1456"/>
                  <a:gd name="T6" fmla="*/ 497 w 984"/>
                  <a:gd name="T7" fmla="*/ 619 h 1456"/>
                  <a:gd name="T8" fmla="*/ 741 w 984"/>
                  <a:gd name="T9" fmla="*/ 928 h 1456"/>
                  <a:gd name="T10" fmla="*/ 497 w 984"/>
                  <a:gd name="T11" fmla="*/ 1235 h 1456"/>
                  <a:gd name="T12" fmla="*/ 731 w 984"/>
                  <a:gd name="T13" fmla="*/ 0 h 1456"/>
                  <a:gd name="T14" fmla="*/ 731 w 984"/>
                  <a:gd name="T15" fmla="*/ 0 h 1456"/>
                  <a:gd name="T16" fmla="*/ 731 w 984"/>
                  <a:gd name="T17" fmla="*/ 519 h 1456"/>
                  <a:gd name="T18" fmla="*/ 447 w 984"/>
                  <a:gd name="T19" fmla="*/ 400 h 1456"/>
                  <a:gd name="T20" fmla="*/ 0 w 984"/>
                  <a:gd name="T21" fmla="*/ 932 h 1456"/>
                  <a:gd name="T22" fmla="*/ 447 w 984"/>
                  <a:gd name="T23" fmla="*/ 1456 h 1456"/>
                  <a:gd name="T24" fmla="*/ 731 w 984"/>
                  <a:gd name="T25" fmla="*/ 1340 h 1456"/>
                  <a:gd name="T26" fmla="*/ 731 w 984"/>
                  <a:gd name="T27" fmla="*/ 1431 h 1456"/>
                  <a:gd name="T28" fmla="*/ 984 w 984"/>
                  <a:gd name="T29" fmla="*/ 1431 h 1456"/>
                  <a:gd name="T30" fmla="*/ 984 w 984"/>
                  <a:gd name="T31" fmla="*/ 0 h 1456"/>
                  <a:gd name="T32" fmla="*/ 731 w 984"/>
                  <a:gd name="T33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4" h="1456">
                    <a:moveTo>
                      <a:pt x="497" y="1235"/>
                    </a:moveTo>
                    <a:lnTo>
                      <a:pt x="497" y="1235"/>
                    </a:lnTo>
                    <a:cubicBezTo>
                      <a:pt x="347" y="1235"/>
                      <a:pt x="253" y="1117"/>
                      <a:pt x="253" y="928"/>
                    </a:cubicBezTo>
                    <a:cubicBezTo>
                      <a:pt x="253" y="737"/>
                      <a:pt x="347" y="619"/>
                      <a:pt x="497" y="619"/>
                    </a:cubicBezTo>
                    <a:cubicBezTo>
                      <a:pt x="643" y="619"/>
                      <a:pt x="741" y="743"/>
                      <a:pt x="741" y="928"/>
                    </a:cubicBezTo>
                    <a:cubicBezTo>
                      <a:pt x="741" y="1114"/>
                      <a:pt x="646" y="1235"/>
                      <a:pt x="497" y="1235"/>
                    </a:cubicBezTo>
                    <a:close/>
                    <a:moveTo>
                      <a:pt x="731" y="0"/>
                    </a:moveTo>
                    <a:lnTo>
                      <a:pt x="731" y="0"/>
                    </a:lnTo>
                    <a:lnTo>
                      <a:pt x="731" y="519"/>
                    </a:lnTo>
                    <a:cubicBezTo>
                      <a:pt x="678" y="461"/>
                      <a:pt x="578" y="400"/>
                      <a:pt x="447" y="400"/>
                    </a:cubicBezTo>
                    <a:cubicBezTo>
                      <a:pt x="180" y="400"/>
                      <a:pt x="0" y="614"/>
                      <a:pt x="0" y="932"/>
                    </a:cubicBezTo>
                    <a:cubicBezTo>
                      <a:pt x="0" y="1241"/>
                      <a:pt x="184" y="1456"/>
                      <a:pt x="447" y="1456"/>
                    </a:cubicBezTo>
                    <a:cubicBezTo>
                      <a:pt x="564" y="1456"/>
                      <a:pt x="662" y="1416"/>
                      <a:pt x="731" y="1340"/>
                    </a:cubicBezTo>
                    <a:lnTo>
                      <a:pt x="731" y="1431"/>
                    </a:lnTo>
                    <a:lnTo>
                      <a:pt x="984" y="1431"/>
                    </a:lnTo>
                    <a:lnTo>
                      <a:pt x="984" y="0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6" name="Techniek">
              <a:extLst>
                <a:ext uri="{FF2B5EF4-FFF2-40B4-BE49-F238E27FC236}">
                  <a16:creationId xmlns:a16="http://schemas.microsoft.com/office/drawing/2014/main" id="{59A91974-C1BF-4752-A5DD-8563887E842B}"/>
                </a:ext>
              </a:extLst>
            </p:cNvPr>
            <p:cNvGrpSpPr/>
            <p:nvPr userDrawn="1"/>
          </p:nvGrpSpPr>
          <p:grpSpPr>
            <a:xfrm>
              <a:off x="2304757" y="2743843"/>
              <a:ext cx="2883033" cy="511412"/>
              <a:chOff x="5231348" y="2704447"/>
              <a:chExt cx="3498233" cy="620540"/>
            </a:xfrm>
          </p:grpSpPr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E5902B00-147E-48A0-A615-9723C6FF2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348" y="2704447"/>
                <a:ext cx="464167" cy="609927"/>
              </a:xfrm>
              <a:custGeom>
                <a:avLst/>
                <a:gdLst>
                  <a:gd name="T0" fmla="*/ 415 w 1092"/>
                  <a:gd name="T1" fmla="*/ 1431 h 1431"/>
                  <a:gd name="T2" fmla="*/ 415 w 1092"/>
                  <a:gd name="T3" fmla="*/ 1431 h 1431"/>
                  <a:gd name="T4" fmla="*/ 680 w 1092"/>
                  <a:gd name="T5" fmla="*/ 1431 h 1431"/>
                  <a:gd name="T6" fmla="*/ 680 w 1092"/>
                  <a:gd name="T7" fmla="*/ 238 h 1431"/>
                  <a:gd name="T8" fmla="*/ 1092 w 1092"/>
                  <a:gd name="T9" fmla="*/ 238 h 1431"/>
                  <a:gd name="T10" fmla="*/ 1092 w 1092"/>
                  <a:gd name="T11" fmla="*/ 0 h 1431"/>
                  <a:gd name="T12" fmla="*/ 0 w 1092"/>
                  <a:gd name="T13" fmla="*/ 0 h 1431"/>
                  <a:gd name="T14" fmla="*/ 0 w 1092"/>
                  <a:gd name="T15" fmla="*/ 238 h 1431"/>
                  <a:gd name="T16" fmla="*/ 415 w 1092"/>
                  <a:gd name="T17" fmla="*/ 238 h 1431"/>
                  <a:gd name="T18" fmla="*/ 415 w 1092"/>
                  <a:gd name="T19" fmla="*/ 143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2" h="1431">
                    <a:moveTo>
                      <a:pt x="415" y="1431"/>
                    </a:moveTo>
                    <a:lnTo>
                      <a:pt x="415" y="1431"/>
                    </a:lnTo>
                    <a:lnTo>
                      <a:pt x="680" y="1431"/>
                    </a:lnTo>
                    <a:lnTo>
                      <a:pt x="680" y="238"/>
                    </a:lnTo>
                    <a:lnTo>
                      <a:pt x="1092" y="238"/>
                    </a:lnTo>
                    <a:lnTo>
                      <a:pt x="1092" y="0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415" y="238"/>
                    </a:lnTo>
                    <a:lnTo>
                      <a:pt x="415" y="143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77DB0094-F5CF-49CF-B9DE-F643B6CCC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7920" y="2874972"/>
                <a:ext cx="415344" cy="450015"/>
              </a:xfrm>
              <a:custGeom>
                <a:avLst/>
                <a:gdLst>
                  <a:gd name="T0" fmla="*/ 253 w 977"/>
                  <a:gd name="T1" fmla="*/ 406 h 1055"/>
                  <a:gd name="T2" fmla="*/ 253 w 977"/>
                  <a:gd name="T3" fmla="*/ 406 h 1055"/>
                  <a:gd name="T4" fmla="*/ 494 w 977"/>
                  <a:gd name="T5" fmla="*/ 205 h 1055"/>
                  <a:gd name="T6" fmla="*/ 720 w 977"/>
                  <a:gd name="T7" fmla="*/ 406 h 1055"/>
                  <a:gd name="T8" fmla="*/ 253 w 977"/>
                  <a:gd name="T9" fmla="*/ 406 h 1055"/>
                  <a:gd name="T10" fmla="*/ 501 w 977"/>
                  <a:gd name="T11" fmla="*/ 1055 h 1055"/>
                  <a:gd name="T12" fmla="*/ 501 w 977"/>
                  <a:gd name="T13" fmla="*/ 1055 h 1055"/>
                  <a:gd name="T14" fmla="*/ 974 w 977"/>
                  <a:gd name="T15" fmla="*/ 801 h 1055"/>
                  <a:gd name="T16" fmla="*/ 977 w 977"/>
                  <a:gd name="T17" fmla="*/ 795 h 1055"/>
                  <a:gd name="T18" fmla="*/ 801 w 977"/>
                  <a:gd name="T19" fmla="*/ 661 h 1055"/>
                  <a:gd name="T20" fmla="*/ 796 w 977"/>
                  <a:gd name="T21" fmla="*/ 668 h 1055"/>
                  <a:gd name="T22" fmla="*/ 513 w 977"/>
                  <a:gd name="T23" fmla="*/ 835 h 1055"/>
                  <a:gd name="T24" fmla="*/ 247 w 977"/>
                  <a:gd name="T25" fmla="*/ 599 h 1055"/>
                  <a:gd name="T26" fmla="*/ 969 w 977"/>
                  <a:gd name="T27" fmla="*/ 599 h 1055"/>
                  <a:gd name="T28" fmla="*/ 969 w 977"/>
                  <a:gd name="T29" fmla="*/ 591 h 1055"/>
                  <a:gd name="T30" fmla="*/ 970 w 977"/>
                  <a:gd name="T31" fmla="*/ 561 h 1055"/>
                  <a:gd name="T32" fmla="*/ 971 w 977"/>
                  <a:gd name="T33" fmla="*/ 531 h 1055"/>
                  <a:gd name="T34" fmla="*/ 494 w 977"/>
                  <a:gd name="T35" fmla="*/ 0 h 1055"/>
                  <a:gd name="T36" fmla="*/ 0 w 977"/>
                  <a:gd name="T37" fmla="*/ 518 h 1055"/>
                  <a:gd name="T38" fmla="*/ 501 w 977"/>
                  <a:gd name="T39" fmla="*/ 105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7" h="1055">
                    <a:moveTo>
                      <a:pt x="253" y="406"/>
                    </a:moveTo>
                    <a:lnTo>
                      <a:pt x="253" y="406"/>
                    </a:lnTo>
                    <a:cubicBezTo>
                      <a:pt x="263" y="293"/>
                      <a:pt x="368" y="205"/>
                      <a:pt x="494" y="205"/>
                    </a:cubicBezTo>
                    <a:cubicBezTo>
                      <a:pt x="621" y="205"/>
                      <a:pt x="710" y="286"/>
                      <a:pt x="720" y="406"/>
                    </a:cubicBezTo>
                    <a:lnTo>
                      <a:pt x="253" y="406"/>
                    </a:lnTo>
                    <a:close/>
                    <a:moveTo>
                      <a:pt x="501" y="1055"/>
                    </a:moveTo>
                    <a:lnTo>
                      <a:pt x="501" y="1055"/>
                    </a:lnTo>
                    <a:cubicBezTo>
                      <a:pt x="772" y="1055"/>
                      <a:pt x="913" y="896"/>
                      <a:pt x="974" y="801"/>
                    </a:cubicBezTo>
                    <a:lnTo>
                      <a:pt x="977" y="795"/>
                    </a:lnTo>
                    <a:lnTo>
                      <a:pt x="801" y="661"/>
                    </a:lnTo>
                    <a:lnTo>
                      <a:pt x="796" y="668"/>
                    </a:lnTo>
                    <a:cubicBezTo>
                      <a:pt x="768" y="714"/>
                      <a:pt x="692" y="835"/>
                      <a:pt x="513" y="835"/>
                    </a:cubicBezTo>
                    <a:cubicBezTo>
                      <a:pt x="307" y="835"/>
                      <a:pt x="259" y="676"/>
                      <a:pt x="247" y="599"/>
                    </a:cubicBezTo>
                    <a:lnTo>
                      <a:pt x="969" y="599"/>
                    </a:lnTo>
                    <a:lnTo>
                      <a:pt x="969" y="591"/>
                    </a:lnTo>
                    <a:cubicBezTo>
                      <a:pt x="969" y="583"/>
                      <a:pt x="969" y="572"/>
                      <a:pt x="970" y="561"/>
                    </a:cubicBezTo>
                    <a:cubicBezTo>
                      <a:pt x="970" y="550"/>
                      <a:pt x="971" y="539"/>
                      <a:pt x="971" y="531"/>
                    </a:cubicBezTo>
                    <a:cubicBezTo>
                      <a:pt x="971" y="199"/>
                      <a:pt x="793" y="0"/>
                      <a:pt x="494" y="0"/>
                    </a:cubicBezTo>
                    <a:cubicBezTo>
                      <a:pt x="208" y="0"/>
                      <a:pt x="0" y="218"/>
                      <a:pt x="0" y="518"/>
                    </a:cubicBezTo>
                    <a:cubicBezTo>
                      <a:pt x="0" y="839"/>
                      <a:pt x="201" y="1055"/>
                      <a:pt x="501" y="1055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Freeform 10">
                <a:extLst>
                  <a:ext uri="{FF2B5EF4-FFF2-40B4-BE49-F238E27FC236}">
                    <a16:creationId xmlns:a16="http://schemas.microsoft.com/office/drawing/2014/main" id="{7CA2ACC6-8DD6-4C15-8310-23CE465BC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361" y="2874972"/>
                <a:ext cx="399070" cy="450015"/>
              </a:xfrm>
              <a:custGeom>
                <a:avLst/>
                <a:gdLst>
                  <a:gd name="T0" fmla="*/ 494 w 939"/>
                  <a:gd name="T1" fmla="*/ 1055 h 1055"/>
                  <a:gd name="T2" fmla="*/ 494 w 939"/>
                  <a:gd name="T3" fmla="*/ 1055 h 1055"/>
                  <a:gd name="T4" fmla="*/ 937 w 939"/>
                  <a:gd name="T5" fmla="*/ 777 h 1055"/>
                  <a:gd name="T6" fmla="*/ 939 w 939"/>
                  <a:gd name="T7" fmla="*/ 771 h 1055"/>
                  <a:gd name="T8" fmla="*/ 734 w 939"/>
                  <a:gd name="T9" fmla="*/ 661 h 1055"/>
                  <a:gd name="T10" fmla="*/ 731 w 939"/>
                  <a:gd name="T11" fmla="*/ 669 h 1055"/>
                  <a:gd name="T12" fmla="*/ 501 w 939"/>
                  <a:gd name="T13" fmla="*/ 833 h 1055"/>
                  <a:gd name="T14" fmla="*/ 250 w 939"/>
                  <a:gd name="T15" fmla="*/ 526 h 1055"/>
                  <a:gd name="T16" fmla="*/ 501 w 939"/>
                  <a:gd name="T17" fmla="*/ 220 h 1055"/>
                  <a:gd name="T18" fmla="*/ 725 w 939"/>
                  <a:gd name="T19" fmla="*/ 393 h 1055"/>
                  <a:gd name="T20" fmla="*/ 727 w 939"/>
                  <a:gd name="T21" fmla="*/ 402 h 1055"/>
                  <a:gd name="T22" fmla="*/ 939 w 939"/>
                  <a:gd name="T23" fmla="*/ 291 h 1055"/>
                  <a:gd name="T24" fmla="*/ 937 w 939"/>
                  <a:gd name="T25" fmla="*/ 284 h 1055"/>
                  <a:gd name="T26" fmla="*/ 494 w 939"/>
                  <a:gd name="T27" fmla="*/ 0 h 1055"/>
                  <a:gd name="T28" fmla="*/ 0 w 939"/>
                  <a:gd name="T29" fmla="*/ 531 h 1055"/>
                  <a:gd name="T30" fmla="*/ 494 w 939"/>
                  <a:gd name="T31" fmla="*/ 105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9" h="1055">
                    <a:moveTo>
                      <a:pt x="494" y="1055"/>
                    </a:moveTo>
                    <a:lnTo>
                      <a:pt x="494" y="1055"/>
                    </a:lnTo>
                    <a:cubicBezTo>
                      <a:pt x="732" y="1055"/>
                      <a:pt x="881" y="905"/>
                      <a:pt x="937" y="777"/>
                    </a:cubicBezTo>
                    <a:lnTo>
                      <a:pt x="939" y="771"/>
                    </a:lnTo>
                    <a:lnTo>
                      <a:pt x="734" y="661"/>
                    </a:lnTo>
                    <a:lnTo>
                      <a:pt x="731" y="669"/>
                    </a:lnTo>
                    <a:cubicBezTo>
                      <a:pt x="687" y="780"/>
                      <a:pt x="612" y="833"/>
                      <a:pt x="501" y="833"/>
                    </a:cubicBezTo>
                    <a:cubicBezTo>
                      <a:pt x="346" y="833"/>
                      <a:pt x="250" y="716"/>
                      <a:pt x="250" y="526"/>
                    </a:cubicBezTo>
                    <a:cubicBezTo>
                      <a:pt x="250" y="334"/>
                      <a:pt x="344" y="220"/>
                      <a:pt x="501" y="220"/>
                    </a:cubicBezTo>
                    <a:cubicBezTo>
                      <a:pt x="638" y="220"/>
                      <a:pt x="698" y="314"/>
                      <a:pt x="725" y="393"/>
                    </a:cubicBezTo>
                    <a:lnTo>
                      <a:pt x="727" y="402"/>
                    </a:lnTo>
                    <a:lnTo>
                      <a:pt x="939" y="291"/>
                    </a:lnTo>
                    <a:lnTo>
                      <a:pt x="937" y="284"/>
                    </a:lnTo>
                    <a:cubicBezTo>
                      <a:pt x="867" y="104"/>
                      <a:pt x="706" y="0"/>
                      <a:pt x="494" y="0"/>
                    </a:cubicBezTo>
                    <a:cubicBezTo>
                      <a:pt x="198" y="0"/>
                      <a:pt x="0" y="213"/>
                      <a:pt x="0" y="531"/>
                    </a:cubicBezTo>
                    <a:cubicBezTo>
                      <a:pt x="0" y="854"/>
                      <a:pt x="189" y="1055"/>
                      <a:pt x="494" y="1055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Freeform 11">
                <a:extLst>
                  <a:ext uri="{FF2B5EF4-FFF2-40B4-BE49-F238E27FC236}">
                    <a16:creationId xmlns:a16="http://schemas.microsoft.com/office/drawing/2014/main" id="{32ECB8CC-21A2-4F9E-B0F9-3ADB25F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141" y="2704447"/>
                <a:ext cx="382089" cy="609927"/>
              </a:xfrm>
              <a:custGeom>
                <a:avLst/>
                <a:gdLst>
                  <a:gd name="T0" fmla="*/ 631 w 900"/>
                  <a:gd name="T1" fmla="*/ 734 h 1431"/>
                  <a:gd name="T2" fmla="*/ 631 w 900"/>
                  <a:gd name="T3" fmla="*/ 734 h 1431"/>
                  <a:gd name="T4" fmla="*/ 647 w 900"/>
                  <a:gd name="T5" fmla="*/ 921 h 1431"/>
                  <a:gd name="T6" fmla="*/ 647 w 900"/>
                  <a:gd name="T7" fmla="*/ 1431 h 1431"/>
                  <a:gd name="T8" fmla="*/ 900 w 900"/>
                  <a:gd name="T9" fmla="*/ 1431 h 1431"/>
                  <a:gd name="T10" fmla="*/ 900 w 900"/>
                  <a:gd name="T11" fmla="*/ 861 h 1431"/>
                  <a:gd name="T12" fmla="*/ 832 w 900"/>
                  <a:gd name="T13" fmla="*/ 525 h 1431"/>
                  <a:gd name="T14" fmla="*/ 553 w 900"/>
                  <a:gd name="T15" fmla="*/ 399 h 1431"/>
                  <a:gd name="T16" fmla="*/ 252 w 900"/>
                  <a:gd name="T17" fmla="*/ 531 h 1431"/>
                  <a:gd name="T18" fmla="*/ 252 w 900"/>
                  <a:gd name="T19" fmla="*/ 0 h 1431"/>
                  <a:gd name="T20" fmla="*/ 0 w 900"/>
                  <a:gd name="T21" fmla="*/ 0 h 1431"/>
                  <a:gd name="T22" fmla="*/ 0 w 900"/>
                  <a:gd name="T23" fmla="*/ 1431 h 1431"/>
                  <a:gd name="T24" fmla="*/ 252 w 900"/>
                  <a:gd name="T25" fmla="*/ 1431 h 1431"/>
                  <a:gd name="T26" fmla="*/ 252 w 900"/>
                  <a:gd name="T27" fmla="*/ 892 h 1431"/>
                  <a:gd name="T28" fmla="*/ 463 w 900"/>
                  <a:gd name="T29" fmla="*/ 625 h 1431"/>
                  <a:gd name="T30" fmla="*/ 631 w 900"/>
                  <a:gd name="T31" fmla="*/ 734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0" h="1431">
                    <a:moveTo>
                      <a:pt x="631" y="734"/>
                    </a:moveTo>
                    <a:lnTo>
                      <a:pt x="631" y="734"/>
                    </a:lnTo>
                    <a:cubicBezTo>
                      <a:pt x="644" y="781"/>
                      <a:pt x="647" y="840"/>
                      <a:pt x="647" y="921"/>
                    </a:cubicBezTo>
                    <a:lnTo>
                      <a:pt x="647" y="1431"/>
                    </a:lnTo>
                    <a:lnTo>
                      <a:pt x="900" y="1431"/>
                    </a:lnTo>
                    <a:lnTo>
                      <a:pt x="900" y="861"/>
                    </a:lnTo>
                    <a:cubicBezTo>
                      <a:pt x="900" y="659"/>
                      <a:pt x="876" y="588"/>
                      <a:pt x="832" y="525"/>
                    </a:cubicBezTo>
                    <a:cubicBezTo>
                      <a:pt x="769" y="440"/>
                      <a:pt x="677" y="399"/>
                      <a:pt x="553" y="399"/>
                    </a:cubicBezTo>
                    <a:cubicBezTo>
                      <a:pt x="421" y="399"/>
                      <a:pt x="309" y="449"/>
                      <a:pt x="252" y="531"/>
                    </a:cubicBezTo>
                    <a:lnTo>
                      <a:pt x="252" y="0"/>
                    </a:lnTo>
                    <a:lnTo>
                      <a:pt x="0" y="0"/>
                    </a:lnTo>
                    <a:lnTo>
                      <a:pt x="0" y="1431"/>
                    </a:lnTo>
                    <a:lnTo>
                      <a:pt x="252" y="1431"/>
                    </a:lnTo>
                    <a:lnTo>
                      <a:pt x="252" y="892"/>
                    </a:lnTo>
                    <a:cubicBezTo>
                      <a:pt x="252" y="722"/>
                      <a:pt x="329" y="625"/>
                      <a:pt x="463" y="625"/>
                    </a:cubicBezTo>
                    <a:cubicBezTo>
                      <a:pt x="554" y="625"/>
                      <a:pt x="609" y="661"/>
                      <a:pt x="631" y="734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Freeform 12">
                <a:extLst>
                  <a:ext uri="{FF2B5EF4-FFF2-40B4-BE49-F238E27FC236}">
                    <a16:creationId xmlns:a16="http://schemas.microsoft.com/office/drawing/2014/main" id="{2B57EA65-5D39-4AFD-9A47-C60E472D2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73" y="2874264"/>
                <a:ext cx="383504" cy="440109"/>
              </a:xfrm>
              <a:custGeom>
                <a:avLst/>
                <a:gdLst>
                  <a:gd name="T0" fmla="*/ 631 w 901"/>
                  <a:gd name="T1" fmla="*/ 335 h 1032"/>
                  <a:gd name="T2" fmla="*/ 631 w 901"/>
                  <a:gd name="T3" fmla="*/ 335 h 1032"/>
                  <a:gd name="T4" fmla="*/ 648 w 901"/>
                  <a:gd name="T5" fmla="*/ 522 h 1032"/>
                  <a:gd name="T6" fmla="*/ 648 w 901"/>
                  <a:gd name="T7" fmla="*/ 1032 h 1032"/>
                  <a:gd name="T8" fmla="*/ 901 w 901"/>
                  <a:gd name="T9" fmla="*/ 1032 h 1032"/>
                  <a:gd name="T10" fmla="*/ 901 w 901"/>
                  <a:gd name="T11" fmla="*/ 462 h 1032"/>
                  <a:gd name="T12" fmla="*/ 832 w 901"/>
                  <a:gd name="T13" fmla="*/ 126 h 1032"/>
                  <a:gd name="T14" fmla="*/ 553 w 901"/>
                  <a:gd name="T15" fmla="*/ 0 h 1032"/>
                  <a:gd name="T16" fmla="*/ 253 w 901"/>
                  <a:gd name="T17" fmla="*/ 132 h 1032"/>
                  <a:gd name="T18" fmla="*/ 253 w 901"/>
                  <a:gd name="T19" fmla="*/ 25 h 1032"/>
                  <a:gd name="T20" fmla="*/ 0 w 901"/>
                  <a:gd name="T21" fmla="*/ 25 h 1032"/>
                  <a:gd name="T22" fmla="*/ 0 w 901"/>
                  <a:gd name="T23" fmla="*/ 1032 h 1032"/>
                  <a:gd name="T24" fmla="*/ 253 w 901"/>
                  <a:gd name="T25" fmla="*/ 1032 h 1032"/>
                  <a:gd name="T26" fmla="*/ 253 w 901"/>
                  <a:gd name="T27" fmla="*/ 493 h 1032"/>
                  <a:gd name="T28" fmla="*/ 464 w 901"/>
                  <a:gd name="T29" fmla="*/ 226 h 1032"/>
                  <a:gd name="T30" fmla="*/ 631 w 901"/>
                  <a:gd name="T31" fmla="*/ 335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1" h="1032">
                    <a:moveTo>
                      <a:pt x="631" y="335"/>
                    </a:moveTo>
                    <a:lnTo>
                      <a:pt x="631" y="335"/>
                    </a:lnTo>
                    <a:cubicBezTo>
                      <a:pt x="645" y="382"/>
                      <a:pt x="648" y="441"/>
                      <a:pt x="648" y="522"/>
                    </a:cubicBezTo>
                    <a:lnTo>
                      <a:pt x="648" y="1032"/>
                    </a:lnTo>
                    <a:lnTo>
                      <a:pt x="901" y="1032"/>
                    </a:lnTo>
                    <a:lnTo>
                      <a:pt x="901" y="462"/>
                    </a:lnTo>
                    <a:cubicBezTo>
                      <a:pt x="901" y="260"/>
                      <a:pt x="877" y="189"/>
                      <a:pt x="832" y="126"/>
                    </a:cubicBezTo>
                    <a:cubicBezTo>
                      <a:pt x="769" y="41"/>
                      <a:pt x="678" y="0"/>
                      <a:pt x="553" y="0"/>
                    </a:cubicBezTo>
                    <a:cubicBezTo>
                      <a:pt x="422" y="0"/>
                      <a:pt x="310" y="50"/>
                      <a:pt x="253" y="132"/>
                    </a:cubicBezTo>
                    <a:lnTo>
                      <a:pt x="253" y="25"/>
                    </a:lnTo>
                    <a:lnTo>
                      <a:pt x="0" y="25"/>
                    </a:lnTo>
                    <a:lnTo>
                      <a:pt x="0" y="1032"/>
                    </a:lnTo>
                    <a:lnTo>
                      <a:pt x="253" y="1032"/>
                    </a:lnTo>
                    <a:lnTo>
                      <a:pt x="253" y="493"/>
                    </a:lnTo>
                    <a:cubicBezTo>
                      <a:pt x="253" y="323"/>
                      <a:pt x="330" y="226"/>
                      <a:pt x="464" y="226"/>
                    </a:cubicBezTo>
                    <a:cubicBezTo>
                      <a:pt x="555" y="226"/>
                      <a:pt x="610" y="262"/>
                      <a:pt x="631" y="335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290F3464-E0FC-465E-A874-F5D05C80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712" y="2704447"/>
                <a:ext cx="107551" cy="108966"/>
              </a:xfrm>
              <a:custGeom>
                <a:avLst/>
                <a:gdLst>
                  <a:gd name="T0" fmla="*/ 0 w 253"/>
                  <a:gd name="T1" fmla="*/ 256 h 256"/>
                  <a:gd name="T2" fmla="*/ 0 w 253"/>
                  <a:gd name="T3" fmla="*/ 256 h 256"/>
                  <a:gd name="T4" fmla="*/ 253 w 253"/>
                  <a:gd name="T5" fmla="*/ 256 h 256"/>
                  <a:gd name="T6" fmla="*/ 253 w 253"/>
                  <a:gd name="T7" fmla="*/ 0 h 256"/>
                  <a:gd name="T8" fmla="*/ 0 w 253"/>
                  <a:gd name="T9" fmla="*/ 0 h 256"/>
                  <a:gd name="T10" fmla="*/ 0 w 253"/>
                  <a:gd name="T11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256">
                    <a:moveTo>
                      <a:pt x="0" y="256"/>
                    </a:moveTo>
                    <a:lnTo>
                      <a:pt x="0" y="256"/>
                    </a:lnTo>
                    <a:lnTo>
                      <a:pt x="253" y="256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E5A73043-F098-4955-A944-F43F9CC60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712" y="2884878"/>
                <a:ext cx="107551" cy="429496"/>
              </a:xfrm>
              <a:custGeom>
                <a:avLst/>
                <a:gdLst>
                  <a:gd name="T0" fmla="*/ 0 w 253"/>
                  <a:gd name="T1" fmla="*/ 1007 h 1007"/>
                  <a:gd name="T2" fmla="*/ 0 w 253"/>
                  <a:gd name="T3" fmla="*/ 1007 h 1007"/>
                  <a:gd name="T4" fmla="*/ 253 w 253"/>
                  <a:gd name="T5" fmla="*/ 1007 h 1007"/>
                  <a:gd name="T6" fmla="*/ 253 w 253"/>
                  <a:gd name="T7" fmla="*/ 0 h 1007"/>
                  <a:gd name="T8" fmla="*/ 0 w 253"/>
                  <a:gd name="T9" fmla="*/ 0 h 1007"/>
                  <a:gd name="T10" fmla="*/ 0 w 253"/>
                  <a:gd name="T11" fmla="*/ 1007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007">
                    <a:moveTo>
                      <a:pt x="0" y="1007"/>
                    </a:moveTo>
                    <a:lnTo>
                      <a:pt x="0" y="1007"/>
                    </a:lnTo>
                    <a:lnTo>
                      <a:pt x="253" y="1007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100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7B50896C-820E-47E7-8CBB-CE1147B53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8417" y="2874972"/>
                <a:ext cx="415344" cy="450015"/>
              </a:xfrm>
              <a:custGeom>
                <a:avLst/>
                <a:gdLst>
                  <a:gd name="T0" fmla="*/ 253 w 978"/>
                  <a:gd name="T1" fmla="*/ 406 h 1055"/>
                  <a:gd name="T2" fmla="*/ 253 w 978"/>
                  <a:gd name="T3" fmla="*/ 406 h 1055"/>
                  <a:gd name="T4" fmla="*/ 495 w 978"/>
                  <a:gd name="T5" fmla="*/ 205 h 1055"/>
                  <a:gd name="T6" fmla="*/ 720 w 978"/>
                  <a:gd name="T7" fmla="*/ 406 h 1055"/>
                  <a:gd name="T8" fmla="*/ 253 w 978"/>
                  <a:gd name="T9" fmla="*/ 406 h 1055"/>
                  <a:gd name="T10" fmla="*/ 974 w 978"/>
                  <a:gd name="T11" fmla="*/ 801 h 1055"/>
                  <a:gd name="T12" fmla="*/ 974 w 978"/>
                  <a:gd name="T13" fmla="*/ 801 h 1055"/>
                  <a:gd name="T14" fmla="*/ 978 w 978"/>
                  <a:gd name="T15" fmla="*/ 795 h 1055"/>
                  <a:gd name="T16" fmla="*/ 801 w 978"/>
                  <a:gd name="T17" fmla="*/ 661 h 1055"/>
                  <a:gd name="T18" fmla="*/ 797 w 978"/>
                  <a:gd name="T19" fmla="*/ 668 h 1055"/>
                  <a:gd name="T20" fmla="*/ 514 w 978"/>
                  <a:gd name="T21" fmla="*/ 835 h 1055"/>
                  <a:gd name="T22" fmla="*/ 248 w 978"/>
                  <a:gd name="T23" fmla="*/ 599 h 1055"/>
                  <a:gd name="T24" fmla="*/ 969 w 978"/>
                  <a:gd name="T25" fmla="*/ 599 h 1055"/>
                  <a:gd name="T26" fmla="*/ 969 w 978"/>
                  <a:gd name="T27" fmla="*/ 591 h 1055"/>
                  <a:gd name="T28" fmla="*/ 970 w 978"/>
                  <a:gd name="T29" fmla="*/ 561 h 1055"/>
                  <a:gd name="T30" fmla="*/ 971 w 978"/>
                  <a:gd name="T31" fmla="*/ 531 h 1055"/>
                  <a:gd name="T32" fmla="*/ 495 w 978"/>
                  <a:gd name="T33" fmla="*/ 0 h 1055"/>
                  <a:gd name="T34" fmla="*/ 0 w 978"/>
                  <a:gd name="T35" fmla="*/ 518 h 1055"/>
                  <a:gd name="T36" fmla="*/ 501 w 978"/>
                  <a:gd name="T37" fmla="*/ 1055 h 1055"/>
                  <a:gd name="T38" fmla="*/ 974 w 978"/>
                  <a:gd name="T39" fmla="*/ 801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8" h="1055">
                    <a:moveTo>
                      <a:pt x="253" y="406"/>
                    </a:moveTo>
                    <a:lnTo>
                      <a:pt x="253" y="406"/>
                    </a:lnTo>
                    <a:cubicBezTo>
                      <a:pt x="264" y="293"/>
                      <a:pt x="368" y="205"/>
                      <a:pt x="495" y="205"/>
                    </a:cubicBezTo>
                    <a:cubicBezTo>
                      <a:pt x="621" y="205"/>
                      <a:pt x="710" y="286"/>
                      <a:pt x="720" y="406"/>
                    </a:cubicBezTo>
                    <a:lnTo>
                      <a:pt x="253" y="406"/>
                    </a:lnTo>
                    <a:close/>
                    <a:moveTo>
                      <a:pt x="974" y="801"/>
                    </a:moveTo>
                    <a:lnTo>
                      <a:pt x="974" y="801"/>
                    </a:lnTo>
                    <a:lnTo>
                      <a:pt x="978" y="795"/>
                    </a:lnTo>
                    <a:lnTo>
                      <a:pt x="801" y="661"/>
                    </a:lnTo>
                    <a:lnTo>
                      <a:pt x="797" y="668"/>
                    </a:lnTo>
                    <a:cubicBezTo>
                      <a:pt x="768" y="714"/>
                      <a:pt x="692" y="835"/>
                      <a:pt x="514" y="835"/>
                    </a:cubicBezTo>
                    <a:cubicBezTo>
                      <a:pt x="308" y="835"/>
                      <a:pt x="259" y="676"/>
                      <a:pt x="248" y="599"/>
                    </a:cubicBezTo>
                    <a:lnTo>
                      <a:pt x="969" y="599"/>
                    </a:lnTo>
                    <a:lnTo>
                      <a:pt x="969" y="591"/>
                    </a:lnTo>
                    <a:cubicBezTo>
                      <a:pt x="969" y="583"/>
                      <a:pt x="969" y="572"/>
                      <a:pt x="970" y="561"/>
                    </a:cubicBezTo>
                    <a:cubicBezTo>
                      <a:pt x="971" y="550"/>
                      <a:pt x="971" y="539"/>
                      <a:pt x="971" y="531"/>
                    </a:cubicBezTo>
                    <a:cubicBezTo>
                      <a:pt x="971" y="199"/>
                      <a:pt x="793" y="0"/>
                      <a:pt x="495" y="0"/>
                    </a:cubicBezTo>
                    <a:cubicBezTo>
                      <a:pt x="208" y="0"/>
                      <a:pt x="0" y="218"/>
                      <a:pt x="0" y="518"/>
                    </a:cubicBezTo>
                    <a:cubicBezTo>
                      <a:pt x="0" y="839"/>
                      <a:pt x="201" y="1055"/>
                      <a:pt x="501" y="1055"/>
                    </a:cubicBezTo>
                    <a:cubicBezTo>
                      <a:pt x="772" y="1055"/>
                      <a:pt x="914" y="896"/>
                      <a:pt x="974" y="801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687ACB1E-4B37-45F9-862B-19B87A2ED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3623" y="2704447"/>
                <a:ext cx="425958" cy="609927"/>
              </a:xfrm>
              <a:custGeom>
                <a:avLst/>
                <a:gdLst>
                  <a:gd name="T0" fmla="*/ 253 w 1001"/>
                  <a:gd name="T1" fmla="*/ 1116 h 1431"/>
                  <a:gd name="T2" fmla="*/ 253 w 1001"/>
                  <a:gd name="T3" fmla="*/ 1116 h 1431"/>
                  <a:gd name="T4" fmla="*/ 389 w 1001"/>
                  <a:gd name="T5" fmla="*/ 991 h 1431"/>
                  <a:gd name="T6" fmla="*/ 686 w 1001"/>
                  <a:gd name="T7" fmla="*/ 1431 h 1431"/>
                  <a:gd name="T8" fmla="*/ 1001 w 1001"/>
                  <a:gd name="T9" fmla="*/ 1431 h 1431"/>
                  <a:gd name="T10" fmla="*/ 569 w 1001"/>
                  <a:gd name="T11" fmla="*/ 818 h 1431"/>
                  <a:gd name="T12" fmla="*/ 969 w 1001"/>
                  <a:gd name="T13" fmla="*/ 424 h 1431"/>
                  <a:gd name="T14" fmla="*/ 641 w 1001"/>
                  <a:gd name="T15" fmla="*/ 424 h 1431"/>
                  <a:gd name="T16" fmla="*/ 253 w 1001"/>
                  <a:gd name="T17" fmla="*/ 819 h 1431"/>
                  <a:gd name="T18" fmla="*/ 253 w 1001"/>
                  <a:gd name="T19" fmla="*/ 0 h 1431"/>
                  <a:gd name="T20" fmla="*/ 0 w 1001"/>
                  <a:gd name="T21" fmla="*/ 0 h 1431"/>
                  <a:gd name="T22" fmla="*/ 0 w 1001"/>
                  <a:gd name="T23" fmla="*/ 1431 h 1431"/>
                  <a:gd name="T24" fmla="*/ 253 w 1001"/>
                  <a:gd name="T25" fmla="*/ 1431 h 1431"/>
                  <a:gd name="T26" fmla="*/ 253 w 1001"/>
                  <a:gd name="T27" fmla="*/ 1116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1" h="1431">
                    <a:moveTo>
                      <a:pt x="253" y="1116"/>
                    </a:moveTo>
                    <a:lnTo>
                      <a:pt x="253" y="1116"/>
                    </a:lnTo>
                    <a:lnTo>
                      <a:pt x="389" y="991"/>
                    </a:lnTo>
                    <a:lnTo>
                      <a:pt x="686" y="1431"/>
                    </a:lnTo>
                    <a:lnTo>
                      <a:pt x="1001" y="1431"/>
                    </a:lnTo>
                    <a:lnTo>
                      <a:pt x="569" y="818"/>
                    </a:lnTo>
                    <a:lnTo>
                      <a:pt x="969" y="424"/>
                    </a:lnTo>
                    <a:lnTo>
                      <a:pt x="641" y="424"/>
                    </a:lnTo>
                    <a:lnTo>
                      <a:pt x="253" y="819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1431"/>
                    </a:lnTo>
                    <a:lnTo>
                      <a:pt x="253" y="1431"/>
                    </a:lnTo>
                    <a:lnTo>
                      <a:pt x="253" y="111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7" name="Beeldmerk">
              <a:extLst>
                <a:ext uri="{FF2B5EF4-FFF2-40B4-BE49-F238E27FC236}">
                  <a16:creationId xmlns:a16="http://schemas.microsoft.com/office/drawing/2014/main" id="{9178F720-9AEE-45AD-922A-88699E172406}"/>
                </a:ext>
              </a:extLst>
            </p:cNvPr>
            <p:cNvGrpSpPr/>
            <p:nvPr userDrawn="1"/>
          </p:nvGrpSpPr>
          <p:grpSpPr>
            <a:xfrm>
              <a:off x="436967" y="2468019"/>
              <a:ext cx="1740667" cy="1745915"/>
              <a:chOff x="2964997" y="2369766"/>
              <a:chExt cx="2112101" cy="2118469"/>
            </a:xfrm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265AFB15-0A58-42D7-A8B0-1C1DA0EA0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782" y="2369766"/>
                <a:ext cx="945315" cy="947438"/>
              </a:xfrm>
              <a:custGeom>
                <a:avLst/>
                <a:gdLst>
                  <a:gd name="T0" fmla="*/ 321 w 2224"/>
                  <a:gd name="T1" fmla="*/ 1900 h 2221"/>
                  <a:gd name="T2" fmla="*/ 321 w 2224"/>
                  <a:gd name="T3" fmla="*/ 1900 h 2221"/>
                  <a:gd name="T4" fmla="*/ 321 w 2224"/>
                  <a:gd name="T5" fmla="*/ 1371 h 2221"/>
                  <a:gd name="T6" fmla="*/ 1976 w 2224"/>
                  <a:gd name="T7" fmla="*/ 1371 h 2221"/>
                  <a:gd name="T8" fmla="*/ 1784 w 2224"/>
                  <a:gd name="T9" fmla="*/ 1050 h 2221"/>
                  <a:gd name="T10" fmla="*/ 1174 w 2224"/>
                  <a:gd name="T11" fmla="*/ 1050 h 2221"/>
                  <a:gd name="T12" fmla="*/ 1174 w 2224"/>
                  <a:gd name="T13" fmla="*/ 439 h 2221"/>
                  <a:gd name="T14" fmla="*/ 853 w 2224"/>
                  <a:gd name="T15" fmla="*/ 247 h 2221"/>
                  <a:gd name="T16" fmla="*/ 853 w 2224"/>
                  <a:gd name="T17" fmla="*/ 1050 h 2221"/>
                  <a:gd name="T18" fmla="*/ 321 w 2224"/>
                  <a:gd name="T19" fmla="*/ 1050 h 2221"/>
                  <a:gd name="T20" fmla="*/ 321 w 2224"/>
                  <a:gd name="T21" fmla="*/ 55 h 2221"/>
                  <a:gd name="T22" fmla="*/ 0 w 2224"/>
                  <a:gd name="T23" fmla="*/ 0 h 2221"/>
                  <a:gd name="T24" fmla="*/ 0 w 2224"/>
                  <a:gd name="T25" fmla="*/ 2221 h 2221"/>
                  <a:gd name="T26" fmla="*/ 2224 w 2224"/>
                  <a:gd name="T27" fmla="*/ 2221 h 2221"/>
                  <a:gd name="T28" fmla="*/ 2168 w 2224"/>
                  <a:gd name="T29" fmla="*/ 1900 h 2221"/>
                  <a:gd name="T30" fmla="*/ 321 w 2224"/>
                  <a:gd name="T31" fmla="*/ 1900 h 2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4" h="2221">
                    <a:moveTo>
                      <a:pt x="321" y="1900"/>
                    </a:moveTo>
                    <a:lnTo>
                      <a:pt x="321" y="1900"/>
                    </a:lnTo>
                    <a:lnTo>
                      <a:pt x="321" y="1371"/>
                    </a:lnTo>
                    <a:lnTo>
                      <a:pt x="1976" y="1371"/>
                    </a:lnTo>
                    <a:cubicBezTo>
                      <a:pt x="1921" y="1260"/>
                      <a:pt x="1856" y="1152"/>
                      <a:pt x="1784" y="1050"/>
                    </a:cubicBezTo>
                    <a:lnTo>
                      <a:pt x="1174" y="1050"/>
                    </a:lnTo>
                    <a:lnTo>
                      <a:pt x="1174" y="439"/>
                    </a:lnTo>
                    <a:cubicBezTo>
                      <a:pt x="1071" y="367"/>
                      <a:pt x="963" y="302"/>
                      <a:pt x="853" y="247"/>
                    </a:cubicBezTo>
                    <a:lnTo>
                      <a:pt x="853" y="1050"/>
                    </a:lnTo>
                    <a:lnTo>
                      <a:pt x="321" y="1050"/>
                    </a:lnTo>
                    <a:lnTo>
                      <a:pt x="321" y="55"/>
                    </a:lnTo>
                    <a:cubicBezTo>
                      <a:pt x="213" y="29"/>
                      <a:pt x="105" y="10"/>
                      <a:pt x="0" y="0"/>
                    </a:cubicBezTo>
                    <a:lnTo>
                      <a:pt x="0" y="2221"/>
                    </a:lnTo>
                    <a:lnTo>
                      <a:pt x="2224" y="2221"/>
                    </a:lnTo>
                    <a:cubicBezTo>
                      <a:pt x="2213" y="2116"/>
                      <a:pt x="2194" y="2008"/>
                      <a:pt x="2168" y="1900"/>
                    </a:cubicBezTo>
                    <a:lnTo>
                      <a:pt x="321" y="190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A9D7B425-DA75-4A0C-87EF-85DDCC7E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997" y="2370474"/>
                <a:ext cx="2112101" cy="2117761"/>
              </a:xfrm>
              <a:custGeom>
                <a:avLst/>
                <a:gdLst>
                  <a:gd name="T0" fmla="*/ 2220 w 4968"/>
                  <a:gd name="T1" fmla="*/ 0 h 4967"/>
                  <a:gd name="T2" fmla="*/ 2220 w 4968"/>
                  <a:gd name="T3" fmla="*/ 0 h 4967"/>
                  <a:gd name="T4" fmla="*/ 1899 w 4968"/>
                  <a:gd name="T5" fmla="*/ 54 h 4967"/>
                  <a:gd name="T6" fmla="*/ 1899 w 4968"/>
                  <a:gd name="T7" fmla="*/ 1146 h 4967"/>
                  <a:gd name="T8" fmla="*/ 1894 w 4968"/>
                  <a:gd name="T9" fmla="*/ 1141 h 4967"/>
                  <a:gd name="T10" fmla="*/ 1135 w 4968"/>
                  <a:gd name="T11" fmla="*/ 381 h 4967"/>
                  <a:gd name="T12" fmla="*/ 873 w 4968"/>
                  <a:gd name="T13" fmla="*/ 574 h 4967"/>
                  <a:gd name="T14" fmla="*/ 1895 w 4968"/>
                  <a:gd name="T15" fmla="*/ 1596 h 4967"/>
                  <a:gd name="T16" fmla="*/ 1899 w 4968"/>
                  <a:gd name="T17" fmla="*/ 1592 h 4967"/>
                  <a:gd name="T18" fmla="*/ 1899 w 4968"/>
                  <a:gd name="T19" fmla="*/ 2332 h 4967"/>
                  <a:gd name="T20" fmla="*/ 1894 w 4968"/>
                  <a:gd name="T21" fmla="*/ 2327 h 4967"/>
                  <a:gd name="T22" fmla="*/ 515 w 4968"/>
                  <a:gd name="T23" fmla="*/ 947 h 4967"/>
                  <a:gd name="T24" fmla="*/ 331 w 4968"/>
                  <a:gd name="T25" fmla="*/ 1217 h 4967"/>
                  <a:gd name="T26" fmla="*/ 1018 w 4968"/>
                  <a:gd name="T27" fmla="*/ 1904 h 4967"/>
                  <a:gd name="T28" fmla="*/ 1010 w 4968"/>
                  <a:gd name="T29" fmla="*/ 1904 h 4967"/>
                  <a:gd name="T30" fmla="*/ 929 w 4968"/>
                  <a:gd name="T31" fmla="*/ 1901 h 4967"/>
                  <a:gd name="T32" fmla="*/ 55 w 4968"/>
                  <a:gd name="T33" fmla="*/ 1901 h 4967"/>
                  <a:gd name="T34" fmla="*/ 0 w 4968"/>
                  <a:gd name="T35" fmla="*/ 2222 h 4967"/>
                  <a:gd name="T36" fmla="*/ 929 w 4968"/>
                  <a:gd name="T37" fmla="*/ 2222 h 4967"/>
                  <a:gd name="T38" fmla="*/ 1894 w 4968"/>
                  <a:gd name="T39" fmla="*/ 3184 h 4967"/>
                  <a:gd name="T40" fmla="*/ 1894 w 4968"/>
                  <a:gd name="T41" fmla="*/ 4910 h 4967"/>
                  <a:gd name="T42" fmla="*/ 1897 w 4968"/>
                  <a:gd name="T43" fmla="*/ 4910 h 4967"/>
                  <a:gd name="T44" fmla="*/ 2218 w 4968"/>
                  <a:gd name="T45" fmla="*/ 4966 h 4967"/>
                  <a:gd name="T46" fmla="*/ 2220 w 4968"/>
                  <a:gd name="T47" fmla="*/ 4966 h 4967"/>
                  <a:gd name="T48" fmla="*/ 2220 w 4968"/>
                  <a:gd name="T49" fmla="*/ 3067 h 4967"/>
                  <a:gd name="T50" fmla="*/ 2747 w 4968"/>
                  <a:gd name="T51" fmla="*/ 3067 h 4967"/>
                  <a:gd name="T52" fmla="*/ 2747 w 4968"/>
                  <a:gd name="T53" fmla="*/ 4967 h 4967"/>
                  <a:gd name="T54" fmla="*/ 3068 w 4968"/>
                  <a:gd name="T55" fmla="*/ 4911 h 4967"/>
                  <a:gd name="T56" fmla="*/ 3068 w 4968"/>
                  <a:gd name="T57" fmla="*/ 3955 h 4967"/>
                  <a:gd name="T58" fmla="*/ 3074 w 4968"/>
                  <a:gd name="T59" fmla="*/ 3960 h 4967"/>
                  <a:gd name="T60" fmla="*/ 3749 w 4968"/>
                  <a:gd name="T61" fmla="*/ 4636 h 4967"/>
                  <a:gd name="T62" fmla="*/ 4019 w 4968"/>
                  <a:gd name="T63" fmla="*/ 4452 h 4967"/>
                  <a:gd name="T64" fmla="*/ 3068 w 4968"/>
                  <a:gd name="T65" fmla="*/ 3501 h 4967"/>
                  <a:gd name="T66" fmla="*/ 3068 w 4968"/>
                  <a:gd name="T67" fmla="*/ 3067 h 4967"/>
                  <a:gd name="T68" fmla="*/ 3367 w 4968"/>
                  <a:gd name="T69" fmla="*/ 3067 h 4967"/>
                  <a:gd name="T70" fmla="*/ 4392 w 4968"/>
                  <a:gd name="T71" fmla="*/ 4093 h 4967"/>
                  <a:gd name="T72" fmla="*/ 4585 w 4968"/>
                  <a:gd name="T73" fmla="*/ 3832 h 4967"/>
                  <a:gd name="T74" fmla="*/ 3821 w 4968"/>
                  <a:gd name="T75" fmla="*/ 3067 h 4967"/>
                  <a:gd name="T76" fmla="*/ 4912 w 4968"/>
                  <a:gd name="T77" fmla="*/ 3067 h 4967"/>
                  <a:gd name="T78" fmla="*/ 4968 w 4968"/>
                  <a:gd name="T79" fmla="*/ 2746 h 4967"/>
                  <a:gd name="T80" fmla="*/ 2220 w 4968"/>
                  <a:gd name="T81" fmla="*/ 2746 h 4967"/>
                  <a:gd name="T82" fmla="*/ 2220 w 4968"/>
                  <a:gd name="T83" fmla="*/ 0 h 4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68" h="4967">
                    <a:moveTo>
                      <a:pt x="2220" y="0"/>
                    </a:moveTo>
                    <a:lnTo>
                      <a:pt x="2220" y="0"/>
                    </a:lnTo>
                    <a:cubicBezTo>
                      <a:pt x="2115" y="10"/>
                      <a:pt x="2007" y="28"/>
                      <a:pt x="1899" y="54"/>
                    </a:cubicBezTo>
                    <a:lnTo>
                      <a:pt x="1899" y="1146"/>
                    </a:lnTo>
                    <a:lnTo>
                      <a:pt x="1894" y="1141"/>
                    </a:lnTo>
                    <a:lnTo>
                      <a:pt x="1135" y="381"/>
                    </a:lnTo>
                    <a:cubicBezTo>
                      <a:pt x="1043" y="440"/>
                      <a:pt x="955" y="505"/>
                      <a:pt x="873" y="574"/>
                    </a:cubicBezTo>
                    <a:lnTo>
                      <a:pt x="1895" y="1596"/>
                    </a:lnTo>
                    <a:lnTo>
                      <a:pt x="1899" y="1592"/>
                    </a:lnTo>
                    <a:lnTo>
                      <a:pt x="1899" y="2332"/>
                    </a:lnTo>
                    <a:lnTo>
                      <a:pt x="1894" y="2327"/>
                    </a:lnTo>
                    <a:lnTo>
                      <a:pt x="515" y="947"/>
                    </a:lnTo>
                    <a:cubicBezTo>
                      <a:pt x="447" y="1033"/>
                      <a:pt x="385" y="1124"/>
                      <a:pt x="331" y="1217"/>
                    </a:cubicBezTo>
                    <a:lnTo>
                      <a:pt x="1018" y="1904"/>
                    </a:lnTo>
                    <a:lnTo>
                      <a:pt x="1010" y="1904"/>
                    </a:lnTo>
                    <a:cubicBezTo>
                      <a:pt x="980" y="1902"/>
                      <a:pt x="953" y="1901"/>
                      <a:pt x="929" y="1901"/>
                    </a:cubicBezTo>
                    <a:lnTo>
                      <a:pt x="55" y="1901"/>
                    </a:lnTo>
                    <a:cubicBezTo>
                      <a:pt x="29" y="2009"/>
                      <a:pt x="10" y="2117"/>
                      <a:pt x="0" y="2222"/>
                    </a:cubicBezTo>
                    <a:lnTo>
                      <a:pt x="929" y="2222"/>
                    </a:lnTo>
                    <a:cubicBezTo>
                      <a:pt x="1460" y="2222"/>
                      <a:pt x="1893" y="2654"/>
                      <a:pt x="1894" y="3184"/>
                    </a:cubicBezTo>
                    <a:lnTo>
                      <a:pt x="1894" y="4910"/>
                    </a:lnTo>
                    <a:lnTo>
                      <a:pt x="1897" y="4910"/>
                    </a:lnTo>
                    <a:cubicBezTo>
                      <a:pt x="2004" y="4936"/>
                      <a:pt x="2112" y="4955"/>
                      <a:pt x="2218" y="4966"/>
                    </a:cubicBezTo>
                    <a:cubicBezTo>
                      <a:pt x="2218" y="4966"/>
                      <a:pt x="2220" y="4966"/>
                      <a:pt x="2220" y="4966"/>
                    </a:cubicBezTo>
                    <a:lnTo>
                      <a:pt x="2220" y="3067"/>
                    </a:lnTo>
                    <a:lnTo>
                      <a:pt x="2747" y="3067"/>
                    </a:lnTo>
                    <a:lnTo>
                      <a:pt x="2747" y="4967"/>
                    </a:lnTo>
                    <a:cubicBezTo>
                      <a:pt x="2853" y="4955"/>
                      <a:pt x="2961" y="4937"/>
                      <a:pt x="3068" y="4911"/>
                    </a:cubicBezTo>
                    <a:lnTo>
                      <a:pt x="3068" y="3955"/>
                    </a:lnTo>
                    <a:lnTo>
                      <a:pt x="3074" y="3960"/>
                    </a:lnTo>
                    <a:lnTo>
                      <a:pt x="3749" y="4636"/>
                    </a:lnTo>
                    <a:cubicBezTo>
                      <a:pt x="3842" y="4581"/>
                      <a:pt x="3933" y="4519"/>
                      <a:pt x="4019" y="4452"/>
                    </a:cubicBezTo>
                    <a:lnTo>
                      <a:pt x="3068" y="3501"/>
                    </a:lnTo>
                    <a:lnTo>
                      <a:pt x="3068" y="3067"/>
                    </a:lnTo>
                    <a:lnTo>
                      <a:pt x="3367" y="3067"/>
                    </a:lnTo>
                    <a:lnTo>
                      <a:pt x="4392" y="4093"/>
                    </a:lnTo>
                    <a:cubicBezTo>
                      <a:pt x="4462" y="4011"/>
                      <a:pt x="4526" y="3923"/>
                      <a:pt x="4585" y="3832"/>
                    </a:cubicBezTo>
                    <a:lnTo>
                      <a:pt x="3821" y="3067"/>
                    </a:lnTo>
                    <a:lnTo>
                      <a:pt x="4912" y="3067"/>
                    </a:lnTo>
                    <a:cubicBezTo>
                      <a:pt x="4938" y="2960"/>
                      <a:pt x="4957" y="2852"/>
                      <a:pt x="4968" y="2746"/>
                    </a:cubicBezTo>
                    <a:lnTo>
                      <a:pt x="2220" y="2746"/>
                    </a:lnTo>
                    <a:lnTo>
                      <a:pt x="222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63826BE8-F148-40ED-998E-D7876D3E2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997" y="3541504"/>
                <a:ext cx="581624" cy="840595"/>
              </a:xfrm>
              <a:custGeom>
                <a:avLst/>
                <a:gdLst>
                  <a:gd name="T0" fmla="*/ 902 w 1369"/>
                  <a:gd name="T1" fmla="*/ 0 h 1972"/>
                  <a:gd name="T2" fmla="*/ 902 w 1369"/>
                  <a:gd name="T3" fmla="*/ 0 h 1972"/>
                  <a:gd name="T4" fmla="*/ 0 w 1369"/>
                  <a:gd name="T5" fmla="*/ 0 h 1972"/>
                  <a:gd name="T6" fmla="*/ 55 w 1369"/>
                  <a:gd name="T7" fmla="*/ 321 h 1972"/>
                  <a:gd name="T8" fmla="*/ 902 w 1369"/>
                  <a:gd name="T9" fmla="*/ 321 h 1972"/>
                  <a:gd name="T10" fmla="*/ 1048 w 1369"/>
                  <a:gd name="T11" fmla="*/ 466 h 1972"/>
                  <a:gd name="T12" fmla="*/ 1048 w 1369"/>
                  <a:gd name="T13" fmla="*/ 850 h 1972"/>
                  <a:gd name="T14" fmla="*/ 248 w 1369"/>
                  <a:gd name="T15" fmla="*/ 850 h 1972"/>
                  <a:gd name="T16" fmla="*/ 440 w 1369"/>
                  <a:gd name="T17" fmla="*/ 1171 h 1972"/>
                  <a:gd name="T18" fmla="*/ 1048 w 1369"/>
                  <a:gd name="T19" fmla="*/ 1171 h 1972"/>
                  <a:gd name="T20" fmla="*/ 1048 w 1369"/>
                  <a:gd name="T21" fmla="*/ 1779 h 1972"/>
                  <a:gd name="T22" fmla="*/ 1369 w 1369"/>
                  <a:gd name="T23" fmla="*/ 1972 h 1972"/>
                  <a:gd name="T24" fmla="*/ 1369 w 1369"/>
                  <a:gd name="T25" fmla="*/ 466 h 1972"/>
                  <a:gd name="T26" fmla="*/ 902 w 1369"/>
                  <a:gd name="T27" fmla="*/ 0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9" h="1972">
                    <a:moveTo>
                      <a:pt x="902" y="0"/>
                    </a:moveTo>
                    <a:lnTo>
                      <a:pt x="902" y="0"/>
                    </a:lnTo>
                    <a:lnTo>
                      <a:pt x="0" y="0"/>
                    </a:lnTo>
                    <a:cubicBezTo>
                      <a:pt x="11" y="106"/>
                      <a:pt x="30" y="214"/>
                      <a:pt x="55" y="321"/>
                    </a:cubicBezTo>
                    <a:lnTo>
                      <a:pt x="902" y="321"/>
                    </a:lnTo>
                    <a:cubicBezTo>
                      <a:pt x="982" y="321"/>
                      <a:pt x="1048" y="386"/>
                      <a:pt x="1048" y="466"/>
                    </a:cubicBezTo>
                    <a:lnTo>
                      <a:pt x="1048" y="850"/>
                    </a:lnTo>
                    <a:lnTo>
                      <a:pt x="248" y="850"/>
                    </a:lnTo>
                    <a:cubicBezTo>
                      <a:pt x="303" y="961"/>
                      <a:pt x="368" y="1069"/>
                      <a:pt x="440" y="1171"/>
                    </a:cubicBezTo>
                    <a:lnTo>
                      <a:pt x="1048" y="1171"/>
                    </a:lnTo>
                    <a:lnTo>
                      <a:pt x="1048" y="1779"/>
                    </a:lnTo>
                    <a:cubicBezTo>
                      <a:pt x="1150" y="1852"/>
                      <a:pt x="1258" y="1916"/>
                      <a:pt x="1369" y="1972"/>
                    </a:cubicBezTo>
                    <a:lnTo>
                      <a:pt x="1369" y="466"/>
                    </a:lnTo>
                    <a:cubicBezTo>
                      <a:pt x="1369" y="209"/>
                      <a:pt x="1159" y="0"/>
                      <a:pt x="9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6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9E115A-4DAC-4DEB-8BDB-9C51002468AD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0726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FBC989-95BA-4715-9066-A02E240CF0E0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44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14F2206-6DE8-4489-912B-476584EFAC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65CB2EF4-81FE-45BB-BAB6-4F65137093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04823"/>
            <a:ext cx="6096000" cy="5854723"/>
          </a:xfrm>
          <a:custGeom>
            <a:avLst/>
            <a:gdLst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704871 w 4402288"/>
              <a:gd name="connsiteY9" fmla="*/ 2256944 h 4228047"/>
              <a:gd name="connsiteX10" fmla="*/ 3814443 w 4402288"/>
              <a:gd name="connsiteY10" fmla="*/ 2256944 h 4228047"/>
              <a:gd name="connsiteX11" fmla="*/ 4402288 w 4402288"/>
              <a:gd name="connsiteY11" fmla="*/ 2256944 h 4228047"/>
              <a:gd name="connsiteX12" fmla="*/ 4402288 w 4402288"/>
              <a:gd name="connsiteY12" fmla="*/ 2465369 h 4228047"/>
              <a:gd name="connsiteX13" fmla="*/ 3733022 w 4402288"/>
              <a:gd name="connsiteY13" fmla="*/ 2465369 h 4228047"/>
              <a:gd name="connsiteX14" fmla="*/ 3733022 w 4402288"/>
              <a:gd name="connsiteY14" fmla="*/ 4070118 h 4228047"/>
              <a:gd name="connsiteX15" fmla="*/ 3575092 w 4402288"/>
              <a:gd name="connsiteY15" fmla="*/ 4228047 h 4228047"/>
              <a:gd name="connsiteX16" fmla="*/ 3519397 w 4402288"/>
              <a:gd name="connsiteY16" fmla="*/ 4228047 h 4228047"/>
              <a:gd name="connsiteX17" fmla="*/ 2519418 w 4402288"/>
              <a:gd name="connsiteY17" fmla="*/ 4228047 h 4228047"/>
              <a:gd name="connsiteX18" fmla="*/ 2132731 w 4402288"/>
              <a:gd name="connsiteY18" fmla="*/ 3840972 h 4228047"/>
              <a:gd name="connsiteX19" fmla="*/ 2132731 w 4402288"/>
              <a:gd name="connsiteY19" fmla="*/ 387075 h 4228047"/>
              <a:gd name="connsiteX20" fmla="*/ 1951285 w 4402288"/>
              <a:gd name="connsiteY20" fmla="*/ 205447 h 4228047"/>
              <a:gd name="connsiteX21" fmla="*/ 945897 w 4402288"/>
              <a:gd name="connsiteY21" fmla="*/ 205447 h 4228047"/>
              <a:gd name="connsiteX22" fmla="*/ 945897 w 4402288"/>
              <a:gd name="connsiteY22" fmla="*/ 1823248 h 4228047"/>
              <a:gd name="connsiteX23" fmla="*/ 945897 w 4402288"/>
              <a:gd name="connsiteY23" fmla="*/ 1825488 h 4228047"/>
              <a:gd name="connsiteX24" fmla="*/ 800281 w 4402288"/>
              <a:gd name="connsiteY24" fmla="*/ 1971104 h 4228047"/>
              <a:gd name="connsiteX25" fmla="*/ 779395 w 4402288"/>
              <a:gd name="connsiteY25" fmla="*/ 1971104 h 4228047"/>
              <a:gd name="connsiteX26" fmla="*/ 0 w 4402288"/>
              <a:gd name="connsiteY26" fmla="*/ 1971104 h 4228047"/>
              <a:gd name="connsiteX27" fmla="*/ 0 w 4402288"/>
              <a:gd name="connsiteY27" fmla="*/ 1765657 h 4228047"/>
              <a:gd name="connsiteX28" fmla="*/ 740655 w 4402288"/>
              <a:gd name="connsiteY28" fmla="*/ 1765657 h 4228047"/>
              <a:gd name="connsiteX29" fmla="*/ 740655 w 4402288"/>
              <a:gd name="connsiteY29" fmla="*/ 220707 h 4228047"/>
              <a:gd name="connsiteX30" fmla="*/ 740655 w 4402288"/>
              <a:gd name="connsiteY30" fmla="*/ 179698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614692 w 4402288"/>
              <a:gd name="connsiteY9" fmla="*/ 2340435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527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30430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699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90776 w 4402288"/>
              <a:gd name="connsiteY25" fmla="*/ 1881291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2365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899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415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243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650804 w 4402288"/>
              <a:gd name="connsiteY16" fmla="*/ 4147781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344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516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30324"/>
              <a:gd name="connsiteX1" fmla="*/ 953757 w 4402288"/>
              <a:gd name="connsiteY1" fmla="*/ 0 h 4230324"/>
              <a:gd name="connsiteX2" fmla="*/ 1951285 w 4402288"/>
              <a:gd name="connsiteY2" fmla="*/ 0 h 4230324"/>
              <a:gd name="connsiteX3" fmla="*/ 2337971 w 4402288"/>
              <a:gd name="connsiteY3" fmla="*/ 387075 h 4230324"/>
              <a:gd name="connsiteX4" fmla="*/ 2337971 w 4402288"/>
              <a:gd name="connsiteY4" fmla="*/ 3840972 h 4230324"/>
              <a:gd name="connsiteX5" fmla="*/ 2519418 w 4402288"/>
              <a:gd name="connsiteY5" fmla="*/ 4022600 h 4230324"/>
              <a:gd name="connsiteX6" fmla="*/ 3524805 w 4402288"/>
              <a:gd name="connsiteY6" fmla="*/ 4022600 h 4230324"/>
              <a:gd name="connsiteX7" fmla="*/ 3524805 w 4402288"/>
              <a:gd name="connsiteY7" fmla="*/ 2477651 h 4230324"/>
              <a:gd name="connsiteX8" fmla="*/ 3524805 w 4402288"/>
              <a:gd name="connsiteY8" fmla="*/ 2437010 h 4230324"/>
              <a:gd name="connsiteX9" fmla="*/ 3523551 w 4402288"/>
              <a:gd name="connsiteY9" fmla="*/ 2256173 h 4230324"/>
              <a:gd name="connsiteX10" fmla="*/ 3704871 w 4402288"/>
              <a:gd name="connsiteY10" fmla="*/ 2256944 h 4230324"/>
              <a:gd name="connsiteX11" fmla="*/ 3814443 w 4402288"/>
              <a:gd name="connsiteY11" fmla="*/ 2256944 h 4230324"/>
              <a:gd name="connsiteX12" fmla="*/ 4402288 w 4402288"/>
              <a:gd name="connsiteY12" fmla="*/ 2256944 h 4230324"/>
              <a:gd name="connsiteX13" fmla="*/ 4402288 w 4402288"/>
              <a:gd name="connsiteY13" fmla="*/ 2465369 h 4230324"/>
              <a:gd name="connsiteX14" fmla="*/ 3733022 w 4402288"/>
              <a:gd name="connsiteY14" fmla="*/ 2465369 h 4230324"/>
              <a:gd name="connsiteX15" fmla="*/ 3733022 w 4402288"/>
              <a:gd name="connsiteY15" fmla="*/ 4070118 h 4230324"/>
              <a:gd name="connsiteX16" fmla="*/ 3728188 w 4402288"/>
              <a:gd name="connsiteY16" fmla="*/ 4230324 h 4230324"/>
              <a:gd name="connsiteX17" fmla="*/ 3575092 w 4402288"/>
              <a:gd name="connsiteY17" fmla="*/ 4228047 h 4230324"/>
              <a:gd name="connsiteX18" fmla="*/ 3519397 w 4402288"/>
              <a:gd name="connsiteY18" fmla="*/ 4228047 h 4230324"/>
              <a:gd name="connsiteX19" fmla="*/ 2519418 w 4402288"/>
              <a:gd name="connsiteY19" fmla="*/ 4228047 h 4230324"/>
              <a:gd name="connsiteX20" fmla="*/ 2132731 w 4402288"/>
              <a:gd name="connsiteY20" fmla="*/ 3840972 h 4230324"/>
              <a:gd name="connsiteX21" fmla="*/ 2132731 w 4402288"/>
              <a:gd name="connsiteY21" fmla="*/ 387075 h 4230324"/>
              <a:gd name="connsiteX22" fmla="*/ 1951285 w 4402288"/>
              <a:gd name="connsiteY22" fmla="*/ 205447 h 4230324"/>
              <a:gd name="connsiteX23" fmla="*/ 945897 w 4402288"/>
              <a:gd name="connsiteY23" fmla="*/ 205447 h 4230324"/>
              <a:gd name="connsiteX24" fmla="*/ 945897 w 4402288"/>
              <a:gd name="connsiteY24" fmla="*/ 1823248 h 4230324"/>
              <a:gd name="connsiteX25" fmla="*/ 945897 w 4402288"/>
              <a:gd name="connsiteY25" fmla="*/ 1825488 h 4230324"/>
              <a:gd name="connsiteX26" fmla="*/ 944084 w 4402288"/>
              <a:gd name="connsiteY26" fmla="*/ 1972432 h 4230324"/>
              <a:gd name="connsiteX27" fmla="*/ 800281 w 4402288"/>
              <a:gd name="connsiteY27" fmla="*/ 1971104 h 4230324"/>
              <a:gd name="connsiteX28" fmla="*/ 779395 w 4402288"/>
              <a:gd name="connsiteY28" fmla="*/ 1971104 h 4230324"/>
              <a:gd name="connsiteX29" fmla="*/ 0 w 4402288"/>
              <a:gd name="connsiteY29" fmla="*/ 1971104 h 4230324"/>
              <a:gd name="connsiteX30" fmla="*/ 0 w 4402288"/>
              <a:gd name="connsiteY30" fmla="*/ 1765657 h 4230324"/>
              <a:gd name="connsiteX31" fmla="*/ 740655 w 4402288"/>
              <a:gd name="connsiteY31" fmla="*/ 1765657 h 4230324"/>
              <a:gd name="connsiteX32" fmla="*/ 740655 w 4402288"/>
              <a:gd name="connsiteY32" fmla="*/ 220707 h 4230324"/>
              <a:gd name="connsiteX33" fmla="*/ 740655 w 4402288"/>
              <a:gd name="connsiteY33" fmla="*/ 179698 h 4230324"/>
              <a:gd name="connsiteX34" fmla="*/ 920353 w 4402288"/>
              <a:gd name="connsiteY34" fmla="*/ 0 h 4230324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827722 w 4402288"/>
              <a:gd name="connsiteY34" fmla="*/ 89421 h 4228047"/>
              <a:gd name="connsiteX35" fmla="*/ 920353 w 4402288"/>
              <a:gd name="connsiteY35" fmla="*/ 0 h 4228047"/>
              <a:gd name="connsiteX0" fmla="*/ 920353 w 4402288"/>
              <a:gd name="connsiteY0" fmla="*/ 1 h 4228048"/>
              <a:gd name="connsiteX1" fmla="*/ 953757 w 4402288"/>
              <a:gd name="connsiteY1" fmla="*/ 1 h 4228048"/>
              <a:gd name="connsiteX2" fmla="*/ 1951285 w 4402288"/>
              <a:gd name="connsiteY2" fmla="*/ 1 h 4228048"/>
              <a:gd name="connsiteX3" fmla="*/ 2337971 w 4402288"/>
              <a:gd name="connsiteY3" fmla="*/ 387076 h 4228048"/>
              <a:gd name="connsiteX4" fmla="*/ 2337971 w 4402288"/>
              <a:gd name="connsiteY4" fmla="*/ 3840973 h 4228048"/>
              <a:gd name="connsiteX5" fmla="*/ 2519418 w 4402288"/>
              <a:gd name="connsiteY5" fmla="*/ 4022601 h 4228048"/>
              <a:gd name="connsiteX6" fmla="*/ 3524805 w 4402288"/>
              <a:gd name="connsiteY6" fmla="*/ 4022601 h 4228048"/>
              <a:gd name="connsiteX7" fmla="*/ 3524805 w 4402288"/>
              <a:gd name="connsiteY7" fmla="*/ 2477652 h 4228048"/>
              <a:gd name="connsiteX8" fmla="*/ 3524805 w 4402288"/>
              <a:gd name="connsiteY8" fmla="*/ 2437011 h 4228048"/>
              <a:gd name="connsiteX9" fmla="*/ 3523551 w 4402288"/>
              <a:gd name="connsiteY9" fmla="*/ 2256174 h 4228048"/>
              <a:gd name="connsiteX10" fmla="*/ 3704871 w 4402288"/>
              <a:gd name="connsiteY10" fmla="*/ 2256945 h 4228048"/>
              <a:gd name="connsiteX11" fmla="*/ 3814443 w 4402288"/>
              <a:gd name="connsiteY11" fmla="*/ 2256945 h 4228048"/>
              <a:gd name="connsiteX12" fmla="*/ 4402288 w 4402288"/>
              <a:gd name="connsiteY12" fmla="*/ 2256945 h 4228048"/>
              <a:gd name="connsiteX13" fmla="*/ 4402288 w 4402288"/>
              <a:gd name="connsiteY13" fmla="*/ 2465370 h 4228048"/>
              <a:gd name="connsiteX14" fmla="*/ 3733022 w 4402288"/>
              <a:gd name="connsiteY14" fmla="*/ 2465370 h 4228048"/>
              <a:gd name="connsiteX15" fmla="*/ 3733022 w 4402288"/>
              <a:gd name="connsiteY15" fmla="*/ 4070119 h 4228048"/>
              <a:gd name="connsiteX16" fmla="*/ 3733347 w 4402288"/>
              <a:gd name="connsiteY16" fmla="*/ 4226886 h 4228048"/>
              <a:gd name="connsiteX17" fmla="*/ 3575092 w 4402288"/>
              <a:gd name="connsiteY17" fmla="*/ 4228048 h 4228048"/>
              <a:gd name="connsiteX18" fmla="*/ 3519397 w 4402288"/>
              <a:gd name="connsiteY18" fmla="*/ 4228048 h 4228048"/>
              <a:gd name="connsiteX19" fmla="*/ 2519418 w 4402288"/>
              <a:gd name="connsiteY19" fmla="*/ 4228048 h 4228048"/>
              <a:gd name="connsiteX20" fmla="*/ 2132731 w 4402288"/>
              <a:gd name="connsiteY20" fmla="*/ 3840973 h 4228048"/>
              <a:gd name="connsiteX21" fmla="*/ 2132731 w 4402288"/>
              <a:gd name="connsiteY21" fmla="*/ 387076 h 4228048"/>
              <a:gd name="connsiteX22" fmla="*/ 1951285 w 4402288"/>
              <a:gd name="connsiteY22" fmla="*/ 205448 h 4228048"/>
              <a:gd name="connsiteX23" fmla="*/ 945897 w 4402288"/>
              <a:gd name="connsiteY23" fmla="*/ 205448 h 4228048"/>
              <a:gd name="connsiteX24" fmla="*/ 945897 w 4402288"/>
              <a:gd name="connsiteY24" fmla="*/ 1823249 h 4228048"/>
              <a:gd name="connsiteX25" fmla="*/ 945897 w 4402288"/>
              <a:gd name="connsiteY25" fmla="*/ 1825489 h 4228048"/>
              <a:gd name="connsiteX26" fmla="*/ 944084 w 4402288"/>
              <a:gd name="connsiteY26" fmla="*/ 1972433 h 4228048"/>
              <a:gd name="connsiteX27" fmla="*/ 800281 w 4402288"/>
              <a:gd name="connsiteY27" fmla="*/ 1971105 h 4228048"/>
              <a:gd name="connsiteX28" fmla="*/ 779395 w 4402288"/>
              <a:gd name="connsiteY28" fmla="*/ 1971105 h 4228048"/>
              <a:gd name="connsiteX29" fmla="*/ 0 w 4402288"/>
              <a:gd name="connsiteY29" fmla="*/ 1971105 h 4228048"/>
              <a:gd name="connsiteX30" fmla="*/ 0 w 4402288"/>
              <a:gd name="connsiteY30" fmla="*/ 1765658 h 4228048"/>
              <a:gd name="connsiteX31" fmla="*/ 740655 w 4402288"/>
              <a:gd name="connsiteY31" fmla="*/ 1765658 h 4228048"/>
              <a:gd name="connsiteX32" fmla="*/ 740655 w 4402288"/>
              <a:gd name="connsiteY32" fmla="*/ 220708 h 4228048"/>
              <a:gd name="connsiteX33" fmla="*/ 740655 w 4402288"/>
              <a:gd name="connsiteY33" fmla="*/ 179699 h 4228048"/>
              <a:gd name="connsiteX34" fmla="*/ 738300 w 4402288"/>
              <a:gd name="connsiteY34" fmla="*/ 0 h 4228048"/>
              <a:gd name="connsiteX35" fmla="*/ 920353 w 4402288"/>
              <a:gd name="connsiteY35" fmla="*/ 1 h 42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2288" h="4228048">
                <a:moveTo>
                  <a:pt x="920353" y="1"/>
                </a:moveTo>
                <a:lnTo>
                  <a:pt x="953757" y="1"/>
                </a:lnTo>
                <a:lnTo>
                  <a:pt x="1951285" y="1"/>
                </a:lnTo>
                <a:cubicBezTo>
                  <a:pt x="2165450" y="1"/>
                  <a:pt x="2337971" y="172696"/>
                  <a:pt x="2337971" y="387076"/>
                </a:cubicBezTo>
                <a:lnTo>
                  <a:pt x="2337971" y="3840973"/>
                </a:lnTo>
                <a:cubicBezTo>
                  <a:pt x="2337971" y="3942208"/>
                  <a:pt x="2421259" y="4022601"/>
                  <a:pt x="2519418" y="4022601"/>
                </a:cubicBezTo>
                <a:lnTo>
                  <a:pt x="3524805" y="4022601"/>
                </a:lnTo>
                <a:lnTo>
                  <a:pt x="3524805" y="2477652"/>
                </a:lnTo>
                <a:lnTo>
                  <a:pt x="3524805" y="2437011"/>
                </a:lnTo>
                <a:cubicBezTo>
                  <a:pt x="3524960" y="2376732"/>
                  <a:pt x="3523396" y="2316453"/>
                  <a:pt x="3523551" y="2256174"/>
                </a:cubicBezTo>
                <a:lnTo>
                  <a:pt x="3704871" y="2256945"/>
                </a:lnTo>
                <a:lnTo>
                  <a:pt x="3814443" y="2256945"/>
                </a:lnTo>
                <a:lnTo>
                  <a:pt x="4402288" y="2256945"/>
                </a:lnTo>
                <a:lnTo>
                  <a:pt x="4402288" y="2465370"/>
                </a:lnTo>
                <a:lnTo>
                  <a:pt x="3733022" y="2465370"/>
                </a:lnTo>
                <a:lnTo>
                  <a:pt x="3733022" y="4070119"/>
                </a:lnTo>
                <a:cubicBezTo>
                  <a:pt x="3733130" y="4122375"/>
                  <a:pt x="3733239" y="4174630"/>
                  <a:pt x="3733347" y="4226886"/>
                </a:cubicBezTo>
                <a:lnTo>
                  <a:pt x="3575092" y="4228048"/>
                </a:lnTo>
                <a:lnTo>
                  <a:pt x="3519397" y="4228048"/>
                </a:lnTo>
                <a:lnTo>
                  <a:pt x="2519418" y="4228048"/>
                </a:lnTo>
                <a:cubicBezTo>
                  <a:pt x="2305253" y="4228048"/>
                  <a:pt x="2132731" y="4055353"/>
                  <a:pt x="2132731" y="3840973"/>
                </a:cubicBezTo>
                <a:lnTo>
                  <a:pt x="2132731" y="387076"/>
                </a:lnTo>
                <a:cubicBezTo>
                  <a:pt x="2132731" y="285841"/>
                  <a:pt x="2052418" y="205448"/>
                  <a:pt x="1951285" y="205448"/>
                </a:cubicBezTo>
                <a:lnTo>
                  <a:pt x="945897" y="205448"/>
                </a:lnTo>
                <a:lnTo>
                  <a:pt x="945897" y="1823249"/>
                </a:lnTo>
                <a:lnTo>
                  <a:pt x="945897" y="1825489"/>
                </a:lnTo>
                <a:cubicBezTo>
                  <a:pt x="944720" y="1872751"/>
                  <a:pt x="945261" y="1925171"/>
                  <a:pt x="944084" y="1972433"/>
                </a:cubicBezTo>
                <a:lnTo>
                  <a:pt x="800281" y="1971105"/>
                </a:lnTo>
                <a:lnTo>
                  <a:pt x="779395" y="1971105"/>
                </a:lnTo>
                <a:lnTo>
                  <a:pt x="0" y="1971105"/>
                </a:lnTo>
                <a:lnTo>
                  <a:pt x="0" y="1765658"/>
                </a:lnTo>
                <a:lnTo>
                  <a:pt x="740655" y="1765658"/>
                </a:lnTo>
                <a:lnTo>
                  <a:pt x="740655" y="220708"/>
                </a:lnTo>
                <a:lnTo>
                  <a:pt x="740655" y="179699"/>
                </a:lnTo>
                <a:lnTo>
                  <a:pt x="738300" y="0"/>
                </a:lnTo>
                <a:lnTo>
                  <a:pt x="920353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Titel slide Grijs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6118" y="6997746"/>
            <a:ext cx="652906" cy="365125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EDD53AB-769F-43D6-B29B-3880CF8A2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113" y="0"/>
            <a:ext cx="6107113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698500" y="504825"/>
            <a:ext cx="5049837" cy="1362075"/>
          </a:xfrm>
        </p:spPr>
        <p:txBody>
          <a:bodyPr anchor="t" anchorCtr="0"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de titel </a:t>
            </a:r>
            <a:br>
              <a:rPr lang="nl-NL" dirty="0"/>
            </a:br>
            <a:r>
              <a:rPr lang="nl-NL" dirty="0"/>
              <a:t>van de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FF7C0-B70D-4200-9FBA-E72783489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016171"/>
            <a:ext cx="5049837" cy="769030"/>
          </a:xfrm>
        </p:spPr>
        <p:txBody>
          <a:bodyPr/>
          <a:lstStyle>
            <a:lvl1pPr>
              <a:defRPr/>
            </a:lvl1pPr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3"/>
            <a:r>
              <a:rPr lang="nl-NL" dirty="0"/>
              <a:t>Subtitel of naam van spreker</a:t>
            </a:r>
          </a:p>
          <a:p>
            <a:pPr lvl="3"/>
            <a:r>
              <a:rPr lang="nl-NL" dirty="0"/>
              <a:t>Max. 2 regels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75813B5-CE98-4101-91C5-F3C3F7CB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5137" y="6105846"/>
            <a:ext cx="2743200" cy="494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1200" b="0" smtClean="0">
                <a:solidFill>
                  <a:schemeClr val="bg1"/>
                </a:solidFill>
              </a:defRPr>
            </a:lvl1pPr>
          </a:lstStyle>
          <a:p>
            <a:fld id="{74BAFC8A-68EB-4B7A-B9CD-B05E6BBC2AB2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7E2DF6F1-0DF8-4DF0-A748-BED5E573C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737" y="6046103"/>
            <a:ext cx="550800" cy="5544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548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>
        <p:tmplLst>
          <p:tmpl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14F2206-6DE8-4489-912B-476584EFAC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C675434E-564E-4311-B53B-ACFF9857E8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04823"/>
            <a:ext cx="6096000" cy="5854723"/>
          </a:xfrm>
          <a:custGeom>
            <a:avLst/>
            <a:gdLst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704871 w 4402288"/>
              <a:gd name="connsiteY9" fmla="*/ 2256944 h 4228047"/>
              <a:gd name="connsiteX10" fmla="*/ 3814443 w 4402288"/>
              <a:gd name="connsiteY10" fmla="*/ 2256944 h 4228047"/>
              <a:gd name="connsiteX11" fmla="*/ 4402288 w 4402288"/>
              <a:gd name="connsiteY11" fmla="*/ 2256944 h 4228047"/>
              <a:gd name="connsiteX12" fmla="*/ 4402288 w 4402288"/>
              <a:gd name="connsiteY12" fmla="*/ 2465369 h 4228047"/>
              <a:gd name="connsiteX13" fmla="*/ 3733022 w 4402288"/>
              <a:gd name="connsiteY13" fmla="*/ 2465369 h 4228047"/>
              <a:gd name="connsiteX14" fmla="*/ 3733022 w 4402288"/>
              <a:gd name="connsiteY14" fmla="*/ 4070118 h 4228047"/>
              <a:gd name="connsiteX15" fmla="*/ 3575092 w 4402288"/>
              <a:gd name="connsiteY15" fmla="*/ 4228047 h 4228047"/>
              <a:gd name="connsiteX16" fmla="*/ 3519397 w 4402288"/>
              <a:gd name="connsiteY16" fmla="*/ 4228047 h 4228047"/>
              <a:gd name="connsiteX17" fmla="*/ 2519418 w 4402288"/>
              <a:gd name="connsiteY17" fmla="*/ 4228047 h 4228047"/>
              <a:gd name="connsiteX18" fmla="*/ 2132731 w 4402288"/>
              <a:gd name="connsiteY18" fmla="*/ 3840972 h 4228047"/>
              <a:gd name="connsiteX19" fmla="*/ 2132731 w 4402288"/>
              <a:gd name="connsiteY19" fmla="*/ 387075 h 4228047"/>
              <a:gd name="connsiteX20" fmla="*/ 1951285 w 4402288"/>
              <a:gd name="connsiteY20" fmla="*/ 205447 h 4228047"/>
              <a:gd name="connsiteX21" fmla="*/ 945897 w 4402288"/>
              <a:gd name="connsiteY21" fmla="*/ 205447 h 4228047"/>
              <a:gd name="connsiteX22" fmla="*/ 945897 w 4402288"/>
              <a:gd name="connsiteY22" fmla="*/ 1823248 h 4228047"/>
              <a:gd name="connsiteX23" fmla="*/ 945897 w 4402288"/>
              <a:gd name="connsiteY23" fmla="*/ 1825488 h 4228047"/>
              <a:gd name="connsiteX24" fmla="*/ 800281 w 4402288"/>
              <a:gd name="connsiteY24" fmla="*/ 1971104 h 4228047"/>
              <a:gd name="connsiteX25" fmla="*/ 779395 w 4402288"/>
              <a:gd name="connsiteY25" fmla="*/ 1971104 h 4228047"/>
              <a:gd name="connsiteX26" fmla="*/ 0 w 4402288"/>
              <a:gd name="connsiteY26" fmla="*/ 1971104 h 4228047"/>
              <a:gd name="connsiteX27" fmla="*/ 0 w 4402288"/>
              <a:gd name="connsiteY27" fmla="*/ 1765657 h 4228047"/>
              <a:gd name="connsiteX28" fmla="*/ 740655 w 4402288"/>
              <a:gd name="connsiteY28" fmla="*/ 1765657 h 4228047"/>
              <a:gd name="connsiteX29" fmla="*/ 740655 w 4402288"/>
              <a:gd name="connsiteY29" fmla="*/ 220707 h 4228047"/>
              <a:gd name="connsiteX30" fmla="*/ 740655 w 4402288"/>
              <a:gd name="connsiteY30" fmla="*/ 179698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614692 w 4402288"/>
              <a:gd name="connsiteY9" fmla="*/ 2340435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527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30430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699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00281 w 4402288"/>
              <a:gd name="connsiteY25" fmla="*/ 1971104 h 4228047"/>
              <a:gd name="connsiteX26" fmla="*/ 779395 w 4402288"/>
              <a:gd name="connsiteY26" fmla="*/ 1971104 h 4228047"/>
              <a:gd name="connsiteX27" fmla="*/ 0 w 4402288"/>
              <a:gd name="connsiteY27" fmla="*/ 1971104 h 4228047"/>
              <a:gd name="connsiteX28" fmla="*/ 0 w 4402288"/>
              <a:gd name="connsiteY28" fmla="*/ 1765657 h 4228047"/>
              <a:gd name="connsiteX29" fmla="*/ 740655 w 4402288"/>
              <a:gd name="connsiteY29" fmla="*/ 1765657 h 4228047"/>
              <a:gd name="connsiteX30" fmla="*/ 740655 w 4402288"/>
              <a:gd name="connsiteY30" fmla="*/ 220707 h 4228047"/>
              <a:gd name="connsiteX31" fmla="*/ 740655 w 4402288"/>
              <a:gd name="connsiteY31" fmla="*/ 179698 h 4228047"/>
              <a:gd name="connsiteX32" fmla="*/ 920353 w 4402288"/>
              <a:gd name="connsiteY32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890776 w 4402288"/>
              <a:gd name="connsiteY25" fmla="*/ 1881291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2365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727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68993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415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575092 w 4402288"/>
              <a:gd name="connsiteY16" fmla="*/ 4228047 h 4228047"/>
              <a:gd name="connsiteX17" fmla="*/ 3519397 w 4402288"/>
              <a:gd name="connsiteY17" fmla="*/ 4228047 h 4228047"/>
              <a:gd name="connsiteX18" fmla="*/ 2519418 w 4402288"/>
              <a:gd name="connsiteY18" fmla="*/ 4228047 h 4228047"/>
              <a:gd name="connsiteX19" fmla="*/ 2132731 w 4402288"/>
              <a:gd name="connsiteY19" fmla="*/ 3840972 h 4228047"/>
              <a:gd name="connsiteX20" fmla="*/ 2132731 w 4402288"/>
              <a:gd name="connsiteY20" fmla="*/ 387075 h 4228047"/>
              <a:gd name="connsiteX21" fmla="*/ 1951285 w 4402288"/>
              <a:gd name="connsiteY21" fmla="*/ 205447 h 4228047"/>
              <a:gd name="connsiteX22" fmla="*/ 945897 w 4402288"/>
              <a:gd name="connsiteY22" fmla="*/ 205447 h 4228047"/>
              <a:gd name="connsiteX23" fmla="*/ 945897 w 4402288"/>
              <a:gd name="connsiteY23" fmla="*/ 1823248 h 4228047"/>
              <a:gd name="connsiteX24" fmla="*/ 945897 w 4402288"/>
              <a:gd name="connsiteY24" fmla="*/ 1825488 h 4228047"/>
              <a:gd name="connsiteX25" fmla="*/ 944084 w 4402288"/>
              <a:gd name="connsiteY25" fmla="*/ 1972432 h 4228047"/>
              <a:gd name="connsiteX26" fmla="*/ 800281 w 4402288"/>
              <a:gd name="connsiteY26" fmla="*/ 1971104 h 4228047"/>
              <a:gd name="connsiteX27" fmla="*/ 779395 w 4402288"/>
              <a:gd name="connsiteY27" fmla="*/ 1971104 h 4228047"/>
              <a:gd name="connsiteX28" fmla="*/ 0 w 4402288"/>
              <a:gd name="connsiteY28" fmla="*/ 1971104 h 4228047"/>
              <a:gd name="connsiteX29" fmla="*/ 0 w 4402288"/>
              <a:gd name="connsiteY29" fmla="*/ 1765657 h 4228047"/>
              <a:gd name="connsiteX30" fmla="*/ 740655 w 4402288"/>
              <a:gd name="connsiteY30" fmla="*/ 1765657 h 4228047"/>
              <a:gd name="connsiteX31" fmla="*/ 740655 w 4402288"/>
              <a:gd name="connsiteY31" fmla="*/ 220707 h 4228047"/>
              <a:gd name="connsiteX32" fmla="*/ 740655 w 4402288"/>
              <a:gd name="connsiteY32" fmla="*/ 179698 h 4228047"/>
              <a:gd name="connsiteX33" fmla="*/ 920353 w 4402288"/>
              <a:gd name="connsiteY33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650804 w 4402288"/>
              <a:gd name="connsiteY16" fmla="*/ 4147781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344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28188 w 4402288"/>
              <a:gd name="connsiteY16" fmla="*/ 422516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30324"/>
              <a:gd name="connsiteX1" fmla="*/ 953757 w 4402288"/>
              <a:gd name="connsiteY1" fmla="*/ 0 h 4230324"/>
              <a:gd name="connsiteX2" fmla="*/ 1951285 w 4402288"/>
              <a:gd name="connsiteY2" fmla="*/ 0 h 4230324"/>
              <a:gd name="connsiteX3" fmla="*/ 2337971 w 4402288"/>
              <a:gd name="connsiteY3" fmla="*/ 387075 h 4230324"/>
              <a:gd name="connsiteX4" fmla="*/ 2337971 w 4402288"/>
              <a:gd name="connsiteY4" fmla="*/ 3840972 h 4230324"/>
              <a:gd name="connsiteX5" fmla="*/ 2519418 w 4402288"/>
              <a:gd name="connsiteY5" fmla="*/ 4022600 h 4230324"/>
              <a:gd name="connsiteX6" fmla="*/ 3524805 w 4402288"/>
              <a:gd name="connsiteY6" fmla="*/ 4022600 h 4230324"/>
              <a:gd name="connsiteX7" fmla="*/ 3524805 w 4402288"/>
              <a:gd name="connsiteY7" fmla="*/ 2477651 h 4230324"/>
              <a:gd name="connsiteX8" fmla="*/ 3524805 w 4402288"/>
              <a:gd name="connsiteY8" fmla="*/ 2437010 h 4230324"/>
              <a:gd name="connsiteX9" fmla="*/ 3523551 w 4402288"/>
              <a:gd name="connsiteY9" fmla="*/ 2256173 h 4230324"/>
              <a:gd name="connsiteX10" fmla="*/ 3704871 w 4402288"/>
              <a:gd name="connsiteY10" fmla="*/ 2256944 h 4230324"/>
              <a:gd name="connsiteX11" fmla="*/ 3814443 w 4402288"/>
              <a:gd name="connsiteY11" fmla="*/ 2256944 h 4230324"/>
              <a:gd name="connsiteX12" fmla="*/ 4402288 w 4402288"/>
              <a:gd name="connsiteY12" fmla="*/ 2256944 h 4230324"/>
              <a:gd name="connsiteX13" fmla="*/ 4402288 w 4402288"/>
              <a:gd name="connsiteY13" fmla="*/ 2465369 h 4230324"/>
              <a:gd name="connsiteX14" fmla="*/ 3733022 w 4402288"/>
              <a:gd name="connsiteY14" fmla="*/ 2465369 h 4230324"/>
              <a:gd name="connsiteX15" fmla="*/ 3733022 w 4402288"/>
              <a:gd name="connsiteY15" fmla="*/ 4070118 h 4230324"/>
              <a:gd name="connsiteX16" fmla="*/ 3728188 w 4402288"/>
              <a:gd name="connsiteY16" fmla="*/ 4230324 h 4230324"/>
              <a:gd name="connsiteX17" fmla="*/ 3575092 w 4402288"/>
              <a:gd name="connsiteY17" fmla="*/ 4228047 h 4230324"/>
              <a:gd name="connsiteX18" fmla="*/ 3519397 w 4402288"/>
              <a:gd name="connsiteY18" fmla="*/ 4228047 h 4230324"/>
              <a:gd name="connsiteX19" fmla="*/ 2519418 w 4402288"/>
              <a:gd name="connsiteY19" fmla="*/ 4228047 h 4230324"/>
              <a:gd name="connsiteX20" fmla="*/ 2132731 w 4402288"/>
              <a:gd name="connsiteY20" fmla="*/ 3840972 h 4230324"/>
              <a:gd name="connsiteX21" fmla="*/ 2132731 w 4402288"/>
              <a:gd name="connsiteY21" fmla="*/ 387075 h 4230324"/>
              <a:gd name="connsiteX22" fmla="*/ 1951285 w 4402288"/>
              <a:gd name="connsiteY22" fmla="*/ 205447 h 4230324"/>
              <a:gd name="connsiteX23" fmla="*/ 945897 w 4402288"/>
              <a:gd name="connsiteY23" fmla="*/ 205447 h 4230324"/>
              <a:gd name="connsiteX24" fmla="*/ 945897 w 4402288"/>
              <a:gd name="connsiteY24" fmla="*/ 1823248 h 4230324"/>
              <a:gd name="connsiteX25" fmla="*/ 945897 w 4402288"/>
              <a:gd name="connsiteY25" fmla="*/ 1825488 h 4230324"/>
              <a:gd name="connsiteX26" fmla="*/ 944084 w 4402288"/>
              <a:gd name="connsiteY26" fmla="*/ 1972432 h 4230324"/>
              <a:gd name="connsiteX27" fmla="*/ 800281 w 4402288"/>
              <a:gd name="connsiteY27" fmla="*/ 1971104 h 4230324"/>
              <a:gd name="connsiteX28" fmla="*/ 779395 w 4402288"/>
              <a:gd name="connsiteY28" fmla="*/ 1971104 h 4230324"/>
              <a:gd name="connsiteX29" fmla="*/ 0 w 4402288"/>
              <a:gd name="connsiteY29" fmla="*/ 1971104 h 4230324"/>
              <a:gd name="connsiteX30" fmla="*/ 0 w 4402288"/>
              <a:gd name="connsiteY30" fmla="*/ 1765657 h 4230324"/>
              <a:gd name="connsiteX31" fmla="*/ 740655 w 4402288"/>
              <a:gd name="connsiteY31" fmla="*/ 1765657 h 4230324"/>
              <a:gd name="connsiteX32" fmla="*/ 740655 w 4402288"/>
              <a:gd name="connsiteY32" fmla="*/ 220707 h 4230324"/>
              <a:gd name="connsiteX33" fmla="*/ 740655 w 4402288"/>
              <a:gd name="connsiteY33" fmla="*/ 179698 h 4230324"/>
              <a:gd name="connsiteX34" fmla="*/ 920353 w 4402288"/>
              <a:gd name="connsiteY34" fmla="*/ 0 h 4230324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920353 w 4402288"/>
              <a:gd name="connsiteY34" fmla="*/ 0 h 4228047"/>
              <a:gd name="connsiteX0" fmla="*/ 920353 w 4402288"/>
              <a:gd name="connsiteY0" fmla="*/ 0 h 4228047"/>
              <a:gd name="connsiteX1" fmla="*/ 953757 w 4402288"/>
              <a:gd name="connsiteY1" fmla="*/ 0 h 4228047"/>
              <a:gd name="connsiteX2" fmla="*/ 1951285 w 4402288"/>
              <a:gd name="connsiteY2" fmla="*/ 0 h 4228047"/>
              <a:gd name="connsiteX3" fmla="*/ 2337971 w 4402288"/>
              <a:gd name="connsiteY3" fmla="*/ 387075 h 4228047"/>
              <a:gd name="connsiteX4" fmla="*/ 2337971 w 4402288"/>
              <a:gd name="connsiteY4" fmla="*/ 3840972 h 4228047"/>
              <a:gd name="connsiteX5" fmla="*/ 2519418 w 4402288"/>
              <a:gd name="connsiteY5" fmla="*/ 4022600 h 4228047"/>
              <a:gd name="connsiteX6" fmla="*/ 3524805 w 4402288"/>
              <a:gd name="connsiteY6" fmla="*/ 4022600 h 4228047"/>
              <a:gd name="connsiteX7" fmla="*/ 3524805 w 4402288"/>
              <a:gd name="connsiteY7" fmla="*/ 2477651 h 4228047"/>
              <a:gd name="connsiteX8" fmla="*/ 3524805 w 4402288"/>
              <a:gd name="connsiteY8" fmla="*/ 2437010 h 4228047"/>
              <a:gd name="connsiteX9" fmla="*/ 3523551 w 4402288"/>
              <a:gd name="connsiteY9" fmla="*/ 2256173 h 4228047"/>
              <a:gd name="connsiteX10" fmla="*/ 3704871 w 4402288"/>
              <a:gd name="connsiteY10" fmla="*/ 2256944 h 4228047"/>
              <a:gd name="connsiteX11" fmla="*/ 3814443 w 4402288"/>
              <a:gd name="connsiteY11" fmla="*/ 2256944 h 4228047"/>
              <a:gd name="connsiteX12" fmla="*/ 4402288 w 4402288"/>
              <a:gd name="connsiteY12" fmla="*/ 2256944 h 4228047"/>
              <a:gd name="connsiteX13" fmla="*/ 4402288 w 4402288"/>
              <a:gd name="connsiteY13" fmla="*/ 2465369 h 4228047"/>
              <a:gd name="connsiteX14" fmla="*/ 3733022 w 4402288"/>
              <a:gd name="connsiteY14" fmla="*/ 2465369 h 4228047"/>
              <a:gd name="connsiteX15" fmla="*/ 3733022 w 4402288"/>
              <a:gd name="connsiteY15" fmla="*/ 4070118 h 4228047"/>
              <a:gd name="connsiteX16" fmla="*/ 3733347 w 4402288"/>
              <a:gd name="connsiteY16" fmla="*/ 4226885 h 4228047"/>
              <a:gd name="connsiteX17" fmla="*/ 3575092 w 4402288"/>
              <a:gd name="connsiteY17" fmla="*/ 4228047 h 4228047"/>
              <a:gd name="connsiteX18" fmla="*/ 3519397 w 4402288"/>
              <a:gd name="connsiteY18" fmla="*/ 4228047 h 4228047"/>
              <a:gd name="connsiteX19" fmla="*/ 2519418 w 4402288"/>
              <a:gd name="connsiteY19" fmla="*/ 4228047 h 4228047"/>
              <a:gd name="connsiteX20" fmla="*/ 2132731 w 4402288"/>
              <a:gd name="connsiteY20" fmla="*/ 3840972 h 4228047"/>
              <a:gd name="connsiteX21" fmla="*/ 2132731 w 4402288"/>
              <a:gd name="connsiteY21" fmla="*/ 387075 h 4228047"/>
              <a:gd name="connsiteX22" fmla="*/ 1951285 w 4402288"/>
              <a:gd name="connsiteY22" fmla="*/ 205447 h 4228047"/>
              <a:gd name="connsiteX23" fmla="*/ 945897 w 4402288"/>
              <a:gd name="connsiteY23" fmla="*/ 205447 h 4228047"/>
              <a:gd name="connsiteX24" fmla="*/ 945897 w 4402288"/>
              <a:gd name="connsiteY24" fmla="*/ 1823248 h 4228047"/>
              <a:gd name="connsiteX25" fmla="*/ 945897 w 4402288"/>
              <a:gd name="connsiteY25" fmla="*/ 1825488 h 4228047"/>
              <a:gd name="connsiteX26" fmla="*/ 944084 w 4402288"/>
              <a:gd name="connsiteY26" fmla="*/ 1972432 h 4228047"/>
              <a:gd name="connsiteX27" fmla="*/ 800281 w 4402288"/>
              <a:gd name="connsiteY27" fmla="*/ 1971104 h 4228047"/>
              <a:gd name="connsiteX28" fmla="*/ 779395 w 4402288"/>
              <a:gd name="connsiteY28" fmla="*/ 1971104 h 4228047"/>
              <a:gd name="connsiteX29" fmla="*/ 0 w 4402288"/>
              <a:gd name="connsiteY29" fmla="*/ 1971104 h 4228047"/>
              <a:gd name="connsiteX30" fmla="*/ 0 w 4402288"/>
              <a:gd name="connsiteY30" fmla="*/ 1765657 h 4228047"/>
              <a:gd name="connsiteX31" fmla="*/ 740655 w 4402288"/>
              <a:gd name="connsiteY31" fmla="*/ 1765657 h 4228047"/>
              <a:gd name="connsiteX32" fmla="*/ 740655 w 4402288"/>
              <a:gd name="connsiteY32" fmla="*/ 220707 h 4228047"/>
              <a:gd name="connsiteX33" fmla="*/ 740655 w 4402288"/>
              <a:gd name="connsiteY33" fmla="*/ 179698 h 4228047"/>
              <a:gd name="connsiteX34" fmla="*/ 827722 w 4402288"/>
              <a:gd name="connsiteY34" fmla="*/ 89421 h 4228047"/>
              <a:gd name="connsiteX35" fmla="*/ 920353 w 4402288"/>
              <a:gd name="connsiteY35" fmla="*/ 0 h 4228047"/>
              <a:gd name="connsiteX0" fmla="*/ 920353 w 4402288"/>
              <a:gd name="connsiteY0" fmla="*/ 1 h 4228048"/>
              <a:gd name="connsiteX1" fmla="*/ 953757 w 4402288"/>
              <a:gd name="connsiteY1" fmla="*/ 1 h 4228048"/>
              <a:gd name="connsiteX2" fmla="*/ 1951285 w 4402288"/>
              <a:gd name="connsiteY2" fmla="*/ 1 h 4228048"/>
              <a:gd name="connsiteX3" fmla="*/ 2337971 w 4402288"/>
              <a:gd name="connsiteY3" fmla="*/ 387076 h 4228048"/>
              <a:gd name="connsiteX4" fmla="*/ 2337971 w 4402288"/>
              <a:gd name="connsiteY4" fmla="*/ 3840973 h 4228048"/>
              <a:gd name="connsiteX5" fmla="*/ 2519418 w 4402288"/>
              <a:gd name="connsiteY5" fmla="*/ 4022601 h 4228048"/>
              <a:gd name="connsiteX6" fmla="*/ 3524805 w 4402288"/>
              <a:gd name="connsiteY6" fmla="*/ 4022601 h 4228048"/>
              <a:gd name="connsiteX7" fmla="*/ 3524805 w 4402288"/>
              <a:gd name="connsiteY7" fmla="*/ 2477652 h 4228048"/>
              <a:gd name="connsiteX8" fmla="*/ 3524805 w 4402288"/>
              <a:gd name="connsiteY8" fmla="*/ 2437011 h 4228048"/>
              <a:gd name="connsiteX9" fmla="*/ 3523551 w 4402288"/>
              <a:gd name="connsiteY9" fmla="*/ 2256174 h 4228048"/>
              <a:gd name="connsiteX10" fmla="*/ 3704871 w 4402288"/>
              <a:gd name="connsiteY10" fmla="*/ 2256945 h 4228048"/>
              <a:gd name="connsiteX11" fmla="*/ 3814443 w 4402288"/>
              <a:gd name="connsiteY11" fmla="*/ 2256945 h 4228048"/>
              <a:gd name="connsiteX12" fmla="*/ 4402288 w 4402288"/>
              <a:gd name="connsiteY12" fmla="*/ 2256945 h 4228048"/>
              <a:gd name="connsiteX13" fmla="*/ 4402288 w 4402288"/>
              <a:gd name="connsiteY13" fmla="*/ 2465370 h 4228048"/>
              <a:gd name="connsiteX14" fmla="*/ 3733022 w 4402288"/>
              <a:gd name="connsiteY14" fmla="*/ 2465370 h 4228048"/>
              <a:gd name="connsiteX15" fmla="*/ 3733022 w 4402288"/>
              <a:gd name="connsiteY15" fmla="*/ 4070119 h 4228048"/>
              <a:gd name="connsiteX16" fmla="*/ 3733347 w 4402288"/>
              <a:gd name="connsiteY16" fmla="*/ 4226886 h 4228048"/>
              <a:gd name="connsiteX17" fmla="*/ 3575092 w 4402288"/>
              <a:gd name="connsiteY17" fmla="*/ 4228048 h 4228048"/>
              <a:gd name="connsiteX18" fmla="*/ 3519397 w 4402288"/>
              <a:gd name="connsiteY18" fmla="*/ 4228048 h 4228048"/>
              <a:gd name="connsiteX19" fmla="*/ 2519418 w 4402288"/>
              <a:gd name="connsiteY19" fmla="*/ 4228048 h 4228048"/>
              <a:gd name="connsiteX20" fmla="*/ 2132731 w 4402288"/>
              <a:gd name="connsiteY20" fmla="*/ 3840973 h 4228048"/>
              <a:gd name="connsiteX21" fmla="*/ 2132731 w 4402288"/>
              <a:gd name="connsiteY21" fmla="*/ 387076 h 4228048"/>
              <a:gd name="connsiteX22" fmla="*/ 1951285 w 4402288"/>
              <a:gd name="connsiteY22" fmla="*/ 205448 h 4228048"/>
              <a:gd name="connsiteX23" fmla="*/ 945897 w 4402288"/>
              <a:gd name="connsiteY23" fmla="*/ 205448 h 4228048"/>
              <a:gd name="connsiteX24" fmla="*/ 945897 w 4402288"/>
              <a:gd name="connsiteY24" fmla="*/ 1823249 h 4228048"/>
              <a:gd name="connsiteX25" fmla="*/ 945897 w 4402288"/>
              <a:gd name="connsiteY25" fmla="*/ 1825489 h 4228048"/>
              <a:gd name="connsiteX26" fmla="*/ 944084 w 4402288"/>
              <a:gd name="connsiteY26" fmla="*/ 1972433 h 4228048"/>
              <a:gd name="connsiteX27" fmla="*/ 800281 w 4402288"/>
              <a:gd name="connsiteY27" fmla="*/ 1971105 h 4228048"/>
              <a:gd name="connsiteX28" fmla="*/ 779395 w 4402288"/>
              <a:gd name="connsiteY28" fmla="*/ 1971105 h 4228048"/>
              <a:gd name="connsiteX29" fmla="*/ 0 w 4402288"/>
              <a:gd name="connsiteY29" fmla="*/ 1971105 h 4228048"/>
              <a:gd name="connsiteX30" fmla="*/ 0 w 4402288"/>
              <a:gd name="connsiteY30" fmla="*/ 1765658 h 4228048"/>
              <a:gd name="connsiteX31" fmla="*/ 740655 w 4402288"/>
              <a:gd name="connsiteY31" fmla="*/ 1765658 h 4228048"/>
              <a:gd name="connsiteX32" fmla="*/ 740655 w 4402288"/>
              <a:gd name="connsiteY32" fmla="*/ 220708 h 4228048"/>
              <a:gd name="connsiteX33" fmla="*/ 740655 w 4402288"/>
              <a:gd name="connsiteY33" fmla="*/ 179699 h 4228048"/>
              <a:gd name="connsiteX34" fmla="*/ 738300 w 4402288"/>
              <a:gd name="connsiteY34" fmla="*/ 0 h 4228048"/>
              <a:gd name="connsiteX35" fmla="*/ 920353 w 4402288"/>
              <a:gd name="connsiteY35" fmla="*/ 1 h 42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2288" h="4228048">
                <a:moveTo>
                  <a:pt x="920353" y="1"/>
                </a:moveTo>
                <a:lnTo>
                  <a:pt x="953757" y="1"/>
                </a:lnTo>
                <a:lnTo>
                  <a:pt x="1951285" y="1"/>
                </a:lnTo>
                <a:cubicBezTo>
                  <a:pt x="2165450" y="1"/>
                  <a:pt x="2337971" y="172696"/>
                  <a:pt x="2337971" y="387076"/>
                </a:cubicBezTo>
                <a:lnTo>
                  <a:pt x="2337971" y="3840973"/>
                </a:lnTo>
                <a:cubicBezTo>
                  <a:pt x="2337971" y="3942208"/>
                  <a:pt x="2421259" y="4022601"/>
                  <a:pt x="2519418" y="4022601"/>
                </a:cubicBezTo>
                <a:lnTo>
                  <a:pt x="3524805" y="4022601"/>
                </a:lnTo>
                <a:lnTo>
                  <a:pt x="3524805" y="2477652"/>
                </a:lnTo>
                <a:lnTo>
                  <a:pt x="3524805" y="2437011"/>
                </a:lnTo>
                <a:cubicBezTo>
                  <a:pt x="3524960" y="2376732"/>
                  <a:pt x="3523396" y="2316453"/>
                  <a:pt x="3523551" y="2256174"/>
                </a:cubicBezTo>
                <a:lnTo>
                  <a:pt x="3704871" y="2256945"/>
                </a:lnTo>
                <a:lnTo>
                  <a:pt x="3814443" y="2256945"/>
                </a:lnTo>
                <a:lnTo>
                  <a:pt x="4402288" y="2256945"/>
                </a:lnTo>
                <a:lnTo>
                  <a:pt x="4402288" y="2465370"/>
                </a:lnTo>
                <a:lnTo>
                  <a:pt x="3733022" y="2465370"/>
                </a:lnTo>
                <a:lnTo>
                  <a:pt x="3733022" y="4070119"/>
                </a:lnTo>
                <a:cubicBezTo>
                  <a:pt x="3733130" y="4122375"/>
                  <a:pt x="3733239" y="4174630"/>
                  <a:pt x="3733347" y="4226886"/>
                </a:cubicBezTo>
                <a:lnTo>
                  <a:pt x="3575092" y="4228048"/>
                </a:lnTo>
                <a:lnTo>
                  <a:pt x="3519397" y="4228048"/>
                </a:lnTo>
                <a:lnTo>
                  <a:pt x="2519418" y="4228048"/>
                </a:lnTo>
                <a:cubicBezTo>
                  <a:pt x="2305253" y="4228048"/>
                  <a:pt x="2132731" y="4055353"/>
                  <a:pt x="2132731" y="3840973"/>
                </a:cubicBezTo>
                <a:lnTo>
                  <a:pt x="2132731" y="387076"/>
                </a:lnTo>
                <a:cubicBezTo>
                  <a:pt x="2132731" y="285841"/>
                  <a:pt x="2052418" y="205448"/>
                  <a:pt x="1951285" y="205448"/>
                </a:cubicBezTo>
                <a:lnTo>
                  <a:pt x="945897" y="205448"/>
                </a:lnTo>
                <a:lnTo>
                  <a:pt x="945897" y="1823249"/>
                </a:lnTo>
                <a:lnTo>
                  <a:pt x="945897" y="1825489"/>
                </a:lnTo>
                <a:cubicBezTo>
                  <a:pt x="944720" y="1872751"/>
                  <a:pt x="945261" y="1925171"/>
                  <a:pt x="944084" y="1972433"/>
                </a:cubicBezTo>
                <a:lnTo>
                  <a:pt x="800281" y="1971105"/>
                </a:lnTo>
                <a:lnTo>
                  <a:pt x="779395" y="1971105"/>
                </a:lnTo>
                <a:lnTo>
                  <a:pt x="0" y="1971105"/>
                </a:lnTo>
                <a:lnTo>
                  <a:pt x="0" y="1765658"/>
                </a:lnTo>
                <a:lnTo>
                  <a:pt x="740655" y="1765658"/>
                </a:lnTo>
                <a:lnTo>
                  <a:pt x="740655" y="220708"/>
                </a:lnTo>
                <a:lnTo>
                  <a:pt x="740655" y="179699"/>
                </a:lnTo>
                <a:lnTo>
                  <a:pt x="738300" y="0"/>
                </a:lnTo>
                <a:lnTo>
                  <a:pt x="920353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Titel slide Groen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96118" y="6997746"/>
            <a:ext cx="652906" cy="365125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EDD53AB-769F-43D6-B29B-3880CF8A2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113" y="0"/>
            <a:ext cx="6107113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698500" y="504825"/>
            <a:ext cx="5049837" cy="1362075"/>
          </a:xfrm>
        </p:spPr>
        <p:txBody>
          <a:bodyPr anchor="t" anchorCtr="0"/>
          <a:lstStyle>
            <a:lvl1pPr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de titel </a:t>
            </a:r>
            <a:br>
              <a:rPr lang="nl-NL" dirty="0"/>
            </a:br>
            <a:r>
              <a:rPr lang="nl-NL" dirty="0"/>
              <a:t>van de presentatie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FF7C0-B70D-4200-9FBA-E72783489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016171"/>
            <a:ext cx="5049837" cy="769030"/>
          </a:xfrm>
        </p:spPr>
        <p:txBody>
          <a:bodyPr/>
          <a:lstStyle>
            <a:lvl1pPr>
              <a:defRPr/>
            </a:lvl1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3"/>
            <a:r>
              <a:rPr lang="nl-NL" dirty="0"/>
              <a:t>Subtitel of naam van spreker</a:t>
            </a:r>
          </a:p>
          <a:p>
            <a:pPr lvl="3"/>
            <a:r>
              <a:rPr lang="nl-NL" dirty="0"/>
              <a:t>Max. 2 regels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775813B5-CE98-4101-91C5-F3C3F7CB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5137" y="6105846"/>
            <a:ext cx="2743200" cy="494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1200" b="0" smtClean="0">
                <a:solidFill>
                  <a:schemeClr val="accent1"/>
                </a:solidFill>
              </a:defRPr>
            </a:lvl1pPr>
          </a:lstStyle>
          <a:p>
            <a:fld id="{F6B79593-03BE-47AC-BBDB-3B59645A58D9}" type="datetime1">
              <a:rPr lang="nl-NL" smtClean="0"/>
              <a:t>14-11-2019</a:t>
            </a:fld>
            <a:endParaRPr lang="nl-NL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7E2DF6F1-0DF8-4DF0-A748-BED5E573C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737" y="6046103"/>
            <a:ext cx="550800" cy="554400"/>
          </a:xfrm>
          <a:custGeom>
            <a:avLst/>
            <a:gdLst>
              <a:gd name="connsiteX0" fmla="*/ 0 w 1307657"/>
              <a:gd name="connsiteY0" fmla="*/ 725454 h 1311600"/>
              <a:gd name="connsiteX1" fmla="*/ 237260 w 1307657"/>
              <a:gd name="connsiteY1" fmla="*/ 725454 h 1311600"/>
              <a:gd name="connsiteX2" fmla="*/ 360099 w 1307657"/>
              <a:gd name="connsiteY2" fmla="*/ 848437 h 1311600"/>
              <a:gd name="connsiteX3" fmla="*/ 360099 w 1307657"/>
              <a:gd name="connsiteY3" fmla="*/ 1245889 h 1311600"/>
              <a:gd name="connsiteX4" fmla="*/ 275664 w 1307657"/>
              <a:gd name="connsiteY4" fmla="*/ 1194954 h 1311600"/>
              <a:gd name="connsiteX5" fmla="*/ 275664 w 1307657"/>
              <a:gd name="connsiteY5" fmla="*/ 1034496 h 1311600"/>
              <a:gd name="connsiteX6" fmla="*/ 115736 w 1307657"/>
              <a:gd name="connsiteY6" fmla="*/ 1034496 h 1311600"/>
              <a:gd name="connsiteX7" fmla="*/ 65233 w 1307657"/>
              <a:gd name="connsiteY7" fmla="*/ 949780 h 1311600"/>
              <a:gd name="connsiteX8" fmla="*/ 275664 w 1307657"/>
              <a:gd name="connsiteY8" fmla="*/ 949780 h 1311600"/>
              <a:gd name="connsiteX9" fmla="*/ 275664 w 1307657"/>
              <a:gd name="connsiteY9" fmla="*/ 848437 h 1311600"/>
              <a:gd name="connsiteX10" fmla="*/ 237260 w 1307657"/>
              <a:gd name="connsiteY10" fmla="*/ 810170 h 1311600"/>
              <a:gd name="connsiteX11" fmla="*/ 14467 w 1307657"/>
              <a:gd name="connsiteY11" fmla="*/ 810170 h 1311600"/>
              <a:gd name="connsiteX12" fmla="*/ 0 w 1307657"/>
              <a:gd name="connsiteY12" fmla="*/ 725454 h 1311600"/>
              <a:gd name="connsiteX13" fmla="*/ 584340 w 1307657"/>
              <a:gd name="connsiteY13" fmla="*/ 438 h 1311600"/>
              <a:gd name="connsiteX14" fmla="*/ 584340 w 1307657"/>
              <a:gd name="connsiteY14" fmla="*/ 725312 h 1311600"/>
              <a:gd name="connsiteX15" fmla="*/ 1307657 w 1307657"/>
              <a:gd name="connsiteY15" fmla="*/ 725312 h 1311600"/>
              <a:gd name="connsiteX16" fmla="*/ 1292917 w 1307657"/>
              <a:gd name="connsiteY16" fmla="*/ 810048 h 1311600"/>
              <a:gd name="connsiteX17" fmla="*/ 1005748 w 1307657"/>
              <a:gd name="connsiteY17" fmla="*/ 810048 h 1311600"/>
              <a:gd name="connsiteX18" fmla="*/ 1206845 w 1307657"/>
              <a:gd name="connsiteY18" fmla="*/ 1011989 h 1311600"/>
              <a:gd name="connsiteX19" fmla="*/ 1156045 w 1307657"/>
              <a:gd name="connsiteY19" fmla="*/ 1080886 h 1311600"/>
              <a:gd name="connsiteX20" fmla="*/ 886248 w 1307657"/>
              <a:gd name="connsiteY20" fmla="*/ 810048 h 1311600"/>
              <a:gd name="connsiteX21" fmla="*/ 807547 w 1307657"/>
              <a:gd name="connsiteY21" fmla="*/ 810048 h 1311600"/>
              <a:gd name="connsiteX22" fmla="*/ 807547 w 1307657"/>
              <a:gd name="connsiteY22" fmla="*/ 924613 h 1311600"/>
              <a:gd name="connsiteX23" fmla="*/ 1057865 w 1307657"/>
              <a:gd name="connsiteY23" fmla="*/ 1175653 h 1311600"/>
              <a:gd name="connsiteX24" fmla="*/ 986797 w 1307657"/>
              <a:gd name="connsiteY24" fmla="*/ 1224225 h 1311600"/>
              <a:gd name="connsiteX25" fmla="*/ 809126 w 1307657"/>
              <a:gd name="connsiteY25" fmla="*/ 1045778 h 1311600"/>
              <a:gd name="connsiteX26" fmla="*/ 807547 w 1307657"/>
              <a:gd name="connsiteY26" fmla="*/ 1044458 h 1311600"/>
              <a:gd name="connsiteX27" fmla="*/ 807547 w 1307657"/>
              <a:gd name="connsiteY27" fmla="*/ 1296818 h 1311600"/>
              <a:gd name="connsiteX28" fmla="*/ 723054 w 1307657"/>
              <a:gd name="connsiteY28" fmla="*/ 1311600 h 1311600"/>
              <a:gd name="connsiteX29" fmla="*/ 723054 w 1307657"/>
              <a:gd name="connsiteY29" fmla="*/ 810048 h 1311600"/>
              <a:gd name="connsiteX30" fmla="*/ 584340 w 1307657"/>
              <a:gd name="connsiteY30" fmla="*/ 810048 h 1311600"/>
              <a:gd name="connsiteX31" fmla="*/ 584340 w 1307657"/>
              <a:gd name="connsiteY31" fmla="*/ 1311336 h 1311600"/>
              <a:gd name="connsiteX32" fmla="*/ 583813 w 1307657"/>
              <a:gd name="connsiteY32" fmla="*/ 1311336 h 1311600"/>
              <a:gd name="connsiteX33" fmla="*/ 499321 w 1307657"/>
              <a:gd name="connsiteY33" fmla="*/ 1296554 h 1311600"/>
              <a:gd name="connsiteX34" fmla="*/ 498531 w 1307657"/>
              <a:gd name="connsiteY34" fmla="*/ 1296554 h 1311600"/>
              <a:gd name="connsiteX35" fmla="*/ 498531 w 1307657"/>
              <a:gd name="connsiteY35" fmla="*/ 840933 h 1311600"/>
              <a:gd name="connsiteX36" fmla="*/ 244528 w 1307657"/>
              <a:gd name="connsiteY36" fmla="*/ 586990 h 1311600"/>
              <a:gd name="connsiteX37" fmla="*/ 0 w 1307657"/>
              <a:gd name="connsiteY37" fmla="*/ 586990 h 1311600"/>
              <a:gd name="connsiteX38" fmla="*/ 14477 w 1307657"/>
              <a:gd name="connsiteY38" fmla="*/ 502254 h 1311600"/>
              <a:gd name="connsiteX39" fmla="*/ 244528 w 1307657"/>
              <a:gd name="connsiteY39" fmla="*/ 502254 h 1311600"/>
              <a:gd name="connsiteX40" fmla="*/ 265848 w 1307657"/>
              <a:gd name="connsiteY40" fmla="*/ 503046 h 1311600"/>
              <a:gd name="connsiteX41" fmla="*/ 267954 w 1307657"/>
              <a:gd name="connsiteY41" fmla="*/ 503046 h 1311600"/>
              <a:gd name="connsiteX42" fmla="*/ 87124 w 1307657"/>
              <a:gd name="connsiteY42" fmla="*/ 321695 h 1311600"/>
              <a:gd name="connsiteX43" fmla="*/ 135556 w 1307657"/>
              <a:gd name="connsiteY43" fmla="*/ 250422 h 1311600"/>
              <a:gd name="connsiteX44" fmla="*/ 498531 w 1307657"/>
              <a:gd name="connsiteY44" fmla="*/ 614707 h 1311600"/>
              <a:gd name="connsiteX45" fmla="*/ 499847 w 1307657"/>
              <a:gd name="connsiteY45" fmla="*/ 616027 h 1311600"/>
              <a:gd name="connsiteX46" fmla="*/ 499847 w 1307657"/>
              <a:gd name="connsiteY46" fmla="*/ 420686 h 1311600"/>
              <a:gd name="connsiteX47" fmla="*/ 498794 w 1307657"/>
              <a:gd name="connsiteY47" fmla="*/ 421742 h 1311600"/>
              <a:gd name="connsiteX48" fmla="*/ 229788 w 1307657"/>
              <a:gd name="connsiteY48" fmla="*/ 151960 h 1311600"/>
              <a:gd name="connsiteX49" fmla="*/ 298750 w 1307657"/>
              <a:gd name="connsiteY49" fmla="*/ 101012 h 1311600"/>
              <a:gd name="connsiteX50" fmla="*/ 498531 w 1307657"/>
              <a:gd name="connsiteY50" fmla="*/ 301633 h 1311600"/>
              <a:gd name="connsiteX51" fmla="*/ 499847 w 1307657"/>
              <a:gd name="connsiteY51" fmla="*/ 302953 h 1311600"/>
              <a:gd name="connsiteX52" fmla="*/ 499847 w 1307657"/>
              <a:gd name="connsiteY52" fmla="*/ 14693 h 1311600"/>
              <a:gd name="connsiteX53" fmla="*/ 584340 w 1307657"/>
              <a:gd name="connsiteY53" fmla="*/ 438 h 1311600"/>
              <a:gd name="connsiteX54" fmla="*/ 722387 w 1307657"/>
              <a:gd name="connsiteY54" fmla="*/ 0 h 1311600"/>
              <a:gd name="connsiteX55" fmla="*/ 806862 w 1307657"/>
              <a:gd name="connsiteY55" fmla="*/ 14526 h 1311600"/>
              <a:gd name="connsiteX56" fmla="*/ 806862 w 1307657"/>
              <a:gd name="connsiteY56" fmla="*/ 277314 h 1311600"/>
              <a:gd name="connsiteX57" fmla="*/ 946863 w 1307657"/>
              <a:gd name="connsiteY57" fmla="*/ 277314 h 1311600"/>
              <a:gd name="connsiteX58" fmla="*/ 946863 w 1307657"/>
              <a:gd name="connsiteY58" fmla="*/ 65235 h 1311600"/>
              <a:gd name="connsiteX59" fmla="*/ 1031337 w 1307657"/>
              <a:gd name="connsiteY59" fmla="*/ 115944 h 1311600"/>
              <a:gd name="connsiteX60" fmla="*/ 1031337 w 1307657"/>
              <a:gd name="connsiteY60" fmla="*/ 277314 h 1311600"/>
              <a:gd name="connsiteX61" fmla="*/ 1191865 w 1307657"/>
              <a:gd name="connsiteY61" fmla="*/ 277314 h 1311600"/>
              <a:gd name="connsiteX62" fmla="*/ 1242392 w 1307657"/>
              <a:gd name="connsiteY62" fmla="*/ 362092 h 1311600"/>
              <a:gd name="connsiteX63" fmla="*/ 806862 w 1307657"/>
              <a:gd name="connsiteY63" fmla="*/ 362092 h 1311600"/>
              <a:gd name="connsiteX64" fmla="*/ 806862 w 1307657"/>
              <a:gd name="connsiteY64" fmla="*/ 501805 h 1311600"/>
              <a:gd name="connsiteX65" fmla="*/ 1292919 w 1307657"/>
              <a:gd name="connsiteY65" fmla="*/ 501805 h 1311600"/>
              <a:gd name="connsiteX66" fmla="*/ 1307656 w 1307657"/>
              <a:gd name="connsiteY66" fmla="*/ 586584 h 1311600"/>
              <a:gd name="connsiteX67" fmla="*/ 722387 w 1307657"/>
              <a:gd name="connsiteY67" fmla="*/ 586584 h 13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07657" h="1311600">
                <a:moveTo>
                  <a:pt x="0" y="725454"/>
                </a:moveTo>
                <a:lnTo>
                  <a:pt x="237260" y="725454"/>
                </a:lnTo>
                <a:cubicBezTo>
                  <a:pt x="304861" y="725454"/>
                  <a:pt x="360099" y="780612"/>
                  <a:pt x="360099" y="848437"/>
                </a:cubicBezTo>
                <a:lnTo>
                  <a:pt x="360099" y="1245889"/>
                </a:lnTo>
                <a:cubicBezTo>
                  <a:pt x="330902" y="1231110"/>
                  <a:pt x="302494" y="1214220"/>
                  <a:pt x="275664" y="1194954"/>
                </a:cubicBezTo>
                <a:lnTo>
                  <a:pt x="275664" y="1034496"/>
                </a:lnTo>
                <a:lnTo>
                  <a:pt x="115736" y="1034496"/>
                </a:lnTo>
                <a:cubicBezTo>
                  <a:pt x="96798" y="1007576"/>
                  <a:pt x="79700" y="979074"/>
                  <a:pt x="65233" y="949780"/>
                </a:cubicBezTo>
                <a:lnTo>
                  <a:pt x="275664" y="949780"/>
                </a:lnTo>
                <a:lnTo>
                  <a:pt x="275664" y="848437"/>
                </a:lnTo>
                <a:cubicBezTo>
                  <a:pt x="275664" y="827324"/>
                  <a:pt x="258303" y="810170"/>
                  <a:pt x="237260" y="810170"/>
                </a:cubicBezTo>
                <a:lnTo>
                  <a:pt x="14467" y="810170"/>
                </a:lnTo>
                <a:cubicBezTo>
                  <a:pt x="7891" y="781931"/>
                  <a:pt x="2893" y="753429"/>
                  <a:pt x="0" y="725454"/>
                </a:cubicBezTo>
                <a:close/>
                <a:moveTo>
                  <a:pt x="584340" y="438"/>
                </a:moveTo>
                <a:lnTo>
                  <a:pt x="584340" y="725312"/>
                </a:lnTo>
                <a:lnTo>
                  <a:pt x="1307657" y="725312"/>
                </a:lnTo>
                <a:cubicBezTo>
                  <a:pt x="1304762" y="753294"/>
                  <a:pt x="1299760" y="781803"/>
                  <a:pt x="1292917" y="810048"/>
                </a:cubicBezTo>
                <a:lnTo>
                  <a:pt x="1005748" y="810048"/>
                </a:lnTo>
                <a:lnTo>
                  <a:pt x="1206845" y="1011989"/>
                </a:lnTo>
                <a:cubicBezTo>
                  <a:pt x="1191316" y="1036011"/>
                  <a:pt x="1174470" y="1059240"/>
                  <a:pt x="1156045" y="1080886"/>
                </a:cubicBezTo>
                <a:lnTo>
                  <a:pt x="886248" y="810048"/>
                </a:lnTo>
                <a:lnTo>
                  <a:pt x="807547" y="810048"/>
                </a:lnTo>
                <a:lnTo>
                  <a:pt x="807547" y="924613"/>
                </a:lnTo>
                <a:lnTo>
                  <a:pt x="1057865" y="1175653"/>
                </a:lnTo>
                <a:cubicBezTo>
                  <a:pt x="1035228" y="1193340"/>
                  <a:pt x="1011276" y="1209706"/>
                  <a:pt x="986797" y="1224225"/>
                </a:cubicBezTo>
                <a:lnTo>
                  <a:pt x="809126" y="1045778"/>
                </a:lnTo>
                <a:lnTo>
                  <a:pt x="807547" y="1044458"/>
                </a:lnTo>
                <a:lnTo>
                  <a:pt x="807547" y="1296818"/>
                </a:lnTo>
                <a:cubicBezTo>
                  <a:pt x="779382" y="1303681"/>
                  <a:pt x="750955" y="1308432"/>
                  <a:pt x="723054" y="1311600"/>
                </a:cubicBezTo>
                <a:lnTo>
                  <a:pt x="723054" y="810048"/>
                </a:lnTo>
                <a:lnTo>
                  <a:pt x="584340" y="810048"/>
                </a:lnTo>
                <a:lnTo>
                  <a:pt x="584340" y="1311336"/>
                </a:lnTo>
                <a:cubicBezTo>
                  <a:pt x="584340" y="1311336"/>
                  <a:pt x="583813" y="1311336"/>
                  <a:pt x="583813" y="1311336"/>
                </a:cubicBezTo>
                <a:cubicBezTo>
                  <a:pt x="555912" y="1308432"/>
                  <a:pt x="527485" y="1303417"/>
                  <a:pt x="499321" y="1296554"/>
                </a:cubicBezTo>
                <a:lnTo>
                  <a:pt x="498531" y="1296554"/>
                </a:lnTo>
                <a:lnTo>
                  <a:pt x="498531" y="840933"/>
                </a:lnTo>
                <a:cubicBezTo>
                  <a:pt x="498268" y="701027"/>
                  <a:pt x="384295" y="586990"/>
                  <a:pt x="244528" y="586990"/>
                </a:cubicBezTo>
                <a:lnTo>
                  <a:pt x="0" y="586990"/>
                </a:lnTo>
                <a:cubicBezTo>
                  <a:pt x="2632" y="559272"/>
                  <a:pt x="7633" y="530763"/>
                  <a:pt x="14477" y="502254"/>
                </a:cubicBezTo>
                <a:lnTo>
                  <a:pt x="244528" y="502254"/>
                </a:lnTo>
                <a:cubicBezTo>
                  <a:pt x="250845" y="502254"/>
                  <a:pt x="257952" y="502518"/>
                  <a:pt x="265848" y="503046"/>
                </a:cubicBezTo>
                <a:lnTo>
                  <a:pt x="267954" y="503046"/>
                </a:lnTo>
                <a:lnTo>
                  <a:pt x="87124" y="321695"/>
                </a:lnTo>
                <a:cubicBezTo>
                  <a:pt x="101338" y="297146"/>
                  <a:pt x="117657" y="273124"/>
                  <a:pt x="135556" y="250422"/>
                </a:cubicBezTo>
                <a:lnTo>
                  <a:pt x="498531" y="614707"/>
                </a:lnTo>
                <a:lnTo>
                  <a:pt x="499847" y="616027"/>
                </a:lnTo>
                <a:lnTo>
                  <a:pt x="499847" y="420686"/>
                </a:lnTo>
                <a:lnTo>
                  <a:pt x="498794" y="421742"/>
                </a:lnTo>
                <a:lnTo>
                  <a:pt x="229788" y="151960"/>
                </a:lnTo>
                <a:cubicBezTo>
                  <a:pt x="251371" y="133745"/>
                  <a:pt x="274534" y="116587"/>
                  <a:pt x="298750" y="101012"/>
                </a:cubicBezTo>
                <a:lnTo>
                  <a:pt x="498531" y="301633"/>
                </a:lnTo>
                <a:lnTo>
                  <a:pt x="499847" y="302953"/>
                </a:lnTo>
                <a:lnTo>
                  <a:pt x="499847" y="14693"/>
                </a:lnTo>
                <a:cubicBezTo>
                  <a:pt x="528274" y="7829"/>
                  <a:pt x="556702" y="3078"/>
                  <a:pt x="584340" y="438"/>
                </a:cubicBezTo>
                <a:close/>
                <a:moveTo>
                  <a:pt x="722387" y="0"/>
                </a:moveTo>
                <a:cubicBezTo>
                  <a:pt x="750019" y="2641"/>
                  <a:pt x="778440" y="7659"/>
                  <a:pt x="806862" y="14526"/>
                </a:cubicBezTo>
                <a:lnTo>
                  <a:pt x="806862" y="277314"/>
                </a:lnTo>
                <a:lnTo>
                  <a:pt x="946863" y="277314"/>
                </a:lnTo>
                <a:lnTo>
                  <a:pt x="946863" y="65235"/>
                </a:lnTo>
                <a:cubicBezTo>
                  <a:pt x="975811" y="79761"/>
                  <a:pt x="1004232" y="96928"/>
                  <a:pt x="1031337" y="115944"/>
                </a:cubicBezTo>
                <a:lnTo>
                  <a:pt x="1031337" y="277314"/>
                </a:lnTo>
                <a:lnTo>
                  <a:pt x="1191865" y="277314"/>
                </a:lnTo>
                <a:cubicBezTo>
                  <a:pt x="1210813" y="304253"/>
                  <a:pt x="1227918" y="332776"/>
                  <a:pt x="1242392" y="362092"/>
                </a:cubicBezTo>
                <a:lnTo>
                  <a:pt x="806862" y="362092"/>
                </a:lnTo>
                <a:lnTo>
                  <a:pt x="806862" y="501805"/>
                </a:lnTo>
                <a:lnTo>
                  <a:pt x="1292919" y="501805"/>
                </a:lnTo>
                <a:cubicBezTo>
                  <a:pt x="1299761" y="530329"/>
                  <a:pt x="1304761" y="558853"/>
                  <a:pt x="1307656" y="586584"/>
                </a:cubicBezTo>
                <a:lnTo>
                  <a:pt x="722387" y="5865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613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Leeg (</a:t>
            </a:r>
            <a:r>
              <a:rPr lang="nl-NL" sz="1800" b="0" spc="50" baseline="0" dirty="0" err="1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Custom</a:t>
            </a:r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882038-C139-4DBF-97B2-159DA43B7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97" name="Instructie">
            <a:extLst>
              <a:ext uri="{FF2B5EF4-FFF2-40B4-BE49-F238E27FC236}">
                <a16:creationId xmlns:a16="http://schemas.microsoft.com/office/drawing/2014/main" id="{B5069761-E254-4274-906E-4ED824E807CA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10A8CDCE-BAFE-4B7E-AB6C-C74AEA0AF8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1916D271-F303-4858-BD8C-64D337D6B9A1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91DD4CDA-F940-444D-A3F0-43FB0C049225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302C476B-0926-4233-AF2C-95BC3CF8B37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E1ED3E31-34D1-46EC-978C-04C65921328E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B57D12C6-FEB8-482E-9115-B32AB62EDD7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061D20EC-A2D8-4494-8E9F-F2B3B53727D0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58CA7B72-97B8-45A2-A222-23C21FC0AC0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D6192D26-6A08-4005-A241-C155F0D77CD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5" name="Freeform 101">
                <a:extLst>
                  <a:ext uri="{FF2B5EF4-FFF2-40B4-BE49-F238E27FC236}">
                    <a16:creationId xmlns:a16="http://schemas.microsoft.com/office/drawing/2014/main" id="{89ECD5C0-E93F-40A0-A83E-9A5863FA5A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5899BD06-5410-4C1C-A9C4-524AD44618C0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B0950147-AFD3-4237-8160-7B5E72A04A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9822FA56-1786-43E3-BE00-7A6849CB244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1214CBE4-D292-45F9-93E7-5B2F5B89A93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6FC8170C-E47E-45BD-8DB3-B62253AF0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0BC59AE8-806C-484C-9519-B3710B19F3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3F774EEC-86D7-482B-BBC2-75E6F43F4C0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9AAED67A-7EDD-4D96-A61E-7474E692F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689129EB-574E-4C44-A8C2-9DE29A2CC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F0D8E090-98BE-4961-A6F1-1721BE542E4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CFD71548-AA1B-45BE-954D-C024CC08B8A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6" name="Groep 165">
                  <a:extLst>
                    <a:ext uri="{FF2B5EF4-FFF2-40B4-BE49-F238E27FC236}">
                      <a16:creationId xmlns:a16="http://schemas.microsoft.com/office/drawing/2014/main" id="{2B277758-F4AB-404B-BA6C-054CA9AF306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C8C3EC3E-89CE-4C74-AB18-729567983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82313610-A2AB-4C17-AE1E-4007FCF79C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61C5D443-110E-4C1F-AA17-093772B5C8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D371A0A4-024A-456F-9CAF-D9E757E229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0FDAC90C-A1B4-4B06-877D-3175C8E49D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5085F451-3B15-4225-BF5F-D39E07B86DD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0D157DED-3513-4BBB-A40B-55B55886B1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Pijl: punthaak 168">
                    <a:extLst>
                      <a:ext uri="{FF2B5EF4-FFF2-40B4-BE49-F238E27FC236}">
                        <a16:creationId xmlns:a16="http://schemas.microsoft.com/office/drawing/2014/main" id="{2538DF2D-545E-4DF2-A153-9506DBEDE2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CB257691-FED9-4B70-BE22-CA979621F1A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676DB054-ABEB-4779-9D83-00E720E86F2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C82A2E44-4AA9-4A0F-92B6-CD041270DC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670924BD-92FB-473E-BD5C-94600C75E9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14A2768-F2A6-4241-8715-938EBDFCE7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216CC843-EE25-4EF8-AA8D-85F6B09A16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72629C1C-05ED-4BC0-8F88-CC1F9C475D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8" name="Groep 157">
                  <a:extLst>
                    <a:ext uri="{FF2B5EF4-FFF2-40B4-BE49-F238E27FC236}">
                      <a16:creationId xmlns:a16="http://schemas.microsoft.com/office/drawing/2014/main" id="{C0745D42-FBA5-4CE4-AA09-E5333319B17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D783D349-8559-4ECB-B927-CCAE5464D8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Pijl: punthaak 159">
                    <a:extLst>
                      <a:ext uri="{FF2B5EF4-FFF2-40B4-BE49-F238E27FC236}">
                        <a16:creationId xmlns:a16="http://schemas.microsoft.com/office/drawing/2014/main" id="{F73FADA6-7C2B-4E92-8AA2-120E39FA3B9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128">
                <a:extLst>
                  <a:ext uri="{FF2B5EF4-FFF2-40B4-BE49-F238E27FC236}">
                    <a16:creationId xmlns:a16="http://schemas.microsoft.com/office/drawing/2014/main" id="{DCFEF7FE-F681-43F7-91CF-9E786BDCAB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24CE6165-EE49-43BA-B782-36E98E0F2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2004AF21-983F-4A6B-BE92-C131F26A0B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86454015-CA81-46F4-82AB-597986C0676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638E926D-7399-4B30-9A78-5C652AF109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8" name="Groep 147">
                    <a:extLst>
                      <a:ext uri="{FF2B5EF4-FFF2-40B4-BE49-F238E27FC236}">
                        <a16:creationId xmlns:a16="http://schemas.microsoft.com/office/drawing/2014/main" id="{154E2321-D57D-41FC-8F9B-9EB660F639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2" name="Rechte verbindingslijn 151">
                      <a:extLst>
                        <a:ext uri="{FF2B5EF4-FFF2-40B4-BE49-F238E27FC236}">
                          <a16:creationId xmlns:a16="http://schemas.microsoft.com/office/drawing/2014/main" id="{EAE55CC3-F15F-454F-997F-BDE5DF94D2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3" name="Rechte verbindingslijn 152">
                      <a:extLst>
                        <a:ext uri="{FF2B5EF4-FFF2-40B4-BE49-F238E27FC236}">
                          <a16:creationId xmlns:a16="http://schemas.microsoft.com/office/drawing/2014/main" id="{D31DFA3F-E356-425A-BC30-C1D9DFDBF2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153">
                      <a:extLst>
                        <a:ext uri="{FF2B5EF4-FFF2-40B4-BE49-F238E27FC236}">
                          <a16:creationId xmlns:a16="http://schemas.microsoft.com/office/drawing/2014/main" id="{FDC3F993-D608-434B-A23C-7F7FCB367F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154">
                      <a:extLst>
                        <a:ext uri="{FF2B5EF4-FFF2-40B4-BE49-F238E27FC236}">
                          <a16:creationId xmlns:a16="http://schemas.microsoft.com/office/drawing/2014/main" id="{E6869CFD-57FC-4636-B551-9B5AC643CD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155">
                      <a:extLst>
                        <a:ext uri="{FF2B5EF4-FFF2-40B4-BE49-F238E27FC236}">
                          <a16:creationId xmlns:a16="http://schemas.microsoft.com/office/drawing/2014/main" id="{50834B4A-EAE7-4B32-A20F-E9CF3670E7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9" name="Groep 148">
                    <a:extLst>
                      <a:ext uri="{FF2B5EF4-FFF2-40B4-BE49-F238E27FC236}">
                        <a16:creationId xmlns:a16="http://schemas.microsoft.com/office/drawing/2014/main" id="{D6DA4219-B12F-4009-9E67-8937C7FB87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0" name="Rechthoek 149">
                      <a:extLst>
                        <a:ext uri="{FF2B5EF4-FFF2-40B4-BE49-F238E27FC236}">
                          <a16:creationId xmlns:a16="http://schemas.microsoft.com/office/drawing/2014/main" id="{77AACF30-3A55-4E75-8EE8-E437AF38C4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1" name="Pijl: punthaak 150">
                      <a:extLst>
                        <a:ext uri="{FF2B5EF4-FFF2-40B4-BE49-F238E27FC236}">
                          <a16:creationId xmlns:a16="http://schemas.microsoft.com/office/drawing/2014/main" id="{5E9E597D-9299-4FD9-81BA-49D13DA2411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63831866-C772-468D-9BAA-5C697F12DB6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2182F3B4-54BF-4939-A276-031EE192191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AED0CF07-C6D7-4D22-A5C1-D41B26BC828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01F380B1-455A-4D78-9B35-1DCECAB46E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8784316C-F683-4D17-AE51-D7AA76622E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775C9E4-8CB0-4903-AEF9-66F35C04B9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E39F1F8D-D751-4433-90C4-EE2CA69CA2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D656D59D-482B-41C8-8C72-A225D17399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A02CB4B9-8B10-4D86-8BE8-66447E3FB3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2FE700AD-4197-4ECA-9DCA-B7EC536B540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11E46C75-AAF2-4434-BBBF-B4073D8E87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F27FD725-D18F-41B2-9B3E-F6A7D71AAE0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1EF0B0B0-09B6-4EA3-BC28-1131C6F1198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6ED67520-AB89-4932-BFCB-29DE3899FA9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F6FFE9F6-A735-4C28-9E56-61FDCCDDFB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E141CD20-E3B2-4F19-992C-07D736DC0B5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F603A0C4-C94C-497A-9FF0-D28D241D6B9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CFE19709-A6DA-4C46-8150-44FF3C929A0B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7BBD7DD5-FBD1-4DD5-BED1-7E19DA74206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BDACCCE0-CD21-45E1-8EC8-390ED940CE2B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C1817BB5-4EF6-488A-9E9B-67BB84996AA7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7037CF93-5B5D-4963-9DBE-03343CEF99BE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E8253B59-4D92-4E3E-A9E4-7939BF2E4A94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1CB535E5-DE7E-4C99-BD47-A8C8D8D14F0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E6FCDD43-45E6-4B29-8B5C-6D8E9EE361C2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FA42545-13CB-47DF-9D1A-47DFB139BCE3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sp>
        <p:nvSpPr>
          <p:cNvPr id="180" name="Tekstvak 179">
            <a:extLst>
              <a:ext uri="{FF2B5EF4-FFF2-40B4-BE49-F238E27FC236}">
                <a16:creationId xmlns:a16="http://schemas.microsoft.com/office/drawing/2014/main" id="{970B7338-425D-49AB-A0A5-306434DADBE1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100% tekst</a:t>
            </a:r>
          </a:p>
        </p:txBody>
      </p:sp>
      <p:sp>
        <p:nvSpPr>
          <p:cNvPr id="181" name="Tijdelijke aanduiding voor titel 1">
            <a:extLst>
              <a:ext uri="{FF2B5EF4-FFF2-40B4-BE49-F238E27FC236}">
                <a16:creationId xmlns:a16="http://schemas.microsoft.com/office/drawing/2014/main" id="{290966A3-5BD3-4AA5-B540-E293C7313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118" y="1024409"/>
            <a:ext cx="10772453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85" name="Tijdelijke aanduiding voor verticale tekst 2">
            <a:extLst>
              <a:ext uri="{FF2B5EF4-FFF2-40B4-BE49-F238E27FC236}">
                <a16:creationId xmlns:a16="http://schemas.microsoft.com/office/drawing/2014/main" id="{BE10AE6E-A058-47F1-BACA-D0457B7876D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8"/>
            <a:ext cx="10772454" cy="424305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pic>
        <p:nvPicPr>
          <p:cNvPr id="104" name="Picture 5">
            <a:extLst>
              <a:ext uri="{FF2B5EF4-FFF2-40B4-BE49-F238E27FC236}">
                <a16:creationId xmlns:a16="http://schemas.microsoft.com/office/drawing/2014/main" id="{A64566E7-3A2E-4092-8AAC-E01415C4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9" name="Instructie">
            <a:extLst>
              <a:ext uri="{FF2B5EF4-FFF2-40B4-BE49-F238E27FC236}">
                <a16:creationId xmlns:a16="http://schemas.microsoft.com/office/drawing/2014/main" id="{E4F1F2BB-4186-4E0B-8D82-D837AA1FF7B6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0" name="Meer informatie">
              <a:extLst>
                <a:ext uri="{FF2B5EF4-FFF2-40B4-BE49-F238E27FC236}">
                  <a16:creationId xmlns:a16="http://schemas.microsoft.com/office/drawing/2014/main" id="{6C1FB6A4-1CF4-463D-92A8-0B07C4A5C8C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733C25FC-006E-42C9-A213-E330153052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4C3E02DB-6086-4C9D-BA9D-E9715B11425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3F9DB337-655F-4D0C-91D8-BCB44C4218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6CD3669D-431D-46CB-899E-6128AEFA0939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1C3CB2A-F874-4F49-B3D9-7DD81EFCE4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D60CF-7F6F-456B-A1A8-47EA73E26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AA349139-69A7-4408-B685-B7CEA477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7D5985E9-D39A-4473-BFC0-E7A7D1897E7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E46D4C40-8306-4B69-BDF0-B9C1F1F719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089B986A-6E86-423A-954F-A26468E9450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FFADAD9-8766-464B-BD5D-87FFA46EE72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9A69302D-0F58-450B-BBBE-2E48AD486DA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099F5EF6-B166-460F-9237-2EBF2D69BD7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1E31DB8D-D4A7-4EDA-8E6A-0C55193708B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39D606D3-966D-4757-8C2F-70C4632834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396B0A11-0B1E-4852-AF12-6193A6043199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2321A34-D884-45C2-B8C1-1C953D6113B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35B7C71F-F410-454C-AEA2-7599E6C30EB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C01D345F-C8F1-4C63-8661-184CA88D910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1924D098-79F2-4D91-A789-96805748015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F584FDCA-4974-4BB4-91F2-01C7DF17A9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6750495-D2B6-4E74-97DD-B7EC23D8CF9B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F7C50E48-8036-4F7B-9E24-FB326E9CE53C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02587AF-DE60-4C34-B3FC-4BB3C905DDD5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879B8C27-A5A7-4BE8-BDC8-7AA6D4B46D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4" name="Groep 193">
              <a:extLst>
                <a:ext uri="{FF2B5EF4-FFF2-40B4-BE49-F238E27FC236}">
                  <a16:creationId xmlns:a16="http://schemas.microsoft.com/office/drawing/2014/main" id="{53D6196E-056D-4560-AA42-818C9AA457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366872EA-C004-4AFA-A287-D8570DB55C96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8F58DAE-7733-4622-B18B-218140BE1AB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3B3BC935-E3AD-40FB-B1A4-A3644E5DB1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ADDE1D37-BF02-4C27-9479-0900AF892C4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Rechthoek 208">
                      <a:extLst>
                        <a:ext uri="{FF2B5EF4-FFF2-40B4-BE49-F238E27FC236}">
                          <a16:creationId xmlns:a16="http://schemas.microsoft.com/office/drawing/2014/main" id="{F8A3F7D1-D58C-4870-B1FD-D868105F02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0" name="Ovaal 209">
                      <a:extLst>
                        <a:ext uri="{FF2B5EF4-FFF2-40B4-BE49-F238E27FC236}">
                          <a16:creationId xmlns:a16="http://schemas.microsoft.com/office/drawing/2014/main" id="{9DAEEC75-D915-4ACD-8B83-DDBE19DF8E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9FBD4871-713C-4ECE-949A-7D244095C4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479EFD1C-A6B0-429D-A6CA-6F8B2FED76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1172FCAC-758F-49BD-8EE1-29B949FCA7C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E14D7F84-E540-44F2-BAD3-9096A69629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B5D00D6B-CB54-4B43-9C6F-840B1E61DB0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CB4AA802-908C-4F8D-9192-BCADE31C56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6DC56024-1116-44C9-A748-500A24228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C057CE83-7D48-412B-B8F4-444BAEB6A3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1AF4B7F-D3BE-4F24-98FB-38098BF8FDD4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17CDB8B4-03A0-4990-B259-20FC638CE5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50% tekst – 50%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019796EE-01B6-443B-BE3C-D4B9A34A608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721BB1FE-2ED0-4B5B-8A2D-F10A6770E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9681266-E222-40CF-8F8B-227802FCFD9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0C78D66-3B4A-4C42-BFAC-CD80D386494D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F92D34B2-F585-43EF-AAC4-7D33F4E17F40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11D11FF-D7A5-4284-836F-8FAF2B3FFE8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878DDC8C-4A55-4D59-B2E9-FBC63164AFF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8833DBC-3CF3-420E-8F02-D1E302E21A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C2C8676-5BF9-4AF4-9BC1-33547F9D4DD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1" name="Meer informatie">
              <a:extLst>
                <a:ext uri="{FF2B5EF4-FFF2-40B4-BE49-F238E27FC236}">
                  <a16:creationId xmlns:a16="http://schemas.microsoft.com/office/drawing/2014/main" id="{BE28851D-6C53-4E56-B4DE-D814D5E0208C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CDA9515D-0B0E-4BDF-B2B5-51F563FE8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93CF0F30-3462-4C33-8ED1-715CD4BD0787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82286222-A51A-4E50-BCCF-1C1453208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9779C1A-94B5-4338-9FE6-80D6CAF1A13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1966D07-A7EF-4167-B6C5-CB5033E5CE8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2E44CC80-2585-4DEE-882F-DBCCD60F46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F2A99ACE-3970-491B-8647-C85157186B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9E934DDB-9CD7-49BA-9BE4-C73B4CF89DA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3AA04D4B-B7CB-465D-AF9C-ECB4757242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8DCE59B-6201-4E41-B28F-78801552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5D9EA824-ECF4-4B21-A067-3A4C66559C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BE2D63E-D223-4EA9-A0F8-6D46EC8B9FB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D0F4DA0-4702-41DB-9D4B-A509DAE25C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1825BDE7-4E3C-4703-9081-3BBCB8C63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6D6DAFA3-8C3E-485F-8D23-89E78582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E74AA15-EFB4-4294-A49F-AD9F80460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F3FC27B-7B00-40A2-8466-F757B1A09A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FF24563-5C28-4412-AC2A-39C44EB0BE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56B0AAFF-5E82-4FB3-9D56-66270081C6E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8B93A02B-4EAF-4A62-96E4-A2E40D1A3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B91381BB-BFBC-412B-BCDE-B269CF05FB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A5AEEE62-F801-4A4E-A841-F6003496B87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A91E03CF-F752-4A1C-ACFA-DDB0992A763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57105E72-6924-45A9-ADB9-56AE08DE6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E7633E43-2E52-4486-9F42-31481074D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3B464D24-81E6-4338-844B-DBB5B357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659FC192-0ED2-451F-9AFF-57CB604D7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FE2F1B9D-EB0A-4187-96EF-8B37F765EB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59F9675B-330A-452E-B8DF-A3FF319FBE9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977F842F-E5AF-49B4-B232-31A73628F8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27A731C7-5FC7-4581-B59F-92F7303EDF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E54E8C7A-F9FD-4089-82A0-3C58682BF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B943126-4EB1-4460-8873-E46BF755D2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8A907074-2F5C-4F32-AA52-CF6F816FD4B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7C7BD2D8-3859-4707-B032-8B05DF85476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EC569567-6550-4424-A1A8-9EC27B5DDF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8F5273C0-CB6C-47B6-93A6-8B9B4A68E4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93A1A19C-A933-4478-91DF-21B3A26B1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123CE479-7846-482E-83BA-301C757CAE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4A3C8715-63E1-41F3-A1F4-19A562D699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983C477A-4549-47C0-9C4E-0B1F92F43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6122C30A-6F7A-4D7A-BE03-CE5A18275C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BDCEFB57-D720-42D2-9B80-D5F9C49BFD4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84741F33-B738-4F51-9F12-FA088F1DC6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6AE1BC70-FFAA-4A19-834E-BCF9EA0267C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4E9A83E-1C4E-46A2-9DCC-FBCD6AC6B51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080DF2EF-EF47-41ED-8990-131CCFC3463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0E7854AD-1FC2-4148-BCFC-9E80752E03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E448248C-7D1A-4621-AFD4-19CF99D7A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EC7E08D-8DB3-463D-A15F-3D2B34F4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2EE193EC-D616-4E18-9E44-DC5CCFEFC0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28268325-A1D1-4C32-B28D-9FFAC9061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5057D7A2-7D60-46D2-90CF-0D64F544E58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2E4BE64E-A557-436C-8097-45BD82268B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762ACAA7-ABC2-4349-B025-A2963617EAC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FB409F89-20DF-445D-ACA7-745EC3067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74889E07-1A4D-4D9B-9E75-9BD148EE68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6757AEE9-30A7-4843-A746-4A9F294D3CB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16ECD14E-AB98-4FA6-AE18-D4AF9FBCF4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28E4378F-690B-4A11-B199-2C5589089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F0F70CF-E1FB-4EA8-A949-432F2A0D5EA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8D0FD343-91E6-48A0-B31C-55172DB83A7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50D509A5-41E3-4E20-B5A8-6E9B319E7D4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DBA78E23-1A7B-47A0-8E65-50A3CD80E1D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D9FF6F67-22B7-4A7B-9D22-8EB56DA3EC8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B1D521D-CBC9-497B-B07D-A8178DB15344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8FFAD27-1A7D-4591-B196-28CD3AF75A9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3D391C1-9E5E-40B4-9836-7F4BC9679A5A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46E7E4FD-C8B8-461F-99CA-A3791CF21D7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0CAAE4E-6345-4056-816A-758BC978CFD6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CA077CD2-CABD-4BB7-9DB1-94FD656F887C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293" name="Picture 5">
            <a:extLst>
              <a:ext uri="{FF2B5EF4-FFF2-40B4-BE49-F238E27FC236}">
                <a16:creationId xmlns:a16="http://schemas.microsoft.com/office/drawing/2014/main" id="{72ECDB35-3B60-49DE-8033-D98EBC4087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grpSp>
        <p:nvGrpSpPr>
          <p:cNvPr id="4" name="Grid" hidden="1">
            <a:extLst>
              <a:ext uri="{FF2B5EF4-FFF2-40B4-BE49-F238E27FC236}">
                <a16:creationId xmlns:a16="http://schemas.microsoft.com/office/drawing/2014/main" id="{998A0329-41F3-47F9-B203-3A08371E31C4}"/>
              </a:ext>
            </a:extLst>
          </p:cNvPr>
          <p:cNvGrpSpPr/>
          <p:nvPr userDrawn="1"/>
        </p:nvGrpSpPr>
        <p:grpSpPr>
          <a:xfrm>
            <a:off x="-10750" y="-2"/>
            <a:ext cx="12202750" cy="6858002"/>
            <a:chOff x="-10750" y="-2"/>
            <a:chExt cx="12202750" cy="6858002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0113BCCC-32DE-4929-8026-D23073C3FC21}"/>
                </a:ext>
              </a:extLst>
            </p:cNvPr>
            <p:cNvSpPr/>
            <p:nvPr userDrawn="1"/>
          </p:nvSpPr>
          <p:spPr>
            <a:xfrm>
              <a:off x="-10750" y="0"/>
              <a:ext cx="12202750" cy="102092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3" name="Rechthoek 302">
              <a:extLst>
                <a:ext uri="{FF2B5EF4-FFF2-40B4-BE49-F238E27FC236}">
                  <a16:creationId xmlns:a16="http://schemas.microsoft.com/office/drawing/2014/main" id="{9226BEDC-E671-4B54-8B3B-4D5CB8141AFA}"/>
                </a:ext>
              </a:extLst>
            </p:cNvPr>
            <p:cNvSpPr/>
            <p:nvPr userDrawn="1"/>
          </p:nvSpPr>
          <p:spPr>
            <a:xfrm>
              <a:off x="-10750" y="5943600"/>
              <a:ext cx="12202750" cy="9144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C144CD1F-376F-44A5-9DD9-5737315B55CC}"/>
                </a:ext>
              </a:extLst>
            </p:cNvPr>
            <p:cNvSpPr/>
            <p:nvPr userDrawn="1"/>
          </p:nvSpPr>
          <p:spPr>
            <a:xfrm rot="5400000">
              <a:off x="-3075012" y="3075010"/>
              <a:ext cx="6842492" cy="69246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A52180CF-9C19-42CB-93EC-9978B9273743}"/>
                </a:ext>
              </a:extLst>
            </p:cNvPr>
            <p:cNvSpPr/>
            <p:nvPr userDrawn="1"/>
          </p:nvSpPr>
          <p:spPr>
            <a:xfrm rot="5400000">
              <a:off x="8407849" y="3058339"/>
              <a:ext cx="6842492" cy="72580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F187C0B2-66C1-4E75-BC5D-4884562DEBFE}"/>
                </a:ext>
              </a:extLst>
            </p:cNvPr>
            <p:cNvSpPr/>
            <p:nvPr userDrawn="1"/>
          </p:nvSpPr>
          <p:spPr>
            <a:xfrm>
              <a:off x="-10750" y="1514809"/>
              <a:ext cx="12202750" cy="185735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15EE1155-8008-49E8-A738-16762B9A4CD1}"/>
                </a:ext>
              </a:extLst>
            </p:cNvPr>
            <p:cNvSpPr/>
            <p:nvPr userDrawn="1"/>
          </p:nvSpPr>
          <p:spPr>
            <a:xfrm rot="5400000">
              <a:off x="2493588" y="3229328"/>
              <a:ext cx="6842492" cy="38383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4" name="Tijdelijke aanduiding voor afbeelding 8">
            <a:extLst>
              <a:ext uri="{FF2B5EF4-FFF2-40B4-BE49-F238E27FC236}">
                <a16:creationId xmlns:a16="http://schemas.microsoft.com/office/drawing/2014/main" id="{0608BA7F-7747-4D70-993D-76634BEAEA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6750" y="1434"/>
            <a:ext cx="60852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5954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– 50% foto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9" name="Instructie">
            <a:extLst>
              <a:ext uri="{FF2B5EF4-FFF2-40B4-BE49-F238E27FC236}">
                <a16:creationId xmlns:a16="http://schemas.microsoft.com/office/drawing/2014/main" id="{E4F1F2BB-4186-4E0B-8D82-D837AA1FF7B6}"/>
              </a:ext>
            </a:extLst>
          </p:cNvPr>
          <p:cNvGrpSpPr/>
          <p:nvPr userDrawn="1"/>
        </p:nvGrpSpPr>
        <p:grpSpPr>
          <a:xfrm>
            <a:off x="12391601" y="0"/>
            <a:ext cx="3320839" cy="5340257"/>
            <a:chOff x="12391601" y="0"/>
            <a:chExt cx="3320839" cy="5340257"/>
          </a:xfrm>
        </p:grpSpPr>
        <p:grpSp>
          <p:nvGrpSpPr>
            <p:cNvPr id="180" name="Meer informatie">
              <a:extLst>
                <a:ext uri="{FF2B5EF4-FFF2-40B4-BE49-F238E27FC236}">
                  <a16:creationId xmlns:a16="http://schemas.microsoft.com/office/drawing/2014/main" id="{6C1FB6A4-1CF4-463D-92A8-0B07C4A5C8C6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733C25FC-006E-42C9-A213-E330153052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4C3E02DB-6086-4C9D-BA9D-E9715B11425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3F9DB337-655F-4D0C-91D8-BCB44C4218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6CD3669D-431D-46CB-899E-6128AEFA0939}"/>
                </a:ext>
              </a:extLst>
            </p:cNvPr>
            <p:cNvSpPr/>
            <p:nvPr userDrawn="1"/>
          </p:nvSpPr>
          <p:spPr>
            <a:xfrm>
              <a:off x="12397262" y="0"/>
              <a:ext cx="3315178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1C3CB2A-F874-4F49-B3D9-7DD81EFCE4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BFBD60CF-7F6F-456B-A1A8-47EA73E26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AA349139-69A7-4408-B685-B7CEA4776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7D5985E9-D39A-4473-BFC0-E7A7D1897E7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E46D4C40-8306-4B69-BDF0-B9C1F1F719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089B986A-6E86-423A-954F-A26468E9450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FFADAD9-8766-464B-BD5D-87FFA46EE72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9A69302D-0F58-450B-BBBE-2E48AD486DA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099F5EF6-B166-460F-9237-2EBF2D69BD7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1E31DB8D-D4A7-4EDA-8E6A-0C55193708B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39D606D3-966D-4757-8C2F-70C4632834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396B0A11-0B1E-4852-AF12-6193A6043199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A2321A34-D884-45C2-B8C1-1C953D6113B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35B7C71F-F410-454C-AEA2-7599E6C30EB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C01D345F-C8F1-4C63-8661-184CA88D910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1924D098-79F2-4D91-A789-96805748015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F584FDCA-4974-4BB4-91F2-01C7DF17A9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C6750495-D2B6-4E74-97DD-B7EC23D8CF9B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F7C50E48-8036-4F7B-9E24-FB326E9CE53C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C02587AF-DE60-4C34-B3FC-4BB3C905DDD5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879B8C27-A5A7-4BE8-BDC8-7AA6D4B46D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4" name="Groep 193">
              <a:extLst>
                <a:ext uri="{FF2B5EF4-FFF2-40B4-BE49-F238E27FC236}">
                  <a16:creationId xmlns:a16="http://schemas.microsoft.com/office/drawing/2014/main" id="{53D6196E-056D-4560-AA42-818C9AA457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366872EA-C004-4AFA-A287-D8570DB55C96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8F58DAE-7733-4622-B18B-218140BE1AB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3B3BC935-E3AD-40FB-B1A4-A3644E5DB1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ADDE1D37-BF02-4C27-9479-0900AF892C4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Rechthoek 208">
                      <a:extLst>
                        <a:ext uri="{FF2B5EF4-FFF2-40B4-BE49-F238E27FC236}">
                          <a16:creationId xmlns:a16="http://schemas.microsoft.com/office/drawing/2014/main" id="{F8A3F7D1-D58C-4870-B1FD-D868105F02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0" name="Ovaal 209">
                      <a:extLst>
                        <a:ext uri="{FF2B5EF4-FFF2-40B4-BE49-F238E27FC236}">
                          <a16:creationId xmlns:a16="http://schemas.microsoft.com/office/drawing/2014/main" id="{9DAEEC75-D915-4ACD-8B83-DDBE19DF8E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9FBD4871-713C-4ECE-949A-7D244095C4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479EFD1C-A6B0-429D-A6CA-6F8B2FED76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1172FCAC-758F-49BD-8EE1-29B949FCA7C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E14D7F84-E540-44F2-BAD3-9096A69629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B5D00D6B-CB54-4B43-9C6F-840B1E61DB0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CB4AA802-908C-4F8D-9192-BCADE31C56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6DC56024-1116-44C9-A748-500A24228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C057CE83-7D48-412B-B8F4-444BAEB6A3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1AF4B7F-D3BE-4F24-98FB-38098BF8FDD4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17CDB8B4-03A0-4990-B259-20FC638CE5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5" name="Tijdelijke aanduiding voor titel 1">
            <a:extLst>
              <a:ext uri="{FF2B5EF4-FFF2-40B4-BE49-F238E27FC236}">
                <a16:creationId xmlns:a16="http://schemas.microsoft.com/office/drawing/2014/main" id="{81D8E462-E0CA-4F15-A890-3C267F65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68" y="1024409"/>
            <a:ext cx="5029200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08" name="Tijdelijke aanduiding voor verticale tekst 2">
            <a:extLst>
              <a:ext uri="{FF2B5EF4-FFF2-40B4-BE49-F238E27FC236}">
                <a16:creationId xmlns:a16="http://schemas.microsoft.com/office/drawing/2014/main" id="{5626A5BF-B119-4201-B80B-1465E4E1733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93737" y="1700547"/>
            <a:ext cx="5027931" cy="424305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bullet te plaatsen.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Titel</a:t>
            </a:r>
          </a:p>
        </p:txBody>
      </p:sp>
      <p:sp>
        <p:nvSpPr>
          <p:cNvPr id="409" name="Tekstvak 408">
            <a:extLst>
              <a:ext uri="{FF2B5EF4-FFF2-40B4-BE49-F238E27FC236}">
                <a16:creationId xmlns:a16="http://schemas.microsoft.com/office/drawing/2014/main" id="{12B4167E-A1A6-4F6F-99A7-0BA2DF8A3758}"/>
              </a:ext>
            </a:extLst>
          </p:cNvPr>
          <p:cNvSpPr txBox="1"/>
          <p:nvPr userDrawn="1"/>
        </p:nvSpPr>
        <p:spPr>
          <a:xfrm>
            <a:off x="-10750" y="-53166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kern="1200" spc="50" baseline="0" dirty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50% tekst – 50% foto x2</a:t>
            </a:r>
          </a:p>
        </p:txBody>
      </p:sp>
      <p:grpSp>
        <p:nvGrpSpPr>
          <p:cNvPr id="154" name="Instructie">
            <a:extLst>
              <a:ext uri="{FF2B5EF4-FFF2-40B4-BE49-F238E27FC236}">
                <a16:creationId xmlns:a16="http://schemas.microsoft.com/office/drawing/2014/main" id="{4C861D18-331B-4FF6-BE15-FB51FF2C728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092DEFED-D6C7-4802-A44A-896F7FD358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B691B2A-9B28-4A1A-B9C6-88CEE24D489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6D5E5A4-DD60-4FF5-AD20-3462E4897B34}"/>
                </a:ext>
              </a:extLst>
            </p:cNvPr>
            <p:cNvSpPr/>
            <p:nvPr userDrawn="1"/>
          </p:nvSpPr>
          <p:spPr>
            <a:xfrm>
              <a:off x="-3059324" y="322149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bullet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69C2A9A5-89D4-4E7C-94BE-9232D76D9D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83D8FAF-B366-4E70-A982-3C3E05337A72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Sub-alfabetische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4CCF4575-2D3F-4C04-A9A5-8A6928E8152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587385F-F9A7-425E-9623-8457818DF72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BE3DECBD-620E-4A1F-A415-1179A07BC90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Titel</a:t>
              </a:r>
            </a:p>
          </p:txBody>
        </p:sp>
        <p:grpSp>
          <p:nvGrpSpPr>
            <p:cNvPr id="163" name="Meer informatie">
              <a:extLst>
                <a:ext uri="{FF2B5EF4-FFF2-40B4-BE49-F238E27FC236}">
                  <a16:creationId xmlns:a16="http://schemas.microsoft.com/office/drawing/2014/main" id="{A061D723-8E88-42D8-8EE5-231280D543A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:a16="http://schemas.microsoft.com/office/drawing/2014/main" id="{078554D8-B964-46E3-A638-E8FD9961A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08D160C6-61E1-438F-86E4-E9D217442D6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E1A69E28-1753-4D76-B3E8-5CD85EB58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F5AD27C-EB61-4E0A-97BD-BDE607CA792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1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37AF835-60DB-4D7C-A4A4-B6527B38A7F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6EF8E2D1-27CE-4714-93EA-91F770780B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C3C60A0-9368-4C43-B1F8-9E37BC45825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137F5D65-AC3A-4D8A-9B8D-49B056948F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D679AF68-DC42-4F0D-B1BB-A97F23634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9B9416CE-1B41-432D-9D71-61E5B68F1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2A5C90E-1904-45EA-B03A-11BE186BC8C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EFAB68BC-E809-424C-96EF-09A56152833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:a16="http://schemas.microsoft.com/office/drawing/2014/main" id="{279402EE-7945-4F2D-8568-41B77B85185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F75C84BC-F1C2-4D34-8BAA-6FC2EFF5B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A35396F9-4564-4C6C-AEB8-6322194941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177CBE11-A1C5-43A3-86E4-582E945C45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:a16="http://schemas.microsoft.com/office/drawing/2014/main" id="{92B766B7-E49A-4D58-A344-9E8D9EED9E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08C3BB77-4CD1-43B7-BB5D-92CC40708B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:a16="http://schemas.microsoft.com/office/drawing/2014/main" id="{C84AFF02-7A28-4A23-8643-F85ED8D89B3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:a16="http://schemas.microsoft.com/office/drawing/2014/main" id="{AC0D0712-87EF-407C-B2D3-6B9695C84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:a16="http://schemas.microsoft.com/office/drawing/2014/main" id="{229B8E30-F3A3-40DB-BB3D-B5E1DEFA7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4B576DF6-8D95-4065-9A15-02E870ECC9D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54B6046-247D-454C-9103-135546A1E40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6E6082FD-0810-41BA-B623-F5F592D0F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C81A9974-BFB5-46F1-BD2E-C4B103F0DE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A2DDED9-BFA4-496A-8C2C-DCFC4895BC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11D1ADE9-8271-462A-ADF4-43FEE1312B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7D517B6-C0B6-44D5-A1B9-AD7FF1015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:a16="http://schemas.microsoft.com/office/drawing/2014/main" id="{4AD4867A-6BA1-4494-896A-BF0652D0255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B612A54E-46EB-4BCB-817A-B57AA21300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:a16="http://schemas.microsoft.com/office/drawing/2014/main" id="{04281776-C537-4C75-BF78-78FF1138E50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D05A2686-B1B2-43A5-B373-6F76F20F24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4034A50D-A43E-428E-9A63-95070E1080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DEE3A13C-038E-4559-8476-C1B097C94F8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FABD5EEC-1B3C-44B8-8F6D-9EB9B1A356D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:a16="http://schemas.microsoft.com/office/drawing/2014/main" id="{A13AB301-1BB1-4464-99E7-0D6A0867C69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:a16="http://schemas.microsoft.com/office/drawing/2014/main" id="{A833C686-2410-46CB-902D-619879C942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5E2D9490-3B80-441D-A5B5-412E2496B8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AF9787C3-6FE8-4DAA-8C79-9F29619627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C4A0B566-1BA8-4476-8956-8C063FE1A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4BEACC3A-5B01-4A2B-BAA4-7F358A93AA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40714B03-3DFB-4E73-B303-E5B7BEFA73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:a16="http://schemas.microsoft.com/office/drawing/2014/main" id="{ABBE48E7-DEDA-414F-BBE6-CB7C656827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237D8913-B42E-4279-974D-A1852B66C6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:a16="http://schemas.microsoft.com/office/drawing/2014/main" id="{EB2870EA-38F5-4AE8-83D8-12EA83BAA2A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61385A33-2CB1-48A1-A20A-F17B1E3F88F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2CC3F850-D6FD-44D1-A0B1-054E54EE0BA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AA4FCCB0-CF5A-4394-8683-858D6928C80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:a16="http://schemas.microsoft.com/office/drawing/2014/main" id="{E1DDA156-C1F9-40FD-AA88-544D2C173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94ED2412-D374-40DD-A471-100E9D012C4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496FBEEF-2074-4EDC-B569-27CCD0C2A3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369CEAC6-3A7F-4D6D-A095-E406491A01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:a16="http://schemas.microsoft.com/office/drawing/2014/main" id="{4CCBD828-397A-4F0F-9A0A-26A02AEE8B1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F3C6B5E0-1A24-4995-BE15-D077CC46A4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:a16="http://schemas.microsoft.com/office/drawing/2014/main" id="{65829816-F43D-4246-A898-99C78EDE23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5AFE814A-E48B-414B-9CEE-A7F2E9FCE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:a16="http://schemas.microsoft.com/office/drawing/2014/main" id="{35758C77-33D1-4303-BFFA-F9890859CE9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3C1C01D9-1B46-4B48-9FB2-D060F99C405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26421C1D-7BE7-437D-8CF9-3DAB553E7B5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1AF173E0-BC62-48B7-87C2-3F83032865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41B5AFB1-3BC0-43B0-93FB-AFFEB4B963CE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6CF6F1D-6BA6-48F2-9CED-8946E3E3EA2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17C1F21-879B-4425-BAF3-82873CDC4B5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 Light" panose="020F0302020204030204" pitchFamily="34" charset="0"/>
                <a:buChar char="→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 #1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F45C39DB-141B-4537-A98F-B3C86E04071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3FA3B3-DFB6-4A64-907F-F2AE891B778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DE9CC4E-5665-4A0C-B1A5-F02655B5BCBE}"/>
                </a:ext>
              </a:extLst>
            </p:cNvPr>
            <p:cNvSpPr/>
            <p:nvPr userDrawn="1"/>
          </p:nvSpPr>
          <p:spPr>
            <a:xfrm>
              <a:off x="-3059324" y="246524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9EE17166-013C-485D-BC5A-099CB9C20C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0C9A80D-DAE8-4412-B299-498DEF10A08F}"/>
                </a:ext>
              </a:extLst>
            </p:cNvPr>
            <p:cNvSpPr/>
            <p:nvPr userDrawn="1"/>
          </p:nvSpPr>
          <p:spPr>
            <a:xfrm>
              <a:off x="-3059324" y="283788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Subtitel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140FAACC-F638-4A51-A047-6A28677640F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B880637A-B0EE-41FC-8304-6CC59774566C}"/>
                </a:ext>
              </a:extLst>
            </p:cNvPr>
            <p:cNvSpPr/>
            <p:nvPr userDrawn="1"/>
          </p:nvSpPr>
          <p:spPr>
            <a:xfrm>
              <a:off x="-3059324" y="35925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3538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Sub-numerieke bullet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3AB32EDD-92A3-4849-BEB7-9AACB2861BB9}"/>
                </a:ext>
              </a:extLst>
            </p:cNvPr>
            <p:cNvSpPr/>
            <p:nvPr userDrawn="1"/>
          </p:nvSpPr>
          <p:spPr>
            <a:xfrm>
              <a:off x="-3059324" y="433936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</p:grpSp>
      <p:pic>
        <p:nvPicPr>
          <p:cNvPr id="301" name="Picture 5">
            <a:extLst>
              <a:ext uri="{FF2B5EF4-FFF2-40B4-BE49-F238E27FC236}">
                <a16:creationId xmlns:a16="http://schemas.microsoft.com/office/drawing/2014/main" id="{6CB27F5B-28CF-4BD6-8FE5-3E6EAA31B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0" y="184468"/>
            <a:ext cx="379459" cy="379459"/>
          </a:xfrm>
          <a:prstGeom prst="rect">
            <a:avLst/>
          </a:prstGeom>
        </p:spPr>
      </p:pic>
      <p:sp>
        <p:nvSpPr>
          <p:cNvPr id="153" name="Tijdelijke aanduiding voor afbeelding 8">
            <a:extLst>
              <a:ext uri="{FF2B5EF4-FFF2-40B4-BE49-F238E27FC236}">
                <a16:creationId xmlns:a16="http://schemas.microsoft.com/office/drawing/2014/main" id="{0F20FED5-46E0-4431-BF33-91B771504E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6750" y="0"/>
            <a:ext cx="608525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95" name="Tijdelijke aanduiding voor afbeelding 8">
            <a:extLst>
              <a:ext uri="{FF2B5EF4-FFF2-40B4-BE49-F238E27FC236}">
                <a16:creationId xmlns:a16="http://schemas.microsoft.com/office/drawing/2014/main" id="{F37F59D6-89B3-4CA1-B0E2-72152564EE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6750" y="3427200"/>
            <a:ext cx="608525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2363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6118" y="1024409"/>
            <a:ext cx="10772453" cy="49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6118" y="1700548"/>
            <a:ext cx="10754841" cy="42430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</a:t>
            </a:r>
          </a:p>
          <a:p>
            <a:pPr lvl="5"/>
            <a:r>
              <a:rPr lang="nl-NL" dirty="0"/>
              <a:t>Sub-numerieke bullet</a:t>
            </a:r>
          </a:p>
          <a:p>
            <a:pPr lvl="6"/>
            <a:r>
              <a:rPr lang="nl-NL" dirty="0"/>
              <a:t>Sub-alfabetische bullet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 hidden="1"/>
          <p:cNvSpPr>
            <a:spLocks noGrp="1"/>
          </p:cNvSpPr>
          <p:nvPr>
            <p:ph type="ftr" sz="quarter" idx="3"/>
          </p:nvPr>
        </p:nvSpPr>
        <p:spPr>
          <a:xfrm>
            <a:off x="1351406" y="6138863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118" y="6138863"/>
            <a:ext cx="65290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99987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Techniek Nederland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0" y="-1"/>
            <a:ext cx="12191999" cy="6858001"/>
            <a:chOff x="0" y="-1"/>
            <a:chExt cx="12169774" cy="685800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948363"/>
              <a:ext cx="12169774" cy="909637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720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379719" y="3071367"/>
              <a:ext cx="6858000" cy="715265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1271256"/>
              <a:ext cx="12169774" cy="35999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416A86C-B4E4-4485-B537-1B182F5DDE21}"/>
                </a:ext>
              </a:extLst>
            </p:cNvPr>
            <p:cNvSpPr/>
            <p:nvPr userDrawn="1"/>
          </p:nvSpPr>
          <p:spPr>
            <a:xfrm>
              <a:off x="0" y="2127886"/>
              <a:ext cx="12169774" cy="180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7B6467D-2119-4224-933F-21980A6EA394}"/>
                </a:ext>
              </a:extLst>
            </p:cNvPr>
            <p:cNvSpPr/>
            <p:nvPr userDrawn="1"/>
          </p:nvSpPr>
          <p:spPr>
            <a:xfrm rot="5400000">
              <a:off x="775569" y="469279"/>
              <a:ext cx="1631256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  <p:sp>
        <p:nvSpPr>
          <p:cNvPr id="16" name="Vrije vorm: vorm 15" hidden="1">
            <a:extLst>
              <a:ext uri="{FF2B5EF4-FFF2-40B4-BE49-F238E27FC236}">
                <a16:creationId xmlns:a16="http://schemas.microsoft.com/office/drawing/2014/main" id="{ACA9926C-1FF8-4031-9A47-AA0D4BD34A05}"/>
              </a:ext>
            </a:extLst>
          </p:cNvPr>
          <p:cNvSpPr txBox="1">
            <a:spLocks/>
          </p:cNvSpPr>
          <p:nvPr userDrawn="1"/>
        </p:nvSpPr>
        <p:spPr>
          <a:xfrm>
            <a:off x="694620" y="716978"/>
            <a:ext cx="551843" cy="553507"/>
          </a:xfrm>
          <a:custGeom>
            <a:avLst/>
            <a:gdLst>
              <a:gd name="connsiteX0" fmla="*/ 0 w 1467786"/>
              <a:gd name="connsiteY0" fmla="*/ 814289 h 1472211"/>
              <a:gd name="connsiteX1" fmla="*/ 266313 w 1467786"/>
              <a:gd name="connsiteY1" fmla="*/ 814289 h 1472211"/>
              <a:gd name="connsiteX2" fmla="*/ 404194 w 1467786"/>
              <a:gd name="connsiteY2" fmla="*/ 952332 h 1472211"/>
              <a:gd name="connsiteX3" fmla="*/ 404194 w 1467786"/>
              <a:gd name="connsiteY3" fmla="*/ 1398453 h 1472211"/>
              <a:gd name="connsiteX4" fmla="*/ 309419 w 1467786"/>
              <a:gd name="connsiteY4" fmla="*/ 1341281 h 1472211"/>
              <a:gd name="connsiteX5" fmla="*/ 309419 w 1467786"/>
              <a:gd name="connsiteY5" fmla="*/ 1161174 h 1472211"/>
              <a:gd name="connsiteX6" fmla="*/ 129909 w 1467786"/>
              <a:gd name="connsiteY6" fmla="*/ 1161174 h 1472211"/>
              <a:gd name="connsiteX7" fmla="*/ 73221 w 1467786"/>
              <a:gd name="connsiteY7" fmla="*/ 1066084 h 1472211"/>
              <a:gd name="connsiteX8" fmla="*/ 309419 w 1467786"/>
              <a:gd name="connsiteY8" fmla="*/ 1066084 h 1472211"/>
              <a:gd name="connsiteX9" fmla="*/ 309419 w 1467786"/>
              <a:gd name="connsiteY9" fmla="*/ 952332 h 1472211"/>
              <a:gd name="connsiteX10" fmla="*/ 266313 w 1467786"/>
              <a:gd name="connsiteY10" fmla="*/ 909379 h 1472211"/>
              <a:gd name="connsiteX11" fmla="*/ 16239 w 1467786"/>
              <a:gd name="connsiteY11" fmla="*/ 909379 h 1472211"/>
              <a:gd name="connsiteX12" fmla="*/ 0 w 1467786"/>
              <a:gd name="connsiteY12" fmla="*/ 814289 h 1472211"/>
              <a:gd name="connsiteX13" fmla="*/ 655895 w 1467786"/>
              <a:gd name="connsiteY13" fmla="*/ 492 h 1472211"/>
              <a:gd name="connsiteX14" fmla="*/ 655895 w 1467786"/>
              <a:gd name="connsiteY14" fmla="*/ 814130 h 1472211"/>
              <a:gd name="connsiteX15" fmla="*/ 1467786 w 1467786"/>
              <a:gd name="connsiteY15" fmla="*/ 814130 h 1472211"/>
              <a:gd name="connsiteX16" fmla="*/ 1451241 w 1467786"/>
              <a:gd name="connsiteY16" fmla="*/ 909242 h 1472211"/>
              <a:gd name="connsiteX17" fmla="*/ 1128907 w 1467786"/>
              <a:gd name="connsiteY17" fmla="*/ 909242 h 1472211"/>
              <a:gd name="connsiteX18" fmla="*/ 1354629 w 1467786"/>
              <a:gd name="connsiteY18" fmla="*/ 1135911 h 1472211"/>
              <a:gd name="connsiteX19" fmla="*/ 1297608 w 1467786"/>
              <a:gd name="connsiteY19" fmla="*/ 1213246 h 1472211"/>
              <a:gd name="connsiteX20" fmla="*/ 994774 w 1467786"/>
              <a:gd name="connsiteY20" fmla="*/ 909242 h 1472211"/>
              <a:gd name="connsiteX21" fmla="*/ 906435 w 1467786"/>
              <a:gd name="connsiteY21" fmla="*/ 909242 h 1472211"/>
              <a:gd name="connsiteX22" fmla="*/ 906435 w 1467786"/>
              <a:gd name="connsiteY22" fmla="*/ 1037836 h 1472211"/>
              <a:gd name="connsiteX23" fmla="*/ 1187406 w 1467786"/>
              <a:gd name="connsiteY23" fmla="*/ 1319617 h 1472211"/>
              <a:gd name="connsiteX24" fmla="*/ 1107635 w 1467786"/>
              <a:gd name="connsiteY24" fmla="*/ 1374136 h 1472211"/>
              <a:gd name="connsiteX25" fmla="*/ 908207 w 1467786"/>
              <a:gd name="connsiteY25" fmla="*/ 1173838 h 1472211"/>
              <a:gd name="connsiteX26" fmla="*/ 906435 w 1467786"/>
              <a:gd name="connsiteY26" fmla="*/ 1172356 h 1472211"/>
              <a:gd name="connsiteX27" fmla="*/ 906435 w 1467786"/>
              <a:gd name="connsiteY27" fmla="*/ 1455618 h 1472211"/>
              <a:gd name="connsiteX28" fmla="*/ 811596 w 1467786"/>
              <a:gd name="connsiteY28" fmla="*/ 1472211 h 1472211"/>
              <a:gd name="connsiteX29" fmla="*/ 811596 w 1467786"/>
              <a:gd name="connsiteY29" fmla="*/ 909242 h 1472211"/>
              <a:gd name="connsiteX30" fmla="*/ 655895 w 1467786"/>
              <a:gd name="connsiteY30" fmla="*/ 909242 h 1472211"/>
              <a:gd name="connsiteX31" fmla="*/ 655895 w 1467786"/>
              <a:gd name="connsiteY31" fmla="*/ 1471915 h 1472211"/>
              <a:gd name="connsiteX32" fmla="*/ 655304 w 1467786"/>
              <a:gd name="connsiteY32" fmla="*/ 1471915 h 1472211"/>
              <a:gd name="connsiteX33" fmla="*/ 560465 w 1467786"/>
              <a:gd name="connsiteY33" fmla="*/ 1455322 h 1472211"/>
              <a:gd name="connsiteX34" fmla="*/ 559579 w 1467786"/>
              <a:gd name="connsiteY34" fmla="*/ 1455322 h 1472211"/>
              <a:gd name="connsiteX35" fmla="*/ 559579 w 1467786"/>
              <a:gd name="connsiteY35" fmla="*/ 943909 h 1472211"/>
              <a:gd name="connsiteX36" fmla="*/ 274471 w 1467786"/>
              <a:gd name="connsiteY36" fmla="*/ 658869 h 1472211"/>
              <a:gd name="connsiteX37" fmla="*/ 0 w 1467786"/>
              <a:gd name="connsiteY37" fmla="*/ 658869 h 1472211"/>
              <a:gd name="connsiteX38" fmla="*/ 16250 w 1467786"/>
              <a:gd name="connsiteY38" fmla="*/ 563757 h 1472211"/>
              <a:gd name="connsiteX39" fmla="*/ 274471 w 1467786"/>
              <a:gd name="connsiteY39" fmla="*/ 563757 h 1472211"/>
              <a:gd name="connsiteX40" fmla="*/ 298403 w 1467786"/>
              <a:gd name="connsiteY40" fmla="*/ 564646 h 1472211"/>
              <a:gd name="connsiteX41" fmla="*/ 300766 w 1467786"/>
              <a:gd name="connsiteY41" fmla="*/ 564646 h 1472211"/>
              <a:gd name="connsiteX42" fmla="*/ 97793 w 1467786"/>
              <a:gd name="connsiteY42" fmla="*/ 361088 h 1472211"/>
              <a:gd name="connsiteX43" fmla="*/ 152156 w 1467786"/>
              <a:gd name="connsiteY43" fmla="*/ 281088 h 1472211"/>
              <a:gd name="connsiteX44" fmla="*/ 559579 w 1467786"/>
              <a:gd name="connsiteY44" fmla="*/ 689981 h 1472211"/>
              <a:gd name="connsiteX45" fmla="*/ 561056 w 1467786"/>
              <a:gd name="connsiteY45" fmla="*/ 691462 h 1472211"/>
              <a:gd name="connsiteX46" fmla="*/ 561056 w 1467786"/>
              <a:gd name="connsiteY46" fmla="*/ 472201 h 1472211"/>
              <a:gd name="connsiteX47" fmla="*/ 559874 w 1467786"/>
              <a:gd name="connsiteY47" fmla="*/ 473386 h 1472211"/>
              <a:gd name="connsiteX48" fmla="*/ 257926 w 1467786"/>
              <a:gd name="connsiteY48" fmla="*/ 170568 h 1472211"/>
              <a:gd name="connsiteX49" fmla="*/ 335334 w 1467786"/>
              <a:gd name="connsiteY49" fmla="*/ 113382 h 1472211"/>
              <a:gd name="connsiteX50" fmla="*/ 559579 w 1467786"/>
              <a:gd name="connsiteY50" fmla="*/ 338570 h 1472211"/>
              <a:gd name="connsiteX51" fmla="*/ 561056 w 1467786"/>
              <a:gd name="connsiteY51" fmla="*/ 340051 h 1472211"/>
              <a:gd name="connsiteX52" fmla="*/ 561056 w 1467786"/>
              <a:gd name="connsiteY52" fmla="*/ 16492 h 1472211"/>
              <a:gd name="connsiteX53" fmla="*/ 655895 w 1467786"/>
              <a:gd name="connsiteY53" fmla="*/ 492 h 1472211"/>
              <a:gd name="connsiteX54" fmla="*/ 810847 w 1467786"/>
              <a:gd name="connsiteY54" fmla="*/ 0 h 1472211"/>
              <a:gd name="connsiteX55" fmla="*/ 905666 w 1467786"/>
              <a:gd name="connsiteY55" fmla="*/ 16305 h 1472211"/>
              <a:gd name="connsiteX56" fmla="*/ 905666 w 1467786"/>
              <a:gd name="connsiteY56" fmla="*/ 311272 h 1472211"/>
              <a:gd name="connsiteX57" fmla="*/ 1062811 w 1467786"/>
              <a:gd name="connsiteY57" fmla="*/ 311272 h 1472211"/>
              <a:gd name="connsiteX58" fmla="*/ 1062811 w 1467786"/>
              <a:gd name="connsiteY58" fmla="*/ 73223 h 1472211"/>
              <a:gd name="connsiteX59" fmla="*/ 1157630 w 1467786"/>
              <a:gd name="connsiteY59" fmla="*/ 130141 h 1472211"/>
              <a:gd name="connsiteX60" fmla="*/ 1157630 w 1467786"/>
              <a:gd name="connsiteY60" fmla="*/ 311272 h 1472211"/>
              <a:gd name="connsiteX61" fmla="*/ 1337815 w 1467786"/>
              <a:gd name="connsiteY61" fmla="*/ 311272 h 1472211"/>
              <a:gd name="connsiteX62" fmla="*/ 1394529 w 1467786"/>
              <a:gd name="connsiteY62" fmla="*/ 406432 h 1472211"/>
              <a:gd name="connsiteX63" fmla="*/ 905666 w 1467786"/>
              <a:gd name="connsiteY63" fmla="*/ 406432 h 1472211"/>
              <a:gd name="connsiteX64" fmla="*/ 905666 w 1467786"/>
              <a:gd name="connsiteY64" fmla="*/ 563254 h 1472211"/>
              <a:gd name="connsiteX65" fmla="*/ 1451243 w 1467786"/>
              <a:gd name="connsiteY65" fmla="*/ 563254 h 1472211"/>
              <a:gd name="connsiteX66" fmla="*/ 1467785 w 1467786"/>
              <a:gd name="connsiteY66" fmla="*/ 658414 h 1472211"/>
              <a:gd name="connsiteX67" fmla="*/ 810847 w 1467786"/>
              <a:gd name="connsiteY67" fmla="*/ 658414 h 147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67786" h="1472211">
                <a:moveTo>
                  <a:pt x="0" y="814289"/>
                </a:moveTo>
                <a:lnTo>
                  <a:pt x="266313" y="814289"/>
                </a:lnTo>
                <a:cubicBezTo>
                  <a:pt x="342192" y="814289"/>
                  <a:pt x="404194" y="876201"/>
                  <a:pt x="404194" y="952332"/>
                </a:cubicBezTo>
                <a:lnTo>
                  <a:pt x="404194" y="1398453"/>
                </a:lnTo>
                <a:cubicBezTo>
                  <a:pt x="371421" y="1381864"/>
                  <a:pt x="339535" y="1362906"/>
                  <a:pt x="309419" y="1341281"/>
                </a:cubicBezTo>
                <a:lnTo>
                  <a:pt x="309419" y="1161174"/>
                </a:lnTo>
                <a:lnTo>
                  <a:pt x="129909" y="1161174"/>
                </a:lnTo>
                <a:cubicBezTo>
                  <a:pt x="108651" y="1130958"/>
                  <a:pt x="89460" y="1098965"/>
                  <a:pt x="73221" y="1066084"/>
                </a:cubicBezTo>
                <a:lnTo>
                  <a:pt x="309419" y="1066084"/>
                </a:lnTo>
                <a:lnTo>
                  <a:pt x="309419" y="952332"/>
                </a:lnTo>
                <a:cubicBezTo>
                  <a:pt x="309419" y="928634"/>
                  <a:pt x="289933" y="909379"/>
                  <a:pt x="266313" y="909379"/>
                </a:cubicBezTo>
                <a:lnTo>
                  <a:pt x="16239" y="909379"/>
                </a:lnTo>
                <a:cubicBezTo>
                  <a:pt x="8857" y="877682"/>
                  <a:pt x="3248" y="845689"/>
                  <a:pt x="0" y="814289"/>
                </a:cubicBezTo>
                <a:close/>
                <a:moveTo>
                  <a:pt x="655895" y="492"/>
                </a:moveTo>
                <a:lnTo>
                  <a:pt x="655895" y="814130"/>
                </a:lnTo>
                <a:lnTo>
                  <a:pt x="1467786" y="814130"/>
                </a:lnTo>
                <a:cubicBezTo>
                  <a:pt x="1464536" y="845538"/>
                  <a:pt x="1458923" y="877538"/>
                  <a:pt x="1451241" y="909242"/>
                </a:cubicBezTo>
                <a:lnTo>
                  <a:pt x="1128907" y="909242"/>
                </a:lnTo>
                <a:lnTo>
                  <a:pt x="1354629" y="1135911"/>
                </a:lnTo>
                <a:cubicBezTo>
                  <a:pt x="1337198" y="1162875"/>
                  <a:pt x="1318289" y="1188949"/>
                  <a:pt x="1297608" y="1213246"/>
                </a:cubicBezTo>
                <a:lnTo>
                  <a:pt x="994774" y="909242"/>
                </a:lnTo>
                <a:lnTo>
                  <a:pt x="906435" y="909242"/>
                </a:lnTo>
                <a:lnTo>
                  <a:pt x="906435" y="1037836"/>
                </a:lnTo>
                <a:lnTo>
                  <a:pt x="1187406" y="1319617"/>
                </a:lnTo>
                <a:cubicBezTo>
                  <a:pt x="1161997" y="1339469"/>
                  <a:pt x="1135111" y="1357840"/>
                  <a:pt x="1107635" y="1374136"/>
                </a:cubicBezTo>
                <a:lnTo>
                  <a:pt x="908207" y="1173838"/>
                </a:lnTo>
                <a:lnTo>
                  <a:pt x="906435" y="1172356"/>
                </a:lnTo>
                <a:lnTo>
                  <a:pt x="906435" y="1455618"/>
                </a:lnTo>
                <a:cubicBezTo>
                  <a:pt x="874822" y="1463322"/>
                  <a:pt x="842913" y="1468656"/>
                  <a:pt x="811596" y="1472211"/>
                </a:cubicBezTo>
                <a:lnTo>
                  <a:pt x="811596" y="909242"/>
                </a:lnTo>
                <a:lnTo>
                  <a:pt x="655895" y="909242"/>
                </a:lnTo>
                <a:lnTo>
                  <a:pt x="655895" y="1471915"/>
                </a:lnTo>
                <a:cubicBezTo>
                  <a:pt x="655895" y="1471915"/>
                  <a:pt x="655304" y="1471915"/>
                  <a:pt x="655304" y="1471915"/>
                </a:cubicBezTo>
                <a:cubicBezTo>
                  <a:pt x="623986" y="1468656"/>
                  <a:pt x="592078" y="1463026"/>
                  <a:pt x="560465" y="1455322"/>
                </a:cubicBezTo>
                <a:lnTo>
                  <a:pt x="559579" y="1455322"/>
                </a:lnTo>
                <a:lnTo>
                  <a:pt x="559579" y="943909"/>
                </a:lnTo>
                <a:cubicBezTo>
                  <a:pt x="559283" y="786871"/>
                  <a:pt x="431354" y="658869"/>
                  <a:pt x="274471" y="658869"/>
                </a:cubicBezTo>
                <a:lnTo>
                  <a:pt x="0" y="658869"/>
                </a:lnTo>
                <a:cubicBezTo>
                  <a:pt x="2954" y="627758"/>
                  <a:pt x="8568" y="595758"/>
                  <a:pt x="16250" y="563757"/>
                </a:cubicBezTo>
                <a:lnTo>
                  <a:pt x="274471" y="563757"/>
                </a:lnTo>
                <a:cubicBezTo>
                  <a:pt x="281562" y="563757"/>
                  <a:pt x="289539" y="564054"/>
                  <a:pt x="298403" y="564646"/>
                </a:cubicBezTo>
                <a:lnTo>
                  <a:pt x="300766" y="564646"/>
                </a:lnTo>
                <a:lnTo>
                  <a:pt x="97793" y="361088"/>
                </a:lnTo>
                <a:cubicBezTo>
                  <a:pt x="113748" y="333533"/>
                  <a:pt x="132065" y="306569"/>
                  <a:pt x="152156" y="281088"/>
                </a:cubicBezTo>
                <a:lnTo>
                  <a:pt x="559579" y="689981"/>
                </a:lnTo>
                <a:lnTo>
                  <a:pt x="561056" y="691462"/>
                </a:lnTo>
                <a:lnTo>
                  <a:pt x="561056" y="472201"/>
                </a:lnTo>
                <a:lnTo>
                  <a:pt x="559874" y="473386"/>
                </a:lnTo>
                <a:lnTo>
                  <a:pt x="257926" y="170568"/>
                </a:lnTo>
                <a:cubicBezTo>
                  <a:pt x="282153" y="150123"/>
                  <a:pt x="308152" y="130864"/>
                  <a:pt x="335334" y="113382"/>
                </a:cubicBezTo>
                <a:lnTo>
                  <a:pt x="559579" y="338570"/>
                </a:lnTo>
                <a:lnTo>
                  <a:pt x="561056" y="340051"/>
                </a:lnTo>
                <a:lnTo>
                  <a:pt x="561056" y="16492"/>
                </a:lnTo>
                <a:cubicBezTo>
                  <a:pt x="592964" y="8788"/>
                  <a:pt x="624873" y="3455"/>
                  <a:pt x="655895" y="492"/>
                </a:cubicBezTo>
                <a:close/>
                <a:moveTo>
                  <a:pt x="810847" y="0"/>
                </a:moveTo>
                <a:cubicBezTo>
                  <a:pt x="841863" y="2965"/>
                  <a:pt x="873764" y="8597"/>
                  <a:pt x="905666" y="16305"/>
                </a:cubicBezTo>
                <a:lnTo>
                  <a:pt x="905666" y="311272"/>
                </a:lnTo>
                <a:lnTo>
                  <a:pt x="1062811" y="311272"/>
                </a:lnTo>
                <a:lnTo>
                  <a:pt x="1062811" y="73223"/>
                </a:lnTo>
                <a:cubicBezTo>
                  <a:pt x="1095304" y="89528"/>
                  <a:pt x="1127205" y="108797"/>
                  <a:pt x="1157630" y="130141"/>
                </a:cubicBezTo>
                <a:lnTo>
                  <a:pt x="1157630" y="311272"/>
                </a:lnTo>
                <a:lnTo>
                  <a:pt x="1337815" y="311272"/>
                </a:lnTo>
                <a:cubicBezTo>
                  <a:pt x="1359083" y="341510"/>
                  <a:pt x="1378283" y="373526"/>
                  <a:pt x="1394529" y="406432"/>
                </a:cubicBezTo>
                <a:lnTo>
                  <a:pt x="905666" y="406432"/>
                </a:lnTo>
                <a:lnTo>
                  <a:pt x="905666" y="563254"/>
                </a:lnTo>
                <a:lnTo>
                  <a:pt x="1451243" y="563254"/>
                </a:lnTo>
                <a:cubicBezTo>
                  <a:pt x="1458923" y="595270"/>
                  <a:pt x="1464536" y="627287"/>
                  <a:pt x="1467785" y="658414"/>
                </a:cubicBezTo>
                <a:lnTo>
                  <a:pt x="810847" y="65841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egoe UI Light" panose="020B0502040204020203" pitchFamily="34" charset="0"/>
              <a:buNone/>
              <a:defRPr sz="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Calibri Light" panose="020F0302020204030204" pitchFamily="34" charset="0"/>
              <a:buChar char="→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33400" indent="-2730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3400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/>
              <a:t>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15" r:id="rId3"/>
    <p:sldLayoutId id="2147483716" r:id="rId4"/>
    <p:sldLayoutId id="2147483717" r:id="rId5"/>
    <p:sldLayoutId id="2147483655" r:id="rId6"/>
    <p:sldLayoutId id="2147483658" r:id="rId7"/>
    <p:sldLayoutId id="2147483718" r:id="rId8"/>
    <p:sldLayoutId id="2147483719" r:id="rId9"/>
    <p:sldLayoutId id="2147483660" r:id="rId10"/>
    <p:sldLayoutId id="2147483707" r:id="rId11"/>
    <p:sldLayoutId id="2147483708" r:id="rId12"/>
    <p:sldLayoutId id="2147483709" r:id="rId13"/>
    <p:sldLayoutId id="2147483710" r:id="rId14"/>
    <p:sldLayoutId id="2147483720" r:id="rId15"/>
    <p:sldLayoutId id="2147483722" r:id="rId16"/>
    <p:sldLayoutId id="2147483721" r:id="rId17"/>
    <p:sldLayoutId id="2147483723" r:id="rId18"/>
    <p:sldLayoutId id="2147483724" r:id="rId19"/>
    <p:sldLayoutId id="2147483673" r:id="rId20"/>
    <p:sldLayoutId id="2147483681" r:id="rId21"/>
    <p:sldLayoutId id="2147483699" r:id="rId22"/>
    <p:sldLayoutId id="2147483701" r:id="rId23"/>
    <p:sldLayoutId id="2147483703" r:id="rId24"/>
    <p:sldLayoutId id="2147483702" r:id="rId25"/>
    <p:sldLayoutId id="2147483725" r:id="rId26"/>
    <p:sldLayoutId id="2147483663" r:id="rId27"/>
    <p:sldLayoutId id="2147483664" r:id="rId28"/>
    <p:sldLayoutId id="2147483666" r:id="rId29"/>
    <p:sldLayoutId id="2147483667" r:id="rId30"/>
    <p:sldLayoutId id="2147483672" r:id="rId31"/>
    <p:sldLayoutId id="2147483675" r:id="rId32"/>
    <p:sldLayoutId id="2147483704" r:id="rId33"/>
    <p:sldLayoutId id="2147483705" r:id="rId34"/>
    <p:sldLayoutId id="2147483726" r:id="rId35"/>
    <p:sldLayoutId id="2147483727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SzPct val="100000"/>
        <a:buFont typeface="Segoe UI Light" panose="020B0502040204020203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193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SzPct val="100000"/>
        <a:buFont typeface="Calibri Light" panose="020F0302020204030204" pitchFamily="34" charset="0"/>
        <a:buChar char="→"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 cap="none" spc="30" baseline="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rabicPeriod"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533400" indent="-27305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rabicPeriod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6pPr>
      <a:lvl7pPr marL="533400" indent="-26193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lphaLcPeriod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3000" b="1" kern="1200">
          <a:solidFill>
            <a:schemeClr val="bg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76" userDrawn="1">
          <p15:clr>
            <a:srgbClr val="F26B43"/>
          </p15:clr>
        </p15:guide>
        <p15:guide id="3" orient="horz" pos="1002" userDrawn="1">
          <p15:clr>
            <a:srgbClr val="F26B43"/>
          </p15:clr>
        </p15:guide>
        <p15:guide id="5" orient="horz" pos="3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nl/url?sa=i&amp;rct=j&amp;q=&amp;esrc=s&amp;source=images&amp;cd=&amp;ved=2ahUKEwiHnuSX9tPfAhWHLFAKHeyICwoQjRx6BAgBEAU&amp;url=http://rocartech.nl/product/formeergasset/&amp;psig=AOvVaw3q5GUWrDOu3Wtv2xIXVOz9&amp;ust=1546683836620345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nl/url?sa=i&amp;rct=j&amp;q=&amp;esrc=s&amp;source=images&amp;cd=&amp;ved=2ahUKEwiD2rSQxvXfAhUIJVAKHXTeCD8QjRx6BAgBEAU&amp;url=https://www.karwei.nl/advies/sanitair/thermostaatkraan-plaatsen&amp;psig=AOvVaw3xgV6a1QnFEgeupUoWDjrd&amp;ust=1547839561474530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tgb.nl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hyperlink" Target="https://www.vakhandeljanssen.nl/leidingsystemen/henco-perssysteem/henco-vision-fittingen/afpersstop/henco-afpersstop-1-2x80mm-rood-plug04-r80" TargetMode="External"/><Relationship Id="rId1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hyperlink" Target="https://www.installatievakwinkel.nl/media/catalog/product/cache/1/image/9df78eab33525d08d6e5fb8d27136e95/3/0/3052000230520002325_1_Hoofdafbeelding.jpg" TargetMode="External"/><Relationship Id="rId12" Type="http://schemas.openxmlformats.org/officeDocument/2006/relationships/image" Target="../media/image26.jpeg"/><Relationship Id="rId17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hyperlink" Target="https://www.vakhandeljanssen.nl/leidingsystemen/henco-perssysteem/henco-vision-fittingen/afpersstop/henco-afpersstop-1-2x80mm-blauw-plug04-b80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hyperlink" Target="https://www.google.nl/url?sa=i&amp;rct=j&amp;q=&amp;esrc=s&amp;source=images&amp;cd=&amp;cad=rja&amp;uact=8&amp;ved=2ahUKEwjkpf7x7NbhAhUL2qQKHSnKChkQjRx6BAgBEAU&amp;url=https://www.leroymerlin.pl/hydraulika/instalacje-wodne-i-gazowe/instalacje-polietylenowe-pex/korek-do-prob-szczelnosci-fi-16-instal-complex,p419475,l544.html&amp;psig=AOvVaw3FviwdbZK5759nsiIPT9Yy&amp;ust=1555580939108625" TargetMode="External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installatievakwinkel.nl/media/catalog/product/cache/1/image/9df78eab33525d08d6e5fb8d27136e95/3/0/30520030att_5414764000001_master_phi_a26da506_b54a_4214_872b_58b03bf8d676.jpg" TargetMode="External"/><Relationship Id="rId7" Type="http://schemas.openxmlformats.org/officeDocument/2006/relationships/hyperlink" Target="https://www.installatievakwinkel.nl/media/catalog/product/cache/1/image/9df78eab33525d08d6e5fb8d27136e95/3/0/30520004wavin_tigris_pe_x_al_buis_afpersstop_16_chroom_4388700016_4044875999966_40010071543_hoofd.jpg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jpeg"/><Relationship Id="rId11" Type="http://schemas.openxmlformats.org/officeDocument/2006/relationships/hyperlink" Target="https://www.google.nl/url?sa=i&amp;rct=j&amp;q=&amp;esrc=s&amp;source=images&amp;cd=&amp;ved=2ahUKEwj-r9CtndfhAhWNUlAKHR_HAX0QjRx6BAgBEAU&amp;url=https://pvcvoordeel.nl/kogelafsluiter-met-aftap/&amp;psig=AOvVaw3EZxPCDpNXpexJn5Ye5VsK&amp;ust=1555593585186913" TargetMode="External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S36vEktnhAhXM0aQKHaGECu4QjRx6BAgBEAU&amp;url=https://pixabay.com/nl/photos/blauwdruk-liniaal-architectuur-964630/&amp;psig=AOvVaw3J5T_wkQq3w6xazBEbFvD9&amp;ust=155565970043937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5" Type="http://schemas.openxmlformats.org/officeDocument/2006/relationships/hyperlink" Target="https://www.google.nl/url?sa=i&amp;rct=j&amp;q=&amp;esrc=s&amp;source=images&amp;cd=&amp;cad=rja&amp;uact=8&amp;ved=2ahUKEwi7ut_Dk9nhAhVKDuwKHW5OCIAQjRx6BAgBEAU&amp;url=http://bimcap.com/services/?lang%3Dnl&amp;psig=AOvVaw0T4etfN9ea4BGzjTbbUxBP&amp;ust=1555659997528938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7ut_Dk9nhAhVKDuwKHW5OCIAQjRx6BAgBEAU&amp;url=http://bimcap.com/services/?lang%3Dnl&amp;psig=AOvVaw0T4etfN9ea4BGzjTbbUxBP&amp;ust=15556599975289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jpeg"/><Relationship Id="rId5" Type="http://schemas.openxmlformats.org/officeDocument/2006/relationships/hyperlink" Target="https://www.google.nl/url?sa=i&amp;rct=j&amp;q=&amp;esrc=s&amp;source=images&amp;cd=&amp;cad=rja&amp;uact=8&amp;ved=2ahUKEwiS36vEktnhAhXM0aQKHaGECu4QjRx6BAgBEAU&amp;url=https://pixabay.com/nl/photos/blauwdruk-liniaal-architectuur-964630/&amp;psig=AOvVaw3J5T_wkQq3w6xazBEbFvD9&amp;ust=1555659700439377" TargetMode="Externa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nl/url?sa=i&amp;rct=j&amp;q=&amp;esrc=s&amp;source=images&amp;cd=&amp;cad=rja&amp;uact=8&amp;ved=2ahUKEwjTuui2tPLfAhXJZVAKHfEXAX4QjRx6BAgBEAU&amp;url=https://www.bol.com/be/p/waterleidingbuis-kiwa-sanco-22/9200000074326788/&amp;psig=AOvVaw20B3DBQ-MfKwrBrbbKuw31&amp;ust=1547731758047941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nl/url?sa=i&amp;rct=j&amp;q=&amp;esrc=s&amp;source=images&amp;cd=&amp;cad=rja&amp;uact=8&amp;ved=2ahUKEwjVrYmgtfLfAhXPfFAKHQZCBQAQjRx6BAgBEAU&amp;url=https://www.vinkkunststoffen.nl/assortiment/leidingsystemen/drukleidingsystemen/pvcu/buizen&amp;psig=AOvVaw0EB3uICnC4JdBWkDtvOgie&amp;ust=1547731981853893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google.nl/url?sa=i&amp;rct=j&amp;q=&amp;esrc=s&amp;source=images&amp;cd=&amp;cad=rja&amp;uact=8&amp;ved=2ahUKEwjC6ZXTtPLfAhWOPFAKHcyQDrUQjRx6BAgBEAU&amp;url=https://www.alurvs.nl/roestvast-staal/artikellijst/1044/&amp;psig=AOvVaw20B3DBQ-MfKwrBrbbKuw31&amp;ust=1547731758047941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hyperlink" Target="https://www.google.nl/url?sa=i&amp;rct=j&amp;q=&amp;esrc=s&amp;source=images&amp;cd=&amp;ved=2ahUKEwj_wd6Q69PfAhWNZFAKHQqmASoQjRx6BAgBEAU&amp;url=https://www.technischeunie.nl/product/prd1899158442&amp;psig=AOvVaw1qFvguZUdQ80H5YIfeJedI&amp;ust=154668087792266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static.mijnwebwinkel.nl/winkel/alles-voor-airco/image/cache/full/bc641836a93d366fe75da61b049d77c5ae1fd6aa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nl/url?sa=i&amp;rct=j&amp;q=&amp;esrc=s&amp;source=images&amp;cd=&amp;cad=rja&amp;uact=8&amp;ved=2ahUKEwi3qN2t69PfAhWCZ1AKHeJ4CR0QjRx6BAgBEAU&amp;url=https://www.bengshop.nl/rems-afperspomp-multi-push-slot-115610-r220-art/&amp;psig=AOvVaw1qFvguZUdQ80H5YIfeJedI&amp;ust=1546680877922664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47977" y="4872670"/>
            <a:ext cx="7755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2"/>
                </a:solidFill>
              </a:rPr>
              <a:t>Instructie voor werkvoorbereider</a:t>
            </a:r>
            <a:endParaRPr lang="nl-NL" sz="2800" dirty="0">
              <a:solidFill>
                <a:schemeClr val="bg2"/>
              </a:solidFill>
            </a:endParaRPr>
          </a:p>
          <a:p>
            <a:pPr algn="ctr"/>
            <a:r>
              <a:rPr lang="nl-NL" sz="2800" dirty="0">
                <a:solidFill>
                  <a:schemeClr val="bg2"/>
                </a:solidFill>
              </a:rPr>
              <a:t>Persproeven en visuele controles  </a:t>
            </a:r>
          </a:p>
          <a:p>
            <a:pPr algn="ctr"/>
            <a:r>
              <a:rPr lang="nl-NL" sz="2800" dirty="0">
                <a:solidFill>
                  <a:schemeClr val="bg2"/>
                </a:solidFill>
              </a:rPr>
              <a:t>op dichtheid van </a:t>
            </a:r>
            <a:r>
              <a:rPr lang="nl-NL" sz="2800" dirty="0">
                <a:solidFill>
                  <a:schemeClr val="bg2"/>
                </a:solidFill>
              </a:rPr>
              <a:t>leidingwaterinstallaties</a:t>
            </a:r>
          </a:p>
          <a:p>
            <a:pPr algn="ctr"/>
            <a:r>
              <a:rPr lang="nl-NL" sz="2800" dirty="0">
                <a:solidFill>
                  <a:schemeClr val="bg2"/>
                </a:solidFill>
              </a:rPr>
              <a:t>n</a:t>
            </a:r>
            <a:r>
              <a:rPr lang="nl-NL" sz="2800" dirty="0">
                <a:solidFill>
                  <a:schemeClr val="bg2"/>
                </a:solidFill>
              </a:rPr>
              <a:t>ovember 2019 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99455" y="1445013"/>
            <a:ext cx="99851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dirty="0" smtClean="0">
                <a:ea typeface="Calibri"/>
                <a:cs typeface="Times New Roman"/>
              </a:rPr>
              <a:t>Persmethode A en B met drinkwater</a:t>
            </a:r>
          </a:p>
          <a:p>
            <a:pPr>
              <a:spcAft>
                <a:spcPts val="0"/>
              </a:spcAft>
            </a:pPr>
            <a:endParaRPr lang="nl-NL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Als </a:t>
            </a:r>
            <a:r>
              <a:rPr lang="nl-NL" dirty="0">
                <a:ea typeface="Calibri"/>
                <a:cs typeface="Times New Roman"/>
              </a:rPr>
              <a:t>het leidingdeel of de installatie </a:t>
            </a:r>
            <a:r>
              <a:rPr lang="nl-NL" dirty="0">
                <a:solidFill>
                  <a:srgbClr val="DF3A07"/>
                </a:solidFill>
                <a:ea typeface="Calibri"/>
                <a:cs typeface="Times New Roman"/>
              </a:rPr>
              <a:t>niet luchtvrij </a:t>
            </a:r>
            <a:r>
              <a:rPr lang="nl-NL" dirty="0">
                <a:ea typeface="Calibri"/>
                <a:cs typeface="Times New Roman"/>
              </a:rPr>
              <a:t>is </a:t>
            </a:r>
            <a:r>
              <a:rPr lang="nl-NL" dirty="0">
                <a:solidFill>
                  <a:srgbClr val="DF3A07"/>
                </a:solidFill>
                <a:ea typeface="Calibri"/>
                <a:cs typeface="Times New Roman"/>
              </a:rPr>
              <a:t>dan</a:t>
            </a:r>
            <a:r>
              <a:rPr lang="nl-NL" dirty="0">
                <a:ea typeface="Calibri"/>
                <a:cs typeface="Times New Roman"/>
              </a:rPr>
              <a:t> is </a:t>
            </a:r>
            <a:r>
              <a:rPr lang="nl-NL" dirty="0" smtClean="0">
                <a:solidFill>
                  <a:srgbClr val="DF3A07"/>
                </a:solidFill>
                <a:ea typeface="Calibri"/>
                <a:cs typeface="Times New Roman"/>
              </a:rPr>
              <a:t>geen </a:t>
            </a:r>
            <a:r>
              <a:rPr lang="nl-NL" dirty="0">
                <a:solidFill>
                  <a:srgbClr val="DF3A07"/>
                </a:solidFill>
                <a:ea typeface="Calibri"/>
                <a:cs typeface="Times New Roman"/>
              </a:rPr>
              <a:t>goede controle </a:t>
            </a:r>
            <a:r>
              <a:rPr lang="nl-NL" dirty="0" smtClean="0">
                <a:ea typeface="Calibri"/>
                <a:cs typeface="Times New Roman"/>
              </a:rPr>
              <a:t>mogelijk van </a:t>
            </a:r>
            <a:r>
              <a:rPr lang="nl-NL" dirty="0">
                <a:ea typeface="Calibri"/>
                <a:cs typeface="Times New Roman"/>
              </a:rPr>
              <a:t>de </a:t>
            </a:r>
            <a:r>
              <a:rPr lang="nl-NL" dirty="0" smtClean="0">
                <a:ea typeface="Calibri"/>
                <a:cs typeface="Times New Roman"/>
              </a:rPr>
              <a:t>lekdichtheid </a:t>
            </a:r>
            <a:r>
              <a:rPr lang="nl-NL" dirty="0">
                <a:ea typeface="Calibri"/>
                <a:cs typeface="Times New Roman"/>
              </a:rPr>
              <a:t>en de drukbestendigheid van de gemaakte </a:t>
            </a:r>
            <a:r>
              <a:rPr lang="nl-NL" dirty="0" smtClean="0">
                <a:ea typeface="Calibri"/>
                <a:cs typeface="Times New Roman"/>
              </a:rPr>
              <a:t>verbindingen. </a:t>
            </a:r>
            <a:endParaRPr lang="nl-NL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DF3A07"/>
                </a:solidFill>
                <a:ea typeface="Calibri"/>
                <a:cs typeface="Times New Roman"/>
              </a:rPr>
              <a:t>Als</a:t>
            </a:r>
            <a:r>
              <a:rPr lang="nl-NL" dirty="0">
                <a:ea typeface="Calibri"/>
                <a:cs typeface="Times New Roman"/>
              </a:rPr>
              <a:t> na de persproef </a:t>
            </a:r>
            <a:r>
              <a:rPr lang="nl-NL" dirty="0" smtClean="0">
                <a:solidFill>
                  <a:srgbClr val="DF3A07"/>
                </a:solidFill>
                <a:ea typeface="Calibri"/>
                <a:cs typeface="Times New Roman"/>
              </a:rPr>
              <a:t>water</a:t>
            </a:r>
            <a:r>
              <a:rPr lang="nl-NL" dirty="0" smtClean="0">
                <a:ea typeface="Calibri"/>
                <a:cs typeface="Times New Roman"/>
              </a:rPr>
              <a:t> </a:t>
            </a:r>
            <a:r>
              <a:rPr lang="nl-NL" dirty="0">
                <a:ea typeface="Calibri"/>
                <a:cs typeface="Times New Roman"/>
              </a:rPr>
              <a:t>in de leiding/installatie gedurende lange tijd </a:t>
            </a:r>
            <a:r>
              <a:rPr lang="nl-NL" dirty="0">
                <a:solidFill>
                  <a:srgbClr val="DF3A07"/>
                </a:solidFill>
                <a:ea typeface="Calibri"/>
                <a:cs typeface="Times New Roman"/>
              </a:rPr>
              <a:t>achterblijft</a:t>
            </a:r>
            <a:r>
              <a:rPr lang="nl-NL" dirty="0">
                <a:ea typeface="Calibri"/>
                <a:cs typeface="Times New Roman"/>
              </a:rPr>
              <a:t> (langer dan een week) </a:t>
            </a:r>
            <a:r>
              <a:rPr lang="nl-NL" dirty="0" smtClean="0">
                <a:solidFill>
                  <a:srgbClr val="DF3A07"/>
                </a:solidFill>
                <a:ea typeface="Calibri"/>
                <a:cs typeface="Times New Roman"/>
              </a:rPr>
              <a:t>ontstaat een onhygiënische situatie </a:t>
            </a:r>
            <a:r>
              <a:rPr lang="nl-NL" dirty="0" smtClean="0">
                <a:ea typeface="Calibri"/>
                <a:cs typeface="Times New Roman"/>
              </a:rPr>
              <a:t>(microbiologische verontreiniging). </a:t>
            </a:r>
          </a:p>
          <a:p>
            <a:pPr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99456" y="260648"/>
            <a:ext cx="9697077" cy="941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Toelichting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Aandachtspunten </a:t>
            </a: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bij keuze van het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persmedium (1)</a:t>
            </a:r>
            <a:r>
              <a:rPr lang="nl-NL" b="1" dirty="0">
                <a:solidFill>
                  <a:srgbClr val="DF3A07"/>
                </a:solidFill>
                <a:ea typeface="Calibri"/>
                <a:cs typeface="Times New Roman"/>
              </a:rPr>
              <a:t> </a:t>
            </a:r>
            <a:endParaRPr lang="nl-NL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46053" y="3952503"/>
            <a:ext cx="793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Overwegingen bij het kiezen voor de persmethode met drinkwater: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60293" y="4530601"/>
            <a:ext cx="810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voor het persen van de gehele leidingwaterinstallatie (eindpersing)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 leidingen in wanden en vloeren die niet meer bereikbaar/zichtbaar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bij het vermoeden van een lekkage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7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335360" y="635330"/>
          <a:ext cx="11233247" cy="556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METHODE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MET LUCHT OF INERT GAS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T-afpersmedium  </a:t>
                      </a: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25 °C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verandering </a:t>
                      </a:r>
                      <a:r>
                        <a:rPr lang="nl-NL" sz="1400" dirty="0">
                          <a:effectLst/>
                        </a:rPr>
                        <a:t>T-omgeving tijdens drukhandhavingstijd </a:t>
                      </a:r>
                      <a:endParaRPr lang="nl-NL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lekdichtheidsproef </a:t>
                      </a:r>
                      <a:r>
                        <a:rPr lang="nl-NL" sz="1400" dirty="0">
                          <a:effectLst/>
                        </a:rPr>
                        <a:t>vastleggen i.v.m</a:t>
                      </a:r>
                      <a:r>
                        <a:rPr lang="nl-NL" sz="1400" dirty="0" smtClean="0">
                          <a:effectLst/>
                        </a:rPr>
                        <a:t>. correctie persdruk.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de zomer (in open bouw) pas in de loop van ochtend het persen uitvoeren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595" marR="60595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een olievrije compressor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 lucht en inert gas mag geen olie voorkomen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gesloten (toestel)afsluiters/-stopkranen gelden niet als geschikte afdichting voor de </a:t>
                      </a:r>
                      <a:r>
                        <a:rPr lang="nl-NL" sz="1400" dirty="0" smtClean="0">
                          <a:effectLst/>
                        </a:rPr>
                        <a:t>persproef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6" marR="4544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veiligheidsmaatregelen: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 uitvoering </a:t>
                      </a:r>
                      <a:r>
                        <a:rPr lang="nl-NL" sz="1400" dirty="0">
                          <a:effectLst/>
                        </a:rPr>
                        <a:t>persproef alleen bij bekendheid van de leidingen en </a:t>
                      </a:r>
                      <a:r>
                        <a:rPr lang="nl-NL" sz="1400" dirty="0" smtClean="0">
                          <a:effectLst/>
                        </a:rPr>
                        <a:t>na </a:t>
                      </a:r>
                      <a:r>
                        <a:rPr lang="nl-NL" sz="1400" dirty="0">
                          <a:effectLst/>
                        </a:rPr>
                        <a:t>controle inhoud en uitvoering installatie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 geen </a:t>
                      </a:r>
                      <a:r>
                        <a:rPr lang="nl-NL" sz="1400" dirty="0">
                          <a:effectLst/>
                        </a:rPr>
                        <a:t>andere personen dan de uitvoerende(n) mogen zich in de </a:t>
                      </a:r>
                      <a:r>
                        <a:rPr lang="nl-NL" sz="1400" dirty="0" smtClean="0">
                          <a:effectLst/>
                        </a:rPr>
                        <a:t>ruimten van </a:t>
                      </a:r>
                      <a:r>
                        <a:rPr lang="nl-NL" sz="1400" dirty="0">
                          <a:effectLst/>
                        </a:rPr>
                        <a:t>te persen leidingen bevinden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 geen </a:t>
                      </a:r>
                      <a:r>
                        <a:rPr lang="nl-NL" sz="1400" dirty="0">
                          <a:effectLst/>
                        </a:rPr>
                        <a:t>plotselinge drukstijging, </a:t>
                      </a:r>
                      <a:r>
                        <a:rPr lang="nl-NL" sz="1400" dirty="0" smtClean="0">
                          <a:effectLst/>
                        </a:rPr>
                        <a:t>de </a:t>
                      </a:r>
                      <a:r>
                        <a:rPr lang="nl-NL" sz="1400" dirty="0">
                          <a:effectLst/>
                        </a:rPr>
                        <a:t>leidingen stapsgewijs op druk brengen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 de </a:t>
                      </a:r>
                      <a:r>
                        <a:rPr lang="nl-NL" sz="1400" dirty="0">
                          <a:effectLst/>
                        </a:rPr>
                        <a:t>compressor moet van een overdrukventiel zijn voorzien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400" dirty="0" smtClean="0">
                          <a:effectLst/>
                        </a:rPr>
                        <a:t>-  op </a:t>
                      </a:r>
                      <a:r>
                        <a:rPr lang="nl-NL" sz="1400" dirty="0">
                          <a:effectLst/>
                        </a:rPr>
                        <a:t>voldoende plaatsen via ontluchtingskranen de druk aflaten </a:t>
                      </a:r>
                      <a:r>
                        <a:rPr lang="nl-NL" sz="1400" dirty="0" smtClean="0">
                          <a:effectLst/>
                        </a:rPr>
                        <a:t>op plaatsen </a:t>
                      </a:r>
                      <a:r>
                        <a:rPr lang="nl-NL" sz="1400" dirty="0">
                          <a:effectLst/>
                        </a:rPr>
                        <a:t>waar het inert gas </a:t>
                      </a:r>
                      <a:endParaRPr lang="nl-NL" sz="14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400" dirty="0" smtClean="0">
                          <a:effectLst/>
                        </a:rPr>
                        <a:t>   geen </a:t>
                      </a:r>
                      <a:r>
                        <a:rPr lang="nl-NL" sz="1400" dirty="0">
                          <a:effectLst/>
                        </a:rPr>
                        <a:t>gevaar vormt  </a:t>
                      </a:r>
                      <a:endParaRPr lang="nl-NL" sz="14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400" dirty="0" smtClean="0">
                          <a:effectLst/>
                        </a:rPr>
                        <a:t>-  vrijkomen </a:t>
                      </a:r>
                      <a:r>
                        <a:rPr lang="nl-NL" sz="1400" dirty="0">
                          <a:effectLst/>
                        </a:rPr>
                        <a:t>van inert gas in een kleine ruimte kan </a:t>
                      </a:r>
                      <a:r>
                        <a:rPr lang="nl-NL" sz="1400" dirty="0" smtClean="0">
                          <a:effectLst/>
                        </a:rPr>
                        <a:t>verstikkend werken </a:t>
                      </a:r>
                      <a:r>
                        <a:rPr lang="nl-NL" sz="1400" dirty="0">
                          <a:effectLst/>
                        </a:rPr>
                        <a:t>doordat zuurstof wordt </a:t>
                      </a:r>
                      <a:r>
                        <a:rPr lang="nl-NL" sz="1400" dirty="0" smtClean="0">
                          <a:effectLst/>
                        </a:rPr>
                        <a:t>verdreven.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nl-NL" sz="1400" dirty="0" smtClean="0">
                          <a:effectLst/>
                        </a:rPr>
                        <a:t>    ARBO-regels </a:t>
                      </a:r>
                      <a:r>
                        <a:rPr lang="nl-NL" sz="1400" dirty="0">
                          <a:effectLst/>
                        </a:rPr>
                        <a:t>in </a:t>
                      </a:r>
                      <a:r>
                        <a:rPr lang="nl-NL" sz="1400" dirty="0" smtClean="0">
                          <a:effectLst/>
                        </a:rPr>
                        <a:t>acht nemen  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smtClean="0">
                          <a:effectLst/>
                        </a:rPr>
                        <a:t> zorg dat veiligheidsinformatiebladen van leverancier inert </a:t>
                      </a:r>
                      <a:r>
                        <a:rPr lang="nl-NL" sz="1400" dirty="0">
                          <a:effectLst/>
                        </a:rPr>
                        <a:t>gas </a:t>
                      </a:r>
                      <a:r>
                        <a:rPr lang="nl-NL" sz="1400" dirty="0" smtClean="0">
                          <a:effectLst/>
                        </a:rPr>
                        <a:t>op werklocatie aanwezig zijn   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transport op bouwplaats </a:t>
                      </a:r>
                      <a:r>
                        <a:rPr lang="nl-NL" sz="1400" dirty="0" smtClean="0">
                          <a:effectLst/>
                        </a:rPr>
                        <a:t>van </a:t>
                      </a:r>
                      <a:r>
                        <a:rPr lang="nl-NL" sz="1400" dirty="0">
                          <a:effectLst/>
                        </a:rPr>
                        <a:t>gasflessen 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6" marR="4544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duur </a:t>
                      </a:r>
                      <a:r>
                        <a:rPr lang="nl-NL" sz="1400" dirty="0" smtClean="0">
                          <a:effectLst/>
                        </a:rPr>
                        <a:t>afpersen </a:t>
                      </a:r>
                      <a:r>
                        <a:rPr lang="nl-NL" sz="1400" dirty="0">
                          <a:effectLst/>
                        </a:rPr>
                        <a:t>leidingdeel/installatie (inhoud </a:t>
                      </a:r>
                      <a:r>
                        <a:rPr lang="nl-NL" sz="1400" dirty="0" smtClean="0">
                          <a:effectLst/>
                        </a:rPr>
                        <a:t>&lt; </a:t>
                      </a:r>
                      <a:r>
                        <a:rPr lang="nl-NL" sz="1400" dirty="0">
                          <a:effectLst/>
                        </a:rPr>
                        <a:t>100 liter):  &gt; 150 </a:t>
                      </a:r>
                      <a:r>
                        <a:rPr lang="nl-NL" sz="1400" dirty="0" smtClean="0">
                          <a:effectLst/>
                        </a:rPr>
                        <a:t>min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6" marR="4544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C1 en C2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na uitvoering persproef</a:t>
                      </a:r>
                      <a:r>
                        <a:rPr kumimoji="0" lang="nl-N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doorspoelen/reinigen van de leidingwaterinstallatie en plaatsing/aansluiting van toestellen </a:t>
                      </a:r>
                      <a:r>
                        <a:rPr kumimoji="0" lang="nl-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en de visuele controle onder werkdruk (met drinkwater) </a:t>
                      </a:r>
                      <a:r>
                        <a:rPr kumimoji="0" lang="nl-N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van de installatie: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binnen een week de installatie in gebruik nemen, anders zijn beheersmaatregelen nodig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5" marR="60595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6" marR="4544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2363947" y="126895"/>
            <a:ext cx="102731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Aandachtspunten bij keuze van het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persmedium (2)</a:t>
            </a:r>
            <a:r>
              <a:rPr lang="nl-NL" b="1" dirty="0">
                <a:solidFill>
                  <a:srgbClr val="DF3A07"/>
                </a:solidFill>
                <a:ea typeface="Calibri"/>
                <a:cs typeface="Times New Roman"/>
              </a:rPr>
              <a:t> </a:t>
            </a:r>
            <a:endParaRPr lang="nl-NL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5" name="Picture 8" descr="Gerelateerde afbeeld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r="36082"/>
          <a:stretch/>
        </p:blipFill>
        <p:spPr bwMode="auto">
          <a:xfrm>
            <a:off x="10444559" y="2307668"/>
            <a:ext cx="1098377" cy="29286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4988" y="6115417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99455" y="1445013"/>
            <a:ext cx="9985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dirty="0" smtClean="0">
                <a:ea typeface="Calibri"/>
                <a:cs typeface="Times New Roman"/>
              </a:rPr>
              <a:t>Persmethode C1 en C2 met lucht of inert gas </a:t>
            </a:r>
          </a:p>
          <a:p>
            <a:pPr>
              <a:spcAft>
                <a:spcPts val="0"/>
              </a:spcAft>
            </a:pPr>
            <a:endParaRPr lang="nl-NL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In de praktijk is nog weinig ervaring opgedaan met persproeven met kooldioxide en stikstof </a:t>
            </a:r>
          </a:p>
          <a:p>
            <a:pPr>
              <a:spcAft>
                <a:spcPts val="0"/>
              </a:spcAft>
            </a:pPr>
            <a:endParaRPr lang="nl-NL" dirty="0">
              <a:solidFill>
                <a:srgbClr val="DF3A07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99456" y="260648"/>
            <a:ext cx="9697077" cy="941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Toelichting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Aandachtspunten </a:t>
            </a: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bij keuze van het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persmedium (2)</a:t>
            </a:r>
            <a:r>
              <a:rPr lang="nl-NL" b="1" dirty="0">
                <a:solidFill>
                  <a:srgbClr val="DF3A07"/>
                </a:solidFill>
                <a:ea typeface="Calibri"/>
                <a:cs typeface="Times New Roman"/>
              </a:rPr>
              <a:t> </a:t>
            </a:r>
            <a:endParaRPr lang="nl-NL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43414" y="2713508"/>
            <a:ext cx="729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Overwegingen bij het kiezen voor de persmethode met </a:t>
            </a:r>
            <a:r>
              <a:rPr lang="nl-NL" sz="2000" b="1" dirty="0" smtClean="0"/>
              <a:t>lucht</a:t>
            </a:r>
            <a:r>
              <a:rPr lang="nl-NL" sz="2000" dirty="0" smtClean="0"/>
              <a:t>: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43414" y="3278038"/>
            <a:ext cx="6887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nl-NL" dirty="0" smtClean="0"/>
              <a:t>voor het persen van installatiedelen die na een persproef met drinkwater moeilijk droog te krijgen zijn waardoor in die leidingen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water </a:t>
            </a:r>
            <a:r>
              <a:rPr lang="nl-NL" dirty="0" smtClean="0">
                <a:ea typeface="Calibri"/>
                <a:cs typeface="Times New Roman"/>
              </a:rPr>
              <a:t>achterblijft (gevaar voor bevriezing en/of </a:t>
            </a:r>
            <a:r>
              <a:rPr lang="nl-NL" dirty="0">
                <a:solidFill>
                  <a:prstClr val="black"/>
                </a:solidFill>
                <a:ea typeface="Calibri"/>
                <a:cs typeface="Times New Roman"/>
              </a:rPr>
              <a:t>microbiologische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verontreiniging)</a:t>
            </a:r>
            <a:r>
              <a:rPr lang="nl-NL" dirty="0" smtClean="0">
                <a:ea typeface="Calibri"/>
                <a:cs typeface="Times New Roman"/>
              </a:rPr>
              <a:t>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endParaRPr lang="nl-NL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nl-NL" dirty="0" smtClean="0"/>
              <a:t>voor (tussencontroles van verdeel)leidingen in het zicht 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 situaties waarin lekkages tot waterschade kunnen leiden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 de bouwfase van een woning/gebouw als er nog geen (definitieve) drinkwateraansluiting aanwezig is </a:t>
            </a:r>
          </a:p>
          <a:p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6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11424" y="1196753"/>
            <a:ext cx="10465163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De </a:t>
            </a:r>
            <a:r>
              <a:rPr lang="nl-NL" dirty="0">
                <a:ea typeface="Calibri"/>
                <a:cs typeface="Times New Roman"/>
              </a:rPr>
              <a:t>voorgeschreven persdruk moet in ieder deel van de installatie worden bereikt.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Toestellen die schade kunnen ondervinden van de persproef  worden later geplaatst, dan wel losgekoppeld en/of verwijderd.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Neem de voorschriften voor hygiënisch werken in </a:t>
            </a:r>
            <a:r>
              <a:rPr lang="nl-NL" dirty="0" smtClean="0">
                <a:ea typeface="Calibri"/>
                <a:cs typeface="Times New Roman"/>
              </a:rPr>
              <a:t>acht: 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1400" i="1" dirty="0" smtClean="0">
                <a:ea typeface="Calibri"/>
                <a:cs typeface="Times New Roman"/>
              </a:rPr>
              <a:t>Waterwerkblad </a:t>
            </a:r>
            <a:r>
              <a:rPr lang="nl-NL" sz="1400" i="1" dirty="0">
                <a:ea typeface="Calibri"/>
                <a:cs typeface="Times New Roman"/>
              </a:rPr>
              <a:t>WB 1.4 I (</a:t>
            </a:r>
            <a:r>
              <a:rPr lang="nl-NL" sz="1400" i="1" dirty="0" smtClean="0">
                <a:ea typeface="Calibri"/>
                <a:cs typeface="Times New Roman"/>
              </a:rPr>
              <a:t>jan. 2018)</a:t>
            </a:r>
            <a:r>
              <a:rPr lang="nl-NL" sz="1400" dirty="0">
                <a:ea typeface="Calibri"/>
                <a:cs typeface="Times New Roman"/>
              </a:rPr>
              <a:t> </a:t>
            </a:r>
            <a:r>
              <a:rPr lang="nl-NL" sz="1400" i="1" dirty="0">
                <a:ea typeface="Calibri"/>
                <a:cs typeface="Times New Roman"/>
              </a:rPr>
              <a:t>incl. </a:t>
            </a:r>
            <a:r>
              <a:rPr lang="nl-NL" sz="1400" i="1" dirty="0" smtClean="0">
                <a:ea typeface="Calibri"/>
                <a:cs typeface="Times New Roman"/>
              </a:rPr>
              <a:t>checklists bevordering </a:t>
            </a:r>
            <a:r>
              <a:rPr lang="nl-NL" sz="1400" i="1" dirty="0">
                <a:ea typeface="Calibri"/>
                <a:cs typeface="Times New Roman"/>
              </a:rPr>
              <a:t>van hygiënisch werken (WB 1.4 </a:t>
            </a:r>
            <a:r>
              <a:rPr lang="nl-NL" sz="1400" i="1" dirty="0" smtClean="0">
                <a:ea typeface="Calibri"/>
                <a:cs typeface="Times New Roman"/>
              </a:rPr>
              <a:t>I - C) 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1400" i="1" dirty="0" smtClean="0">
                <a:ea typeface="Calibri"/>
                <a:cs typeface="Times New Roman"/>
              </a:rPr>
              <a:t>ISSO-kenniskaart </a:t>
            </a:r>
            <a:r>
              <a:rPr lang="nl-NL" sz="1400" i="1" dirty="0">
                <a:ea typeface="Calibri"/>
                <a:cs typeface="Times New Roman"/>
              </a:rPr>
              <a:t>41 (Drinkwaterinstallatie woning opleveren </a:t>
            </a:r>
            <a:r>
              <a:rPr lang="nl-NL" sz="1400" i="1" dirty="0" smtClean="0">
                <a:ea typeface="Calibri"/>
                <a:cs typeface="Times New Roman"/>
              </a:rPr>
              <a:t>– okt. </a:t>
            </a:r>
            <a:r>
              <a:rPr lang="nl-NL" sz="1400" i="1" dirty="0">
                <a:ea typeface="Calibri"/>
                <a:cs typeface="Times New Roman"/>
              </a:rPr>
              <a:t>2012) </a:t>
            </a:r>
            <a:endParaRPr lang="nl-NL" sz="1400" i="1" dirty="0" smtClean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1400" i="1" dirty="0" smtClean="0">
                <a:ea typeface="Calibri"/>
                <a:cs typeface="Times New Roman"/>
              </a:rPr>
              <a:t>ISSO-kenniskaart </a:t>
            </a:r>
            <a:r>
              <a:rPr lang="nl-NL" sz="1400" i="1" dirty="0">
                <a:ea typeface="Calibri"/>
                <a:cs typeface="Times New Roman"/>
              </a:rPr>
              <a:t>62 (Hygiënisch werken met leidingwaterinstallatie – </a:t>
            </a:r>
            <a:r>
              <a:rPr lang="nl-NL" sz="1400" i="1" dirty="0" smtClean="0">
                <a:ea typeface="Calibri"/>
                <a:cs typeface="Times New Roman"/>
              </a:rPr>
              <a:t>febr. </a:t>
            </a:r>
            <a:r>
              <a:rPr lang="nl-NL" sz="1400" i="1" dirty="0">
                <a:ea typeface="Calibri"/>
                <a:cs typeface="Times New Roman"/>
              </a:rPr>
              <a:t>2013) </a:t>
            </a:r>
            <a:endParaRPr lang="nl-NL" sz="1400" i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Rechthoek 2"/>
          <p:cNvSpPr/>
          <p:nvPr/>
        </p:nvSpPr>
        <p:spPr>
          <a:xfrm>
            <a:off x="1007435" y="179643"/>
            <a:ext cx="10081120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Aandachtspunten bij uitvoering persproeven</a:t>
            </a: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5124" name="Picture 4" descr="Afbeeldingsresultaat voor plaatsen van douchemengkrane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r="33369"/>
          <a:stretch/>
        </p:blipFill>
        <p:spPr bwMode="auto">
          <a:xfrm>
            <a:off x="911424" y="4149081"/>
            <a:ext cx="2341526" cy="18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55007" y="789287"/>
            <a:ext cx="9505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ea typeface="Calibri"/>
                <a:cs typeface="Times New Roman"/>
              </a:rPr>
              <a:t>De </a:t>
            </a:r>
            <a:r>
              <a:rPr lang="nl-NL" dirty="0">
                <a:ea typeface="Calibri"/>
                <a:cs typeface="Times New Roman"/>
              </a:rPr>
              <a:t>uitvoering van de verschillende persproefmethoden met de daarbij behorende persdrukken en handhavingstijden staat beschreven in par. 3 en par. 4 van Waterwerkblad WB 2.3 (januari 2018). </a:t>
            </a:r>
            <a:endParaRPr lang="nl-NL" dirty="0" smtClean="0">
              <a:ea typeface="Calibri"/>
              <a:cs typeface="Times New Roman"/>
            </a:endParaRPr>
          </a:p>
          <a:p>
            <a:endParaRPr lang="nl-NL" dirty="0">
              <a:ea typeface="Calibri"/>
              <a:cs typeface="Times New Roman"/>
            </a:endParaRPr>
          </a:p>
          <a:p>
            <a:r>
              <a:rPr lang="nl-NL" dirty="0" smtClean="0">
                <a:ea typeface="Calibri"/>
                <a:cs typeface="Times New Roman"/>
              </a:rPr>
              <a:t>Het </a:t>
            </a:r>
            <a:r>
              <a:rPr lang="nl-NL" dirty="0">
                <a:ea typeface="Calibri"/>
                <a:cs typeface="Times New Roman"/>
              </a:rPr>
              <a:t>betreft beschrijvingen van generieke persproeven.  </a:t>
            </a:r>
            <a:endParaRPr lang="nl-NL" dirty="0" smtClean="0">
              <a:ea typeface="Calibri"/>
              <a:cs typeface="Times New Roman"/>
            </a:endParaRPr>
          </a:p>
          <a:p>
            <a:r>
              <a:rPr lang="nl-NL" dirty="0" smtClean="0">
                <a:ea typeface="Calibri"/>
                <a:cs typeface="Times New Roman"/>
              </a:rPr>
              <a:t>Controleer </a:t>
            </a:r>
            <a:r>
              <a:rPr lang="nl-NL" dirty="0">
                <a:ea typeface="Calibri"/>
                <a:cs typeface="Times New Roman"/>
              </a:rPr>
              <a:t>of de fabrikant van het toegepaste leidingsysteem afwijkende of aanvullende methodes voorschrijft. Is dat het geval dan gelden de voorschriften van de fabrikant </a:t>
            </a:r>
            <a:r>
              <a:rPr lang="nl-NL" dirty="0" smtClean="0">
                <a:ea typeface="Calibri"/>
                <a:cs typeface="Times New Roman"/>
              </a:rPr>
              <a:t>mits </a:t>
            </a:r>
            <a:r>
              <a:rPr lang="nl-NL" dirty="0">
                <a:ea typeface="Calibri"/>
                <a:cs typeface="Times New Roman"/>
              </a:rPr>
              <a:t>deze niet strijdig zijn met Waterwerkblad WB 2.3.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32645" y="3359347"/>
            <a:ext cx="7363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  <a:ea typeface="Calibri"/>
                <a:cs typeface="Times New Roman"/>
              </a:rPr>
              <a:t>Controleer vooraf de werking van de persapparatuur en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manometer(s</a:t>
            </a:r>
            <a:r>
              <a:rPr lang="nl-NL" dirty="0">
                <a:solidFill>
                  <a:prstClr val="black"/>
                </a:solidFill>
                <a:ea typeface="Calibri"/>
                <a:cs typeface="Times New Roman"/>
              </a:rPr>
              <a:t>). </a:t>
            </a:r>
            <a:endParaRPr lang="nl-NL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nl-NL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Zorg </a:t>
            </a:r>
            <a:r>
              <a:rPr lang="nl-NL" dirty="0">
                <a:solidFill>
                  <a:prstClr val="black"/>
                </a:solidFill>
                <a:ea typeface="Calibri"/>
                <a:cs typeface="Times New Roman"/>
              </a:rPr>
              <a:t>dat de apparatuur, inclusief alle aansluitvoorzieningen e.d.,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gereinigd en gedesinfecteerd is met middelen die aan de </a:t>
            </a:r>
            <a:r>
              <a:rPr lang="nl-NL" dirty="0" err="1" smtClean="0">
                <a:solidFill>
                  <a:prstClr val="black"/>
                </a:solidFill>
                <a:ea typeface="Calibri"/>
                <a:cs typeface="Times New Roman"/>
              </a:rPr>
              <a:t>Ctgb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</a:p>
          <a:p>
            <a:pPr lvl="0"/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toelating PT04 en PT05 voldoen (zie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  <a:hlinkClick r:id="rId2"/>
              </a:rPr>
              <a:t>www.ctgb.nl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)   </a:t>
            </a:r>
            <a:endParaRPr lang="nl-NL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nl-NL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Zorg voor voldoende </a:t>
            </a:r>
            <a:r>
              <a:rPr lang="nl-NL" dirty="0" smtClean="0">
                <a:solidFill>
                  <a:prstClr val="black"/>
                </a:solidFill>
              </a:rPr>
              <a:t>(in </a:t>
            </a:r>
            <a:r>
              <a:rPr lang="nl-NL" dirty="0">
                <a:solidFill>
                  <a:prstClr val="black"/>
                </a:solidFill>
              </a:rPr>
              <a:t>verschillende </a:t>
            </a:r>
            <a:r>
              <a:rPr lang="nl-NL" dirty="0" smtClean="0">
                <a:solidFill>
                  <a:prstClr val="black"/>
                </a:solidFill>
              </a:rPr>
              <a:t>afmetingen) </a:t>
            </a:r>
            <a:r>
              <a:rPr lang="nl-NL" dirty="0">
                <a:solidFill>
                  <a:prstClr val="black"/>
                </a:solidFill>
              </a:rPr>
              <a:t>schone pluggen, afdichtingsdoppen, ontluchtingsdoppen en/of </a:t>
            </a:r>
            <a:r>
              <a:rPr lang="nl-NL" dirty="0" smtClean="0">
                <a:solidFill>
                  <a:prstClr val="black"/>
                </a:solidFill>
              </a:rPr>
              <a:t>ontluchtingskraantjes die voor de betreffende leidingmaterialen geschikt zijn.              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232644" y="165078"/>
            <a:ext cx="105032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Voorbereiding uitvoering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persproefmethoden</a:t>
            </a:r>
            <a:r>
              <a:rPr lang="nl-NL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14</a:t>
            </a:fld>
            <a:endParaRPr lang="nl-NL" dirty="0"/>
          </a:p>
        </p:txBody>
      </p:sp>
      <p:pic>
        <p:nvPicPr>
          <p:cNvPr id="3074" name="Afbeelding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86" y="2902631"/>
            <a:ext cx="2981485" cy="34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9829800" y="3359347"/>
            <a:ext cx="292100" cy="45719"/>
          </a:xfrm>
          <a:prstGeom prst="rect">
            <a:avLst/>
          </a:prstGeom>
          <a:solidFill>
            <a:srgbClr val="3C9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6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15</a:t>
            </a:fld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1498989" y="6185140"/>
            <a:ext cx="9629816" cy="400110"/>
          </a:xfrm>
          <a:prstGeom prst="rect">
            <a:avLst/>
          </a:prstGeom>
          <a:solidFill>
            <a:srgbClr val="E6E6E6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Volg de gebruiksinstructies op van de leverancier/fabrikant van het leidingsysteem  </a:t>
            </a:r>
            <a:endParaRPr lang="nl-NL" sz="2000" dirty="0"/>
          </a:p>
        </p:txBody>
      </p:sp>
      <p:pic>
        <p:nvPicPr>
          <p:cNvPr id="18" name="Picture 6" descr="https://cdn.toolstation.nl/images/140211-NL/800/18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9" y="3600467"/>
            <a:ext cx="1315005" cy="13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ep 29"/>
          <p:cNvGrpSpPr/>
          <p:nvPr/>
        </p:nvGrpSpPr>
        <p:grpSpPr>
          <a:xfrm>
            <a:off x="240902" y="3708421"/>
            <a:ext cx="11159744" cy="2122859"/>
            <a:chOff x="240902" y="3394096"/>
            <a:chExt cx="11159744" cy="2122859"/>
          </a:xfrm>
        </p:grpSpPr>
        <p:pic>
          <p:nvPicPr>
            <p:cNvPr id="9" name="Picture 2" descr="undefin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55" y="3394096"/>
              <a:ext cx="1152464" cy="115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240902" y="4573683"/>
              <a:ext cx="2010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Afpersstop voor </a:t>
              </a:r>
              <a:r>
                <a:rPr lang="nl-NL" dirty="0" err="1" smtClean="0"/>
                <a:t>Mepla</a:t>
              </a:r>
              <a:r>
                <a:rPr lang="nl-NL" dirty="0" smtClean="0"/>
                <a:t> buizen   </a:t>
              </a:r>
            </a:p>
            <a:p>
              <a:r>
                <a:rPr lang="nl-NL" dirty="0" smtClean="0"/>
                <a:t>16 t/m 63 mm</a:t>
              </a:r>
              <a:endParaRPr lang="nl-NL" dirty="0"/>
            </a:p>
          </p:txBody>
        </p:sp>
        <p:pic>
          <p:nvPicPr>
            <p:cNvPr id="11" name="Picture 4" descr="undefin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935" y="3502859"/>
              <a:ext cx="1147510" cy="1147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/>
            <p:cNvSpPr txBox="1"/>
            <p:nvPr/>
          </p:nvSpPr>
          <p:spPr>
            <a:xfrm>
              <a:off x="2342784" y="4593625"/>
              <a:ext cx="26468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Eindkap</a:t>
              </a:r>
              <a:r>
                <a:rPr lang="nl-NL" dirty="0" smtClean="0"/>
                <a:t> voor tijdelijk </a:t>
              </a:r>
            </a:p>
            <a:p>
              <a:r>
                <a:rPr lang="nl-NL" dirty="0" smtClean="0"/>
                <a:t>afdoppen </a:t>
              </a:r>
              <a:r>
                <a:rPr lang="nl-NL" dirty="0" err="1" smtClean="0"/>
                <a:t>Mepla</a:t>
              </a:r>
              <a:r>
                <a:rPr lang="nl-NL" dirty="0" smtClean="0"/>
                <a:t> buizen </a:t>
              </a:r>
            </a:p>
            <a:p>
              <a:r>
                <a:rPr lang="nl-NL" dirty="0" smtClean="0"/>
                <a:t>16 t/m 26 mm  </a:t>
              </a:r>
              <a:endParaRPr lang="nl-NL" dirty="0"/>
            </a:p>
          </p:txBody>
        </p:sp>
        <p:pic>
          <p:nvPicPr>
            <p:cNvPr id="15" name="Picture 10" descr="Afperssto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267" y="3591807"/>
              <a:ext cx="1548121" cy="91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Viega afpersstop Pexfit 2169, voor buisdiameter 20mm, voor hergebruik 4015211483548 483548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930" y="3579545"/>
              <a:ext cx="1465716" cy="99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hthoek 16"/>
            <p:cNvSpPr/>
            <p:nvPr/>
          </p:nvSpPr>
          <p:spPr>
            <a:xfrm>
              <a:off x="8432321" y="4593624"/>
              <a:ext cx="296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 err="1"/>
                <a:t>Viega</a:t>
              </a:r>
              <a:r>
                <a:rPr lang="nl-NL" dirty="0"/>
                <a:t> </a:t>
              </a:r>
              <a:r>
                <a:rPr lang="nl-NL" dirty="0" smtClean="0"/>
                <a:t>afpersstoppen voor </a:t>
              </a:r>
              <a:r>
                <a:rPr lang="nl-NL" dirty="0" err="1" smtClean="0"/>
                <a:t>meerlagenbuizen</a:t>
              </a:r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5243597" y="4593625"/>
              <a:ext cx="26340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Uponor</a:t>
              </a:r>
              <a:r>
                <a:rPr lang="nl-NL" dirty="0"/>
                <a:t> </a:t>
              </a:r>
              <a:r>
                <a:rPr lang="nl-NL" dirty="0" smtClean="0"/>
                <a:t>afperskoppeling</a:t>
              </a:r>
            </a:p>
            <a:p>
              <a:r>
                <a:rPr lang="nl-NL" dirty="0" smtClean="0"/>
                <a:t>voor </a:t>
              </a:r>
              <a:r>
                <a:rPr lang="nl-NL" dirty="0" err="1" smtClean="0"/>
                <a:t>meerlagenbuizen</a:t>
              </a:r>
              <a:r>
                <a:rPr lang="nl-NL" dirty="0" smtClean="0"/>
                <a:t> </a:t>
              </a:r>
              <a:endParaRPr lang="nl-NL" dirty="0"/>
            </a:p>
          </p:txBody>
        </p:sp>
      </p:grpSp>
      <p:sp>
        <p:nvSpPr>
          <p:cNvPr id="20" name="Rechthoek 19"/>
          <p:cNvSpPr/>
          <p:nvPr/>
        </p:nvSpPr>
        <p:spPr>
          <a:xfrm>
            <a:off x="1062824" y="165078"/>
            <a:ext cx="104171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Voorbeelden van afpersstoppen  </a:t>
            </a: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5412179" y="1357519"/>
            <a:ext cx="3326552" cy="2001509"/>
            <a:chOff x="7673781" y="1068922"/>
            <a:chExt cx="3326552" cy="2001509"/>
          </a:xfrm>
        </p:grpSpPr>
        <p:pic>
          <p:nvPicPr>
            <p:cNvPr id="13" name="Picture 4" descr="Afbeeldingsresultaat voor Viega afpersstop model 1516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0" t="19782" r="5483" b="27755"/>
            <a:stretch/>
          </p:blipFill>
          <p:spPr bwMode="auto">
            <a:xfrm>
              <a:off x="8333116" y="1068922"/>
              <a:ext cx="1716658" cy="109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hthoek 20"/>
            <p:cNvSpPr/>
            <p:nvPr/>
          </p:nvSpPr>
          <p:spPr>
            <a:xfrm>
              <a:off x="7673781" y="2424100"/>
              <a:ext cx="33265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dirty="0" smtClean="0"/>
                <a:t>  Kunststof afperspluggen </a:t>
              </a:r>
            </a:p>
            <a:p>
              <a:pPr algn="ctr"/>
              <a:r>
                <a:rPr lang="nl-NL" dirty="0" smtClean="0"/>
                <a:t>voor </a:t>
              </a:r>
              <a:r>
                <a:rPr lang="nl-NL" dirty="0" err="1" smtClean="0"/>
                <a:t>Henco</a:t>
              </a:r>
              <a:r>
                <a:rPr lang="nl-NL" dirty="0" smtClean="0"/>
                <a:t> </a:t>
              </a:r>
              <a:r>
                <a:rPr lang="nl-NL" dirty="0" err="1" smtClean="0"/>
                <a:t>meerlagenbuizen</a:t>
              </a:r>
              <a:r>
                <a:rPr lang="nl-NL" dirty="0" smtClean="0"/>
                <a:t>  </a:t>
              </a:r>
              <a:endParaRPr lang="nl-NL" dirty="0"/>
            </a:p>
          </p:txBody>
        </p:sp>
      </p:grpSp>
      <p:pic>
        <p:nvPicPr>
          <p:cNvPr id="5" name="Picture 6" descr="Henco afpersstop 1/2x80MM blauw PLUG04-B8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2" y="1050536"/>
            <a:ext cx="1455971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enco afpersstop 1/2x80MM rood PLUG04-R80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37" y="1050536"/>
            <a:ext cx="1455970" cy="13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fperssto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8107" y="1055173"/>
            <a:ext cx="584279" cy="1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werklust-leens.nl/Werklust-Leens/2015/2015_04_APR_01_leidingen/56_2015_04_APR_01_leiding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95" y="1042512"/>
            <a:ext cx="1857991" cy="13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205834" y="2738494"/>
            <a:ext cx="416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Afpersstoppen met ½” schroefdraad </a:t>
            </a:r>
          </a:p>
          <a:p>
            <a:r>
              <a:rPr lang="nl-NL" dirty="0" smtClean="0"/>
              <a:t>voor in muurplaten </a:t>
            </a:r>
            <a:r>
              <a:rPr lang="nl-NL" dirty="0" err="1" smtClean="0"/>
              <a:t>o.d</a:t>
            </a:r>
            <a:r>
              <a:rPr lang="nl-NL" dirty="0" smtClean="0"/>
              <a:t>. </a:t>
            </a:r>
            <a:endParaRPr lang="nl-NL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 b="19064"/>
          <a:stretch/>
        </p:blipFill>
        <p:spPr bwMode="auto">
          <a:xfrm>
            <a:off x="8072004" y="1306306"/>
            <a:ext cx="1762125" cy="114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vak 25"/>
          <p:cNvSpPr txBox="1"/>
          <p:nvPr/>
        </p:nvSpPr>
        <p:spPr>
          <a:xfrm>
            <a:off x="8819037" y="2717403"/>
            <a:ext cx="282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Afpersstoppen voor</a:t>
            </a:r>
          </a:p>
          <a:p>
            <a:r>
              <a:rPr lang="nl-NL" dirty="0" smtClean="0"/>
              <a:t> koperen buizen </a:t>
            </a:r>
            <a:endParaRPr lang="nl-NL" dirty="0"/>
          </a:p>
        </p:txBody>
      </p:sp>
      <p:pic>
        <p:nvPicPr>
          <p:cNvPr id="27" name="Picture 2" descr="https://www.viega.nl/content/dam/viega/aem_online_assets/content_assets/eu/general/press_releases/images_nl/10_11_viega_afpersstop_1_c__1580x1580_123025.scale.150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b="21032"/>
          <a:stretch/>
        </p:blipFill>
        <p:spPr bwMode="auto">
          <a:xfrm>
            <a:off x="9620459" y="1236423"/>
            <a:ext cx="1859491" cy="12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>
                <a:solidFill>
                  <a:prstClr val="white">
                    <a:lumMod val="50000"/>
                  </a:prstClr>
                </a:solidFill>
              </a:rPr>
              <a:pPr/>
              <a:t>16</a:t>
            </a:fld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1498989" y="6185140"/>
            <a:ext cx="9629816" cy="400110"/>
          </a:xfrm>
          <a:prstGeom prst="rect">
            <a:avLst/>
          </a:prstGeom>
          <a:solidFill>
            <a:srgbClr val="E6E6E6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prstClr val="black"/>
                </a:solidFill>
              </a:rPr>
              <a:t>Volg de gebruiksinstructies op van de leverancier/fabrikant van het leidingsysteem  </a:t>
            </a:r>
            <a:endParaRPr lang="nl-NL" sz="2000" dirty="0">
              <a:solidFill>
                <a:prstClr val="black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1156349" y="1190444"/>
            <a:ext cx="5305594" cy="4562176"/>
            <a:chOff x="91242" y="1143647"/>
            <a:chExt cx="5305594" cy="4562176"/>
          </a:xfrm>
        </p:grpSpPr>
        <p:pic>
          <p:nvPicPr>
            <p:cNvPr id="23" name="Picture 16" descr="Henco afpersstop DRILLY, voor buisdiameter 20mm, met ontluchter 5414764045743 DRILLY20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32" t="29162" r="36885" b="27437"/>
            <a:stretch/>
          </p:blipFill>
          <p:spPr bwMode="auto">
            <a:xfrm>
              <a:off x="754261" y="1143647"/>
              <a:ext cx="1707855" cy="161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ENC afpersstop DRILLY, v/buisdiam 16mm, m/afsl, m/ontluch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790" y="1268083"/>
              <a:ext cx="1473650" cy="114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hoek 24"/>
            <p:cNvSpPr/>
            <p:nvPr/>
          </p:nvSpPr>
          <p:spPr>
            <a:xfrm>
              <a:off x="91242" y="2631597"/>
              <a:ext cx="52767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err="1"/>
                <a:t>Henco</a:t>
              </a:r>
              <a:r>
                <a:rPr lang="nl-NL" dirty="0"/>
                <a:t> DRILLY </a:t>
              </a:r>
              <a:r>
                <a:rPr lang="nl-NL" dirty="0" smtClean="0"/>
                <a:t>afpersstop voor </a:t>
              </a:r>
              <a:r>
                <a:rPr lang="nl-NL" dirty="0" err="1" smtClean="0"/>
                <a:t>meerlagenbuis</a:t>
              </a:r>
              <a:r>
                <a:rPr lang="nl-NL" dirty="0" smtClean="0"/>
                <a:t> </a:t>
              </a:r>
              <a:endParaRPr lang="nl-NL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91441" y="5059492"/>
              <a:ext cx="29033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dirty="0" err="1"/>
                <a:t>Wavin</a:t>
              </a:r>
              <a:r>
                <a:rPr lang="nl-NL" dirty="0"/>
                <a:t> Tigris </a:t>
              </a:r>
              <a:r>
                <a:rPr lang="nl-NL" dirty="0" smtClean="0"/>
                <a:t>voor</a:t>
              </a:r>
            </a:p>
            <a:p>
              <a:pPr algn="ctr"/>
              <a:r>
                <a:rPr lang="nl-NL" dirty="0" err="1" smtClean="0"/>
                <a:t>meerlagenbuis</a:t>
              </a:r>
              <a:r>
                <a:rPr lang="nl-NL" dirty="0" smtClean="0"/>
                <a:t> afpersstop </a:t>
              </a:r>
              <a:endParaRPr lang="nl-NL" dirty="0"/>
            </a:p>
          </p:txBody>
        </p:sp>
        <p:pic>
          <p:nvPicPr>
            <p:cNvPr id="1030" name="Picture 6" descr="Wavin afpersstop Tigris, voor buisdiameter 16mm, PEX/AL 4044875999966 4388700016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41" y="3277275"/>
              <a:ext cx="2433497" cy="165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821" y="3557974"/>
              <a:ext cx="1143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hoek 26"/>
            <p:cNvSpPr/>
            <p:nvPr/>
          </p:nvSpPr>
          <p:spPr>
            <a:xfrm>
              <a:off x="3260623" y="5059490"/>
              <a:ext cx="21362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smtClean="0"/>
                <a:t>Ontluchtingsstop </a:t>
              </a:r>
            </a:p>
            <a:p>
              <a:pPr algn="ctr"/>
              <a:r>
                <a:rPr lang="nl-NL" dirty="0" smtClean="0"/>
                <a:t>3/8</a:t>
              </a:r>
              <a:r>
                <a:rPr lang="nl-NL" dirty="0"/>
                <a:t>" en 1/2</a:t>
              </a:r>
              <a:r>
                <a:rPr lang="nl-NL" dirty="0" smtClean="0"/>
                <a:t>"</a:t>
              </a:r>
              <a:endParaRPr lang="nl-NL" dirty="0"/>
            </a:p>
          </p:txBody>
        </p:sp>
      </p:grpSp>
      <p:sp>
        <p:nvSpPr>
          <p:cNvPr id="28" name="Rechthoek 27"/>
          <p:cNvSpPr/>
          <p:nvPr/>
        </p:nvSpPr>
        <p:spPr>
          <a:xfrm>
            <a:off x="7660258" y="297334"/>
            <a:ext cx="2406769" cy="97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1062824" y="165078"/>
            <a:ext cx="100811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Voorbeelden van afpersstoppen met ontluchters</a:t>
            </a:r>
          </a:p>
          <a:p>
            <a:pPr algn="ctr"/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en kogelafsluiters voor het ontluchten </a:t>
            </a: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1036" name="Picture 12" descr="Raminex kogelkraan DN15 3/4&amp;quotx3/4&amp;quot buitendraad zonder aftapp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 b="26415"/>
          <a:stretch/>
        </p:blipFill>
        <p:spPr bwMode="auto">
          <a:xfrm>
            <a:off x="7318735" y="1289385"/>
            <a:ext cx="3844266" cy="18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koperen afsluiters drinkwater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22271" r="3120" b="19509"/>
          <a:stretch/>
        </p:blipFill>
        <p:spPr bwMode="auto">
          <a:xfrm>
            <a:off x="7155043" y="3583852"/>
            <a:ext cx="4171650" cy="1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80214" y="908720"/>
            <a:ext cx="1027314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Naast </a:t>
            </a:r>
            <a:r>
              <a:rPr lang="nl-NL" dirty="0">
                <a:ea typeface="Calibri"/>
                <a:cs typeface="Times New Roman"/>
              </a:rPr>
              <a:t>de persproeven worden ook visuele controles van leiding- en toestelverbindingen uitgevoerd: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op uitvoering (droog);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op waterdichtheid (onder heersende </a:t>
            </a:r>
            <a:r>
              <a:rPr lang="nl-NL" dirty="0" smtClean="0">
                <a:ea typeface="Calibri"/>
                <a:cs typeface="Times New Roman"/>
              </a:rPr>
              <a:t>werkdruk drinkwater).  </a:t>
            </a: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Visuele controle op</a:t>
            </a:r>
            <a:r>
              <a:rPr lang="nl-NL" i="1" dirty="0">
                <a:ea typeface="Calibri"/>
                <a:cs typeface="Times New Roman"/>
              </a:rPr>
              <a:t> uitvoering</a:t>
            </a: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van </a:t>
            </a:r>
            <a:r>
              <a:rPr lang="nl-NL" dirty="0">
                <a:ea typeface="Calibri"/>
                <a:cs typeface="Times New Roman"/>
              </a:rPr>
              <a:t>verbindingen vindt plaats: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 err="1" smtClean="0">
                <a:ea typeface="Calibri"/>
                <a:cs typeface="Times New Roman"/>
              </a:rPr>
              <a:t>Vòòr</a:t>
            </a:r>
            <a:r>
              <a:rPr lang="nl-NL" dirty="0" smtClean="0">
                <a:ea typeface="Calibri"/>
                <a:cs typeface="Times New Roman"/>
              </a:rPr>
              <a:t> </a:t>
            </a:r>
            <a:r>
              <a:rPr lang="nl-NL" dirty="0">
                <a:ea typeface="Calibri"/>
                <a:cs typeface="Times New Roman"/>
              </a:rPr>
              <a:t>het wegwerken van leidingen in afwerklagen, wandsystemen </a:t>
            </a:r>
            <a:r>
              <a:rPr lang="nl-NL" dirty="0" smtClean="0">
                <a:ea typeface="Calibri"/>
                <a:cs typeface="Times New Roman"/>
              </a:rPr>
              <a:t>en wandsleuven (</a:t>
            </a:r>
            <a:r>
              <a:rPr lang="nl-NL" dirty="0">
                <a:ea typeface="Calibri"/>
                <a:cs typeface="Times New Roman"/>
              </a:rPr>
              <a:t>deze leidingen worden na aanleg van de verdere installatie alsnog afgeperst</a:t>
            </a:r>
            <a:r>
              <a:rPr lang="nl-NL" dirty="0" smtClean="0">
                <a:ea typeface="Calibri"/>
                <a:cs typeface="Times New Roman"/>
              </a:rPr>
              <a:t>).</a:t>
            </a:r>
            <a:endParaRPr lang="nl-NL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Visuele controle op </a:t>
            </a:r>
            <a:r>
              <a:rPr lang="nl-NL" i="1" dirty="0">
                <a:ea typeface="Calibri"/>
                <a:cs typeface="Times New Roman"/>
              </a:rPr>
              <a:t>waterdichtheid</a:t>
            </a:r>
            <a:r>
              <a:rPr lang="nl-NL" dirty="0">
                <a:ea typeface="Calibri"/>
                <a:cs typeface="Times New Roman"/>
              </a:rPr>
              <a:t> van </a:t>
            </a:r>
            <a:r>
              <a:rPr lang="nl-NL" dirty="0" smtClean="0">
                <a:ea typeface="Calibri"/>
                <a:cs typeface="Times New Roman"/>
              </a:rPr>
              <a:t>(toestel)verbindingen </a:t>
            </a:r>
            <a:r>
              <a:rPr lang="nl-NL" dirty="0">
                <a:ea typeface="Calibri"/>
                <a:cs typeface="Times New Roman"/>
              </a:rPr>
              <a:t>vindt plaats:</a:t>
            </a:r>
          </a:p>
          <a:p>
            <a:pPr marL="342900" lvl="0" indent="-342900">
              <a:spcAft>
                <a:spcPts val="0"/>
              </a:spcAft>
              <a:buFont typeface="Calibri"/>
              <a:buChar char="-"/>
            </a:pPr>
            <a:r>
              <a:rPr lang="nl-NL" dirty="0" smtClean="0">
                <a:ea typeface="Calibri"/>
                <a:cs typeface="Times New Roman"/>
              </a:rPr>
              <a:t>na </a:t>
            </a:r>
            <a:r>
              <a:rPr lang="nl-NL" dirty="0">
                <a:ea typeface="Calibri"/>
                <a:cs typeface="Times New Roman"/>
              </a:rPr>
              <a:t>uitvoering persproeven en het (weer) koppelen van toestellen op de </a:t>
            </a:r>
            <a:r>
              <a:rPr lang="nl-NL" dirty="0" smtClean="0">
                <a:ea typeface="Calibri"/>
                <a:cs typeface="Times New Roman"/>
              </a:rPr>
              <a:t>installatie;  </a:t>
            </a:r>
            <a:endParaRPr lang="nl-NL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indien de verbinding tussen verschillende af te persen </a:t>
            </a:r>
            <a:r>
              <a:rPr lang="nl-NL" dirty="0" smtClean="0">
                <a:ea typeface="Calibri"/>
                <a:cs typeface="Times New Roman"/>
              </a:rPr>
              <a:t>installatiedelen </a:t>
            </a:r>
            <a:r>
              <a:rPr lang="nl-NL" dirty="0">
                <a:ea typeface="Calibri"/>
                <a:cs typeface="Times New Roman"/>
              </a:rPr>
              <a:t>niet met een afsluiter kan worden gerealiseerd (zie par. 3.5.1 van Waterwerkblad 2.3</a:t>
            </a:r>
            <a:r>
              <a:rPr lang="nl-NL" dirty="0" smtClean="0">
                <a:ea typeface="Calibri"/>
                <a:cs typeface="Times New Roman"/>
              </a:rPr>
              <a:t>).</a:t>
            </a:r>
            <a:endParaRPr lang="nl-NL" dirty="0"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295467" y="260648"/>
            <a:ext cx="998510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Visuele controles </a:t>
            </a:r>
            <a:endParaRPr lang="nl-NL" sz="2400" dirty="0">
              <a:solidFill>
                <a:srgbClr val="DF3A0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6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138084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138084" y="210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el 19"/>
          <p:cNvGraphicFramePr>
            <a:graphicFrameLocks noGrp="1"/>
          </p:cNvGraphicFramePr>
          <p:nvPr>
            <p:extLst/>
          </p:nvPr>
        </p:nvGraphicFramePr>
        <p:xfrm>
          <a:off x="623392" y="771514"/>
          <a:ext cx="5664629" cy="5321783"/>
        </p:xfrm>
        <a:graphic>
          <a:graphicData uri="http://schemas.openxmlformats.org/drawingml/2006/table">
            <a:tbl>
              <a:tblPr firstRow="1" firstCol="1" bandRow="1"/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Calibri"/>
                          <a:cs typeface="Times New Roman"/>
                        </a:rPr>
                        <a:t>  </a:t>
                      </a:r>
                      <a:r>
                        <a:rPr lang="nl-NL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Leidingen in (beton)vloeren/wanden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verbindingen afpersen vóór het storten/gieten van (beton)vloer/wand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Zie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voor keuze testmethode tabel 1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van WB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   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Leidingen in afwerklagen, wandsystemen  en wandsleuven: 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verbindingen vóór het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wegwerken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visueel controleren op uitvoering. </a:t>
                      </a:r>
                      <a:endParaRPr lang="nl-N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aanleg van de (gehele)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leidingwaterinstallatie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worden deze verbindingen afgeperst.   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nl-NL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Leidingen na aanleg 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(delen van ) installatie </a:t>
                      </a: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(toestellen niet aangesloten):  </a:t>
                      </a:r>
                      <a:r>
                        <a:rPr lang="nl-NL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alle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verbindingen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afpersen.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Zie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voor keuze testmethode tabel 1 van WB 2.3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nl-NL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Verbinding van afgeperste installatie-leidingdelen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(zie WB 2.3, par. 3.5.1): </a:t>
                      </a:r>
                      <a:endParaRPr lang="nl-N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visueel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controleren bij installatie onder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heersende werkdruk met drinkwater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nl-NL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doorspoelen leidingwater (of reinigen en monstername, zie WB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2.4 ‘Ingebruikstelling, reiniging en desinfectie’ – januari 2017):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Verbindingen </a:t>
                      </a: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  appendages  en toestellen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visueel controleren bij installatie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onder heersende werkdruk  met drinkwater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3403" marR="8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49" name="Groep 2048"/>
          <p:cNvGrpSpPr/>
          <p:nvPr/>
        </p:nvGrpSpPr>
        <p:grpSpPr>
          <a:xfrm>
            <a:off x="837733" y="1615974"/>
            <a:ext cx="410792" cy="3966200"/>
            <a:chOff x="744463" y="1323975"/>
            <a:chExt cx="308094" cy="3966200"/>
          </a:xfrm>
        </p:grpSpPr>
        <p:sp>
          <p:nvSpPr>
            <p:cNvPr id="23" name="Gelijkbenige driehoek 22"/>
            <p:cNvSpPr/>
            <p:nvPr/>
          </p:nvSpPr>
          <p:spPr>
            <a:xfrm rot="10800000">
              <a:off x="744463" y="2314974"/>
              <a:ext cx="285750" cy="210343"/>
            </a:xfrm>
            <a:prstGeom prst="triangl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4" name="Tekstvak 180"/>
            <p:cNvSpPr txBox="1"/>
            <p:nvPr/>
          </p:nvSpPr>
          <p:spPr>
            <a:xfrm>
              <a:off x="766807" y="2249092"/>
              <a:ext cx="22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12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2</a:t>
              </a:r>
              <a:endParaRPr lang="nl-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PIJL-OMLAAG 25"/>
            <p:cNvSpPr/>
            <p:nvPr/>
          </p:nvSpPr>
          <p:spPr>
            <a:xfrm>
              <a:off x="766807" y="3238021"/>
              <a:ext cx="242602" cy="227724"/>
            </a:xfrm>
            <a:prstGeom prst="downArrow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Tekstvak 234"/>
            <p:cNvSpPr txBox="1"/>
            <p:nvPr/>
          </p:nvSpPr>
          <p:spPr>
            <a:xfrm>
              <a:off x="766807" y="3212976"/>
              <a:ext cx="22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1200" kern="1200" dirty="0" smtClean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3</a:t>
              </a:r>
              <a:endParaRPr lang="nl-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kstvak 38"/>
            <p:cNvSpPr txBox="1"/>
            <p:nvPr/>
          </p:nvSpPr>
          <p:spPr>
            <a:xfrm>
              <a:off x="755576" y="1323975"/>
              <a:ext cx="22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12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1</a:t>
              </a:r>
              <a:endParaRPr lang="nl-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PIJL-OMLAAG 29"/>
            <p:cNvSpPr/>
            <p:nvPr/>
          </p:nvSpPr>
          <p:spPr>
            <a:xfrm>
              <a:off x="766037" y="1338964"/>
              <a:ext cx="242602" cy="226423"/>
            </a:xfrm>
            <a:prstGeom prst="downArrow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Gelijkbenige driehoek 31"/>
            <p:cNvSpPr/>
            <p:nvPr/>
          </p:nvSpPr>
          <p:spPr>
            <a:xfrm rot="10800000">
              <a:off x="745233" y="4044152"/>
              <a:ext cx="285750" cy="211551"/>
            </a:xfrm>
            <a:prstGeom prst="triangle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" name="Tekstvak 248"/>
            <p:cNvSpPr txBox="1"/>
            <p:nvPr/>
          </p:nvSpPr>
          <p:spPr>
            <a:xfrm>
              <a:off x="760121" y="4005064"/>
              <a:ext cx="22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1200" kern="1200" dirty="0" smtClean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4</a:t>
              </a:r>
              <a:endParaRPr lang="nl-N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Gelijkbenige driehoek 34"/>
            <p:cNvSpPr/>
            <p:nvPr/>
          </p:nvSpPr>
          <p:spPr>
            <a:xfrm rot="10800000">
              <a:off x="766807" y="5052175"/>
              <a:ext cx="285750" cy="211067"/>
            </a:xfrm>
            <a:prstGeom prst="triangle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" name="Tekstvak 248"/>
            <p:cNvSpPr txBox="1"/>
            <p:nvPr/>
          </p:nvSpPr>
          <p:spPr>
            <a:xfrm>
              <a:off x="781684" y="5013176"/>
              <a:ext cx="22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1200" kern="1200" dirty="0" smtClean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 5</a:t>
              </a:r>
              <a:endParaRPr lang="nl-NL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138084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45"/>
          <p:cNvSpPr>
            <a:spLocks noChangeArrowheads="1"/>
          </p:cNvSpPr>
          <p:nvPr/>
        </p:nvSpPr>
        <p:spPr bwMode="auto">
          <a:xfrm>
            <a:off x="4138084" y="210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ep 39"/>
          <p:cNvGrpSpPr/>
          <p:nvPr/>
        </p:nvGrpSpPr>
        <p:grpSpPr>
          <a:xfrm>
            <a:off x="6551855" y="1729212"/>
            <a:ext cx="4554694" cy="3914703"/>
            <a:chOff x="-2" y="0"/>
            <a:chExt cx="3572600" cy="3914787"/>
          </a:xfrm>
        </p:grpSpPr>
        <p:grpSp>
          <p:nvGrpSpPr>
            <p:cNvPr id="41" name="Groep 40"/>
            <p:cNvGrpSpPr/>
            <p:nvPr/>
          </p:nvGrpSpPr>
          <p:grpSpPr>
            <a:xfrm rot="16200000">
              <a:off x="58380" y="806871"/>
              <a:ext cx="277005" cy="254630"/>
              <a:chOff x="72922" y="792319"/>
              <a:chExt cx="277005" cy="254630"/>
            </a:xfrm>
          </p:grpSpPr>
          <p:sp>
            <p:nvSpPr>
              <p:cNvPr id="190" name="Tekstvak 60"/>
              <p:cNvSpPr txBox="1"/>
              <p:nvPr/>
            </p:nvSpPr>
            <p:spPr>
              <a:xfrm rot="5400000">
                <a:off x="94364" y="791386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1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1" name="PIJL-OMLAAG 190"/>
              <p:cNvSpPr/>
              <p:nvPr/>
            </p:nvSpPr>
            <p:spPr>
              <a:xfrm>
                <a:off x="90271" y="792319"/>
                <a:ext cx="242316" cy="227057"/>
              </a:xfrm>
              <a:prstGeom prst="downArrow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cxnSp>
          <p:nvCxnSpPr>
            <p:cNvPr id="42" name="Rechte verbindingslijn 41"/>
            <p:cNvCxnSpPr/>
            <p:nvPr/>
          </p:nvCxnSpPr>
          <p:spPr>
            <a:xfrm>
              <a:off x="1823538" y="310985"/>
              <a:ext cx="0" cy="314046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3" name="Rechthoek 42"/>
            <p:cNvSpPr/>
            <p:nvPr/>
          </p:nvSpPr>
          <p:spPr>
            <a:xfrm>
              <a:off x="314386" y="598455"/>
              <a:ext cx="798963" cy="59638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cxnSp>
          <p:nvCxnSpPr>
            <p:cNvPr id="44" name="Rechte verbindingslijn 43"/>
            <p:cNvCxnSpPr/>
            <p:nvPr/>
          </p:nvCxnSpPr>
          <p:spPr>
            <a:xfrm>
              <a:off x="1353766" y="1539208"/>
              <a:ext cx="100241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5" name="Rechthoek 44"/>
            <p:cNvSpPr/>
            <p:nvPr/>
          </p:nvSpPr>
          <p:spPr>
            <a:xfrm>
              <a:off x="2533727" y="591308"/>
              <a:ext cx="798963" cy="59638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6" name="Rechthoek 45"/>
            <p:cNvSpPr/>
            <p:nvPr/>
          </p:nvSpPr>
          <p:spPr>
            <a:xfrm>
              <a:off x="275010" y="2260747"/>
              <a:ext cx="798963" cy="59638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727" y="2275436"/>
              <a:ext cx="804377" cy="59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Rechte verbindingslijn 47"/>
            <p:cNvCxnSpPr/>
            <p:nvPr/>
          </p:nvCxnSpPr>
          <p:spPr>
            <a:xfrm flipV="1">
              <a:off x="1073972" y="2728409"/>
              <a:ext cx="1464847" cy="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9" name="Stroomdiagram: Verbindingslijn 48"/>
            <p:cNvSpPr/>
            <p:nvPr/>
          </p:nvSpPr>
          <p:spPr>
            <a:xfrm>
              <a:off x="1759421" y="1911991"/>
              <a:ext cx="127994" cy="130221"/>
            </a:xfrm>
            <a:prstGeom prst="flowChartConnector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cxnSp>
          <p:nvCxnSpPr>
            <p:cNvPr id="50" name="Rechte verbindingslijn 49"/>
            <p:cNvCxnSpPr/>
            <p:nvPr/>
          </p:nvCxnSpPr>
          <p:spPr>
            <a:xfrm>
              <a:off x="1314200" y="3154402"/>
              <a:ext cx="100241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Rechte verbindingslijn 50"/>
            <p:cNvCxnSpPr/>
            <p:nvPr/>
          </p:nvCxnSpPr>
          <p:spPr>
            <a:xfrm>
              <a:off x="1326246" y="309307"/>
              <a:ext cx="100241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Rechte verbindingslijn 51"/>
            <p:cNvCxnSpPr/>
            <p:nvPr/>
          </p:nvCxnSpPr>
          <p:spPr>
            <a:xfrm flipV="1">
              <a:off x="1091114" y="1041945"/>
              <a:ext cx="1464847" cy="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Rechte verbindingslijn 52"/>
            <p:cNvCxnSpPr/>
            <p:nvPr/>
          </p:nvCxnSpPr>
          <p:spPr>
            <a:xfrm flipH="1">
              <a:off x="390540" y="1041365"/>
              <a:ext cx="71018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54" name="Rechte verbindingslijn 53"/>
            <p:cNvCxnSpPr/>
            <p:nvPr/>
          </p:nvCxnSpPr>
          <p:spPr>
            <a:xfrm flipH="1" flipV="1">
              <a:off x="381430" y="598455"/>
              <a:ext cx="1" cy="4429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55" name="Rechte verbindingslijn 54"/>
            <p:cNvCxnSpPr/>
            <p:nvPr/>
          </p:nvCxnSpPr>
          <p:spPr>
            <a:xfrm flipV="1">
              <a:off x="531912" y="598455"/>
              <a:ext cx="0" cy="44291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56" name="Rechte verbindingslijn 55"/>
            <p:cNvCxnSpPr>
              <a:endCxn id="43" idx="0"/>
            </p:cNvCxnSpPr>
            <p:nvPr/>
          </p:nvCxnSpPr>
          <p:spPr>
            <a:xfrm flipV="1">
              <a:off x="709459" y="598455"/>
              <a:ext cx="4409" cy="42265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57" name="Rechte verbindingslijn 56"/>
            <p:cNvCxnSpPr/>
            <p:nvPr/>
          </p:nvCxnSpPr>
          <p:spPr>
            <a:xfrm flipV="1">
              <a:off x="887007" y="598455"/>
              <a:ext cx="0" cy="44291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58" name="Rechte verbindingslijn 57"/>
            <p:cNvCxnSpPr/>
            <p:nvPr/>
          </p:nvCxnSpPr>
          <p:spPr>
            <a:xfrm>
              <a:off x="2541263" y="1039825"/>
              <a:ext cx="71018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59" name="Rechte verbindingslijn 58"/>
            <p:cNvCxnSpPr/>
            <p:nvPr/>
          </p:nvCxnSpPr>
          <p:spPr>
            <a:xfrm flipV="1">
              <a:off x="3260562" y="598569"/>
              <a:ext cx="0" cy="44125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0" name="Rechte verbindingslijn 59"/>
            <p:cNvCxnSpPr/>
            <p:nvPr/>
          </p:nvCxnSpPr>
          <p:spPr>
            <a:xfrm flipH="1" flipV="1">
              <a:off x="3110081" y="587581"/>
              <a:ext cx="2" cy="4522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1" name="Rechte verbindingslijn 60"/>
            <p:cNvCxnSpPr>
              <a:endCxn id="45" idx="0"/>
            </p:cNvCxnSpPr>
            <p:nvPr/>
          </p:nvCxnSpPr>
          <p:spPr>
            <a:xfrm flipV="1">
              <a:off x="2932533" y="591308"/>
              <a:ext cx="676" cy="44851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2" name="Rechte verbindingslijn 61"/>
            <p:cNvCxnSpPr/>
            <p:nvPr/>
          </p:nvCxnSpPr>
          <p:spPr>
            <a:xfrm flipV="1">
              <a:off x="2754986" y="587581"/>
              <a:ext cx="0" cy="45224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3" name="Rechte verbindingslijn 62"/>
            <p:cNvCxnSpPr/>
            <p:nvPr/>
          </p:nvCxnSpPr>
          <p:spPr>
            <a:xfrm>
              <a:off x="2527092" y="2729336"/>
              <a:ext cx="71018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4" name="Rechte verbindingslijn 63"/>
            <p:cNvCxnSpPr/>
            <p:nvPr/>
          </p:nvCxnSpPr>
          <p:spPr>
            <a:xfrm flipV="1">
              <a:off x="3246393" y="2267991"/>
              <a:ext cx="5059" cy="4613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5" name="Rechte verbindingslijn 64"/>
            <p:cNvCxnSpPr/>
            <p:nvPr/>
          </p:nvCxnSpPr>
          <p:spPr>
            <a:xfrm flipV="1">
              <a:off x="3095910" y="2278775"/>
              <a:ext cx="0" cy="4505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6" name="Rechte verbindingslijn 65"/>
            <p:cNvCxnSpPr/>
            <p:nvPr/>
          </p:nvCxnSpPr>
          <p:spPr>
            <a:xfrm flipH="1" flipV="1">
              <a:off x="2896713" y="2267991"/>
              <a:ext cx="2064" cy="4529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7" name="Rechte verbindingslijn 66"/>
            <p:cNvCxnSpPr/>
            <p:nvPr/>
          </p:nvCxnSpPr>
          <p:spPr>
            <a:xfrm flipV="1">
              <a:off x="2740815" y="2270270"/>
              <a:ext cx="0" cy="45906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8" name="Rechte verbindingslijn 67"/>
            <p:cNvCxnSpPr/>
            <p:nvPr/>
          </p:nvCxnSpPr>
          <p:spPr>
            <a:xfrm flipH="1">
              <a:off x="358920" y="2731984"/>
              <a:ext cx="71018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69" name="Rechte verbindingslijn 68"/>
            <p:cNvCxnSpPr/>
            <p:nvPr/>
          </p:nvCxnSpPr>
          <p:spPr>
            <a:xfrm flipH="1" flipV="1">
              <a:off x="349809" y="2265900"/>
              <a:ext cx="1" cy="46608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70" name="Rechte verbindingslijn 69"/>
            <p:cNvCxnSpPr/>
            <p:nvPr/>
          </p:nvCxnSpPr>
          <p:spPr>
            <a:xfrm flipV="1">
              <a:off x="500291" y="2278775"/>
              <a:ext cx="0" cy="45320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71" name="Rechte verbindingslijn 70"/>
            <p:cNvCxnSpPr/>
            <p:nvPr/>
          </p:nvCxnSpPr>
          <p:spPr>
            <a:xfrm flipV="1">
              <a:off x="855385" y="2265900"/>
              <a:ext cx="0" cy="46608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grpSp>
          <p:nvGrpSpPr>
            <p:cNvPr id="72" name="Groep 71"/>
            <p:cNvGrpSpPr/>
            <p:nvPr/>
          </p:nvGrpSpPr>
          <p:grpSpPr>
            <a:xfrm>
              <a:off x="1679653" y="18822"/>
              <a:ext cx="242316" cy="277005"/>
              <a:chOff x="1679653" y="18822"/>
              <a:chExt cx="242316" cy="277005"/>
            </a:xfrm>
          </p:grpSpPr>
          <p:sp>
            <p:nvSpPr>
              <p:cNvPr id="188" name="PIJL-OMLAAG 187"/>
              <p:cNvSpPr/>
              <p:nvPr/>
            </p:nvSpPr>
            <p:spPr>
              <a:xfrm>
                <a:off x="1679653" y="43794"/>
                <a:ext cx="242316" cy="227057"/>
              </a:xfrm>
              <a:prstGeom prst="downArrow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9" name="Tekstvak 219"/>
              <p:cNvSpPr txBox="1"/>
              <p:nvPr/>
            </p:nvSpPr>
            <p:spPr>
              <a:xfrm>
                <a:off x="1679653" y="18822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3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3" name="Groep 72"/>
            <p:cNvGrpSpPr/>
            <p:nvPr/>
          </p:nvGrpSpPr>
          <p:grpSpPr>
            <a:xfrm rot="10800000">
              <a:off x="1674788" y="3445081"/>
              <a:ext cx="263214" cy="277005"/>
              <a:chOff x="1674788" y="3445075"/>
              <a:chExt cx="263214" cy="277005"/>
            </a:xfrm>
          </p:grpSpPr>
          <p:sp>
            <p:nvSpPr>
              <p:cNvPr id="186" name="PIJL-OMLAAG 185"/>
              <p:cNvSpPr/>
              <p:nvPr/>
            </p:nvSpPr>
            <p:spPr>
              <a:xfrm>
                <a:off x="1674788" y="3470053"/>
                <a:ext cx="242316" cy="227057"/>
              </a:xfrm>
              <a:prstGeom prst="downArrow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7" name="Tekstvak 231"/>
              <p:cNvSpPr txBox="1"/>
              <p:nvPr/>
            </p:nvSpPr>
            <p:spPr>
              <a:xfrm rot="10800000">
                <a:off x="1676219" y="3445075"/>
                <a:ext cx="26178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 3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4" name="Groep 73"/>
            <p:cNvGrpSpPr/>
            <p:nvPr/>
          </p:nvGrpSpPr>
          <p:grpSpPr>
            <a:xfrm rot="5400000">
              <a:off x="3306557" y="2376852"/>
              <a:ext cx="277005" cy="255076"/>
              <a:chOff x="3310630" y="2380917"/>
              <a:chExt cx="277005" cy="255076"/>
            </a:xfrm>
          </p:grpSpPr>
          <p:sp>
            <p:nvSpPr>
              <p:cNvPr id="184" name="Tekstvak 132"/>
              <p:cNvSpPr txBox="1"/>
              <p:nvPr/>
            </p:nvSpPr>
            <p:spPr>
              <a:xfrm rot="16200000">
                <a:off x="3350421" y="2398779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5" name="PIJL-OMLAAG 184"/>
              <p:cNvSpPr/>
              <p:nvPr/>
            </p:nvSpPr>
            <p:spPr>
              <a:xfrm>
                <a:off x="3327971" y="2380917"/>
                <a:ext cx="242316" cy="227057"/>
              </a:xfrm>
              <a:prstGeom prst="downArrow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5" name="Groep 74"/>
            <p:cNvGrpSpPr/>
            <p:nvPr/>
          </p:nvGrpSpPr>
          <p:grpSpPr>
            <a:xfrm rot="16200000">
              <a:off x="-11972" y="2394949"/>
              <a:ext cx="285542" cy="261601"/>
              <a:chOff x="-11164" y="2394141"/>
              <a:chExt cx="285542" cy="261601"/>
            </a:xfrm>
          </p:grpSpPr>
          <p:sp>
            <p:nvSpPr>
              <p:cNvPr id="182" name="Gelijkbenige driehoek 181"/>
              <p:cNvSpPr/>
              <p:nvPr/>
            </p:nvSpPr>
            <p:spPr>
              <a:xfrm rot="10800000">
                <a:off x="-11164" y="2444810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3" name="Tekstvak 177"/>
              <p:cNvSpPr txBox="1"/>
              <p:nvPr/>
            </p:nvSpPr>
            <p:spPr>
              <a:xfrm rot="5400000">
                <a:off x="32892" y="2354350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6" name="Groep 75"/>
            <p:cNvGrpSpPr/>
            <p:nvPr/>
          </p:nvGrpSpPr>
          <p:grpSpPr>
            <a:xfrm>
              <a:off x="1198854" y="12481"/>
              <a:ext cx="285542" cy="277005"/>
              <a:chOff x="1198854" y="12481"/>
              <a:chExt cx="285542" cy="277005"/>
            </a:xfrm>
          </p:grpSpPr>
          <p:sp>
            <p:nvSpPr>
              <p:cNvPr id="180" name="Gelijkbenige driehoek 179"/>
              <p:cNvSpPr/>
              <p:nvPr/>
            </p:nvSpPr>
            <p:spPr>
              <a:xfrm rot="10800000">
                <a:off x="1198854" y="48417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1" name="Tekstvak 183"/>
              <p:cNvSpPr txBox="1"/>
              <p:nvPr/>
            </p:nvSpPr>
            <p:spPr>
              <a:xfrm>
                <a:off x="1221182" y="12481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7" name="Groep 76"/>
            <p:cNvGrpSpPr/>
            <p:nvPr/>
          </p:nvGrpSpPr>
          <p:grpSpPr>
            <a:xfrm>
              <a:off x="2160269" y="0"/>
              <a:ext cx="285542" cy="277005"/>
              <a:chOff x="2160269" y="0"/>
              <a:chExt cx="285542" cy="277005"/>
            </a:xfrm>
          </p:grpSpPr>
          <p:sp>
            <p:nvSpPr>
              <p:cNvPr id="178" name="Gelijkbenige driehoek 177"/>
              <p:cNvSpPr/>
              <p:nvPr/>
            </p:nvSpPr>
            <p:spPr>
              <a:xfrm rot="10800000">
                <a:off x="2160269" y="35936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9" name="Tekstvak 186"/>
              <p:cNvSpPr txBox="1"/>
              <p:nvPr/>
            </p:nvSpPr>
            <p:spPr>
              <a:xfrm>
                <a:off x="2182597" y="0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8" name="Groep 77"/>
            <p:cNvGrpSpPr/>
            <p:nvPr/>
          </p:nvGrpSpPr>
          <p:grpSpPr>
            <a:xfrm>
              <a:off x="1221182" y="1239128"/>
              <a:ext cx="285542" cy="277005"/>
              <a:chOff x="1221182" y="1239128"/>
              <a:chExt cx="285542" cy="277005"/>
            </a:xfrm>
          </p:grpSpPr>
          <p:sp>
            <p:nvSpPr>
              <p:cNvPr id="176" name="Gelijkbenige driehoek 175"/>
              <p:cNvSpPr/>
              <p:nvPr/>
            </p:nvSpPr>
            <p:spPr>
              <a:xfrm rot="10800000">
                <a:off x="1221182" y="1275064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7" name="Tekstvak 193"/>
              <p:cNvSpPr txBox="1"/>
              <p:nvPr/>
            </p:nvSpPr>
            <p:spPr>
              <a:xfrm>
                <a:off x="1243510" y="1239128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9" name="Groep 78"/>
            <p:cNvGrpSpPr/>
            <p:nvPr/>
          </p:nvGrpSpPr>
          <p:grpSpPr>
            <a:xfrm>
              <a:off x="2173844" y="1261178"/>
              <a:ext cx="285542" cy="277005"/>
              <a:chOff x="2173844" y="1261178"/>
              <a:chExt cx="285542" cy="277005"/>
            </a:xfrm>
          </p:grpSpPr>
          <p:sp>
            <p:nvSpPr>
              <p:cNvPr id="174" name="Gelijkbenige driehoek 173"/>
              <p:cNvSpPr/>
              <p:nvPr/>
            </p:nvSpPr>
            <p:spPr>
              <a:xfrm rot="10800000">
                <a:off x="2173844" y="1297114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5" name="Tekstvak 198"/>
              <p:cNvSpPr txBox="1"/>
              <p:nvPr/>
            </p:nvSpPr>
            <p:spPr>
              <a:xfrm>
                <a:off x="2196172" y="1261178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80" name="Groep 79"/>
            <p:cNvGrpSpPr/>
            <p:nvPr/>
          </p:nvGrpSpPr>
          <p:grpSpPr>
            <a:xfrm rot="5400000" flipH="1">
              <a:off x="1878274" y="1871637"/>
              <a:ext cx="285542" cy="210932"/>
              <a:chOff x="1905346" y="1898709"/>
              <a:chExt cx="285542" cy="210932"/>
            </a:xfrm>
          </p:grpSpPr>
          <p:sp>
            <p:nvSpPr>
              <p:cNvPr id="172" name="Gelijkbenige driehoek 171"/>
              <p:cNvSpPr/>
              <p:nvPr/>
            </p:nvSpPr>
            <p:spPr>
              <a:xfrm rot="10800000">
                <a:off x="1905346" y="1898709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3" name="Tekstvak 251"/>
              <p:cNvSpPr txBox="1"/>
              <p:nvPr/>
            </p:nvSpPr>
            <p:spPr>
              <a:xfrm rot="5400000">
                <a:off x="1949403" y="1870560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4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81" name="Rechte verbindingslijn 80"/>
            <p:cNvCxnSpPr/>
            <p:nvPr/>
          </p:nvCxnSpPr>
          <p:spPr>
            <a:xfrm flipV="1">
              <a:off x="387908" y="320342"/>
              <a:ext cx="0" cy="2709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82" name="Rechte verbindingslijn 81"/>
            <p:cNvCxnSpPr/>
            <p:nvPr/>
          </p:nvCxnSpPr>
          <p:spPr>
            <a:xfrm flipV="1">
              <a:off x="538389" y="321033"/>
              <a:ext cx="0" cy="27027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83" name="Rechte verbindingslijn 82"/>
            <p:cNvCxnSpPr/>
            <p:nvPr/>
          </p:nvCxnSpPr>
          <p:spPr>
            <a:xfrm flipV="1">
              <a:off x="715086" y="356033"/>
              <a:ext cx="0" cy="23154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4" name="Rechte verbindingslijn 83"/>
            <p:cNvCxnSpPr/>
            <p:nvPr/>
          </p:nvCxnSpPr>
          <p:spPr>
            <a:xfrm flipV="1">
              <a:off x="887006" y="369897"/>
              <a:ext cx="1" cy="22867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5" name="Rechthoek 84"/>
            <p:cNvSpPr/>
            <p:nvPr/>
          </p:nvSpPr>
          <p:spPr>
            <a:xfrm>
              <a:off x="320864" y="295821"/>
              <a:ext cx="276038" cy="295487"/>
            </a:xfrm>
            <a:prstGeom prst="rect">
              <a:avLst/>
            </a:prstGeom>
            <a:noFill/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cxnSp>
          <p:nvCxnSpPr>
            <p:cNvPr id="86" name="Rechte verbindingslijn 85"/>
            <p:cNvCxnSpPr/>
            <p:nvPr/>
          </p:nvCxnSpPr>
          <p:spPr>
            <a:xfrm flipV="1">
              <a:off x="2740815" y="2003121"/>
              <a:ext cx="0" cy="25934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87" name="Rechte verbindingslijn 86"/>
            <p:cNvCxnSpPr/>
            <p:nvPr/>
          </p:nvCxnSpPr>
          <p:spPr>
            <a:xfrm flipV="1">
              <a:off x="2895103" y="2003121"/>
              <a:ext cx="3674" cy="25934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88" name="Rechte verbindingslijn 87"/>
            <p:cNvCxnSpPr/>
            <p:nvPr/>
          </p:nvCxnSpPr>
          <p:spPr>
            <a:xfrm flipV="1">
              <a:off x="3095910" y="2044412"/>
              <a:ext cx="146" cy="21135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/>
          </p:nvCxnSpPr>
          <p:spPr>
            <a:xfrm flipV="1">
              <a:off x="3250198" y="2058254"/>
              <a:ext cx="0" cy="20420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0" name="Rechthoek 89"/>
            <p:cNvSpPr/>
            <p:nvPr/>
          </p:nvSpPr>
          <p:spPr>
            <a:xfrm>
              <a:off x="2527093" y="1951318"/>
              <a:ext cx="480848" cy="321270"/>
            </a:xfrm>
            <a:prstGeom prst="rect">
              <a:avLst/>
            </a:prstGeom>
            <a:noFill/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cxnSp>
          <p:nvCxnSpPr>
            <p:cNvPr id="91" name="Rechte verbindingslijn 90"/>
            <p:cNvCxnSpPr/>
            <p:nvPr/>
          </p:nvCxnSpPr>
          <p:spPr>
            <a:xfrm flipV="1">
              <a:off x="673046" y="2254881"/>
              <a:ext cx="0" cy="46608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 flipH="1" flipV="1">
              <a:off x="349809" y="2027649"/>
              <a:ext cx="1" cy="22723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 flipV="1">
              <a:off x="500291" y="2027649"/>
              <a:ext cx="0" cy="22723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4" name="Rechte verbindingslijn 93"/>
            <p:cNvCxnSpPr/>
            <p:nvPr/>
          </p:nvCxnSpPr>
          <p:spPr>
            <a:xfrm flipV="1">
              <a:off x="665857" y="2042212"/>
              <a:ext cx="0" cy="2078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 flipV="1">
              <a:off x="855385" y="2027649"/>
              <a:ext cx="0" cy="23309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6" name="Rechthoek 95"/>
            <p:cNvSpPr/>
            <p:nvPr/>
          </p:nvSpPr>
          <p:spPr>
            <a:xfrm>
              <a:off x="275011" y="1960281"/>
              <a:ext cx="321892" cy="289811"/>
            </a:xfrm>
            <a:prstGeom prst="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97" name="Groep 96"/>
            <p:cNvGrpSpPr/>
            <p:nvPr/>
          </p:nvGrpSpPr>
          <p:grpSpPr>
            <a:xfrm rot="16200000">
              <a:off x="-9028" y="2005204"/>
              <a:ext cx="285542" cy="261601"/>
              <a:chOff x="-8220" y="2004396"/>
              <a:chExt cx="285542" cy="261601"/>
            </a:xfrm>
          </p:grpSpPr>
          <p:sp>
            <p:nvSpPr>
              <p:cNvPr id="170" name="Gelijkbenige driehoek 169"/>
              <p:cNvSpPr/>
              <p:nvPr/>
            </p:nvSpPr>
            <p:spPr>
              <a:xfrm rot="10800000">
                <a:off x="-8220" y="2055065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1" name="Tekstvak 196"/>
              <p:cNvSpPr txBox="1"/>
              <p:nvPr/>
            </p:nvSpPr>
            <p:spPr>
              <a:xfrm rot="5400000">
                <a:off x="35836" y="1964605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98" name="Ovaal 97"/>
            <p:cNvSpPr/>
            <p:nvPr/>
          </p:nvSpPr>
          <p:spPr>
            <a:xfrm>
              <a:off x="825570" y="1999109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9" name="Ovaal 98"/>
            <p:cNvSpPr/>
            <p:nvPr/>
          </p:nvSpPr>
          <p:spPr>
            <a:xfrm>
              <a:off x="651631" y="1995358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0" name="Ovaal 99"/>
            <p:cNvSpPr/>
            <p:nvPr/>
          </p:nvSpPr>
          <p:spPr>
            <a:xfrm>
              <a:off x="477431" y="200512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1" name="Ovaal 100"/>
            <p:cNvSpPr/>
            <p:nvPr/>
          </p:nvSpPr>
          <p:spPr>
            <a:xfrm>
              <a:off x="325735" y="200312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2" name="Ovaal 101"/>
            <p:cNvSpPr/>
            <p:nvPr/>
          </p:nvSpPr>
          <p:spPr>
            <a:xfrm>
              <a:off x="2291827" y="28644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3" name="Ovaal 102"/>
            <p:cNvSpPr/>
            <p:nvPr/>
          </p:nvSpPr>
          <p:spPr>
            <a:xfrm>
              <a:off x="1321729" y="29108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4" name="Ovaal 103"/>
            <p:cNvSpPr/>
            <p:nvPr/>
          </p:nvSpPr>
          <p:spPr>
            <a:xfrm>
              <a:off x="2303040" y="153240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5" name="Ovaal 104"/>
            <p:cNvSpPr/>
            <p:nvPr/>
          </p:nvSpPr>
          <p:spPr>
            <a:xfrm>
              <a:off x="1341093" y="153240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Ovaal 105"/>
            <p:cNvSpPr/>
            <p:nvPr/>
          </p:nvSpPr>
          <p:spPr>
            <a:xfrm>
              <a:off x="1299182" y="3131542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Ovaal 106"/>
            <p:cNvSpPr/>
            <p:nvPr/>
          </p:nvSpPr>
          <p:spPr>
            <a:xfrm>
              <a:off x="2286739" y="312848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08" name="Groep 107"/>
            <p:cNvGrpSpPr/>
            <p:nvPr/>
          </p:nvGrpSpPr>
          <p:grpSpPr>
            <a:xfrm>
              <a:off x="1175180" y="2854543"/>
              <a:ext cx="285542" cy="277005"/>
              <a:chOff x="1175180" y="2854543"/>
              <a:chExt cx="285542" cy="277005"/>
            </a:xfrm>
          </p:grpSpPr>
          <p:sp>
            <p:nvSpPr>
              <p:cNvPr id="168" name="Gelijkbenige driehoek 167"/>
              <p:cNvSpPr/>
              <p:nvPr/>
            </p:nvSpPr>
            <p:spPr>
              <a:xfrm rot="10800000">
                <a:off x="1175180" y="2890479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9" name="Tekstvak 263"/>
              <p:cNvSpPr txBox="1"/>
              <p:nvPr/>
            </p:nvSpPr>
            <p:spPr>
              <a:xfrm>
                <a:off x="1197508" y="2854543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9" name="Groep 108"/>
            <p:cNvGrpSpPr/>
            <p:nvPr/>
          </p:nvGrpSpPr>
          <p:grpSpPr>
            <a:xfrm>
              <a:off x="2166034" y="2854543"/>
              <a:ext cx="285542" cy="277005"/>
              <a:chOff x="2166034" y="2854543"/>
              <a:chExt cx="285542" cy="277005"/>
            </a:xfrm>
          </p:grpSpPr>
          <p:sp>
            <p:nvSpPr>
              <p:cNvPr id="166" name="Gelijkbenige driehoek 165"/>
              <p:cNvSpPr/>
              <p:nvPr/>
            </p:nvSpPr>
            <p:spPr>
              <a:xfrm rot="10800000">
                <a:off x="2166034" y="2890479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7" name="Tekstvak 266"/>
              <p:cNvSpPr txBox="1"/>
              <p:nvPr/>
            </p:nvSpPr>
            <p:spPr>
              <a:xfrm>
                <a:off x="2188362" y="2854543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10" name="Ovaal 109"/>
            <p:cNvSpPr/>
            <p:nvPr/>
          </p:nvSpPr>
          <p:spPr>
            <a:xfrm>
              <a:off x="843571" y="33304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Ovaal 110"/>
            <p:cNvSpPr/>
            <p:nvPr/>
          </p:nvSpPr>
          <p:spPr>
            <a:xfrm>
              <a:off x="509052" y="33317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Ovaal 111"/>
            <p:cNvSpPr/>
            <p:nvPr/>
          </p:nvSpPr>
          <p:spPr>
            <a:xfrm>
              <a:off x="365048" y="33216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3" name="Ovaal 112"/>
            <p:cNvSpPr/>
            <p:nvPr/>
          </p:nvSpPr>
          <p:spPr>
            <a:xfrm>
              <a:off x="679523" y="33079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14" name="Groep 113"/>
            <p:cNvGrpSpPr/>
            <p:nvPr/>
          </p:nvGrpSpPr>
          <p:grpSpPr>
            <a:xfrm rot="16200000">
              <a:off x="12556" y="374607"/>
              <a:ext cx="285542" cy="261601"/>
              <a:chOff x="13363" y="373799"/>
              <a:chExt cx="285542" cy="261601"/>
            </a:xfrm>
          </p:grpSpPr>
          <p:sp>
            <p:nvSpPr>
              <p:cNvPr id="164" name="Gelijkbenige driehoek 163"/>
              <p:cNvSpPr/>
              <p:nvPr/>
            </p:nvSpPr>
            <p:spPr>
              <a:xfrm rot="10800000">
                <a:off x="13363" y="424468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5" name="Tekstvak 276"/>
              <p:cNvSpPr txBox="1"/>
              <p:nvPr/>
            </p:nvSpPr>
            <p:spPr>
              <a:xfrm rot="5400000">
                <a:off x="57419" y="334008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5" name="Groep 114"/>
            <p:cNvGrpSpPr/>
            <p:nvPr/>
          </p:nvGrpSpPr>
          <p:grpSpPr>
            <a:xfrm>
              <a:off x="319330" y="14087"/>
              <a:ext cx="285542" cy="277005"/>
              <a:chOff x="319330" y="14087"/>
              <a:chExt cx="285542" cy="277005"/>
            </a:xfrm>
          </p:grpSpPr>
          <p:sp>
            <p:nvSpPr>
              <p:cNvPr id="162" name="Gelijkbenige driehoek 161"/>
              <p:cNvSpPr/>
              <p:nvPr/>
            </p:nvSpPr>
            <p:spPr>
              <a:xfrm rot="10800000">
                <a:off x="319330" y="50023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3" name="Tekstvak 279"/>
              <p:cNvSpPr txBox="1"/>
              <p:nvPr/>
            </p:nvSpPr>
            <p:spPr>
              <a:xfrm>
                <a:off x="341658" y="14087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6" name="Groep 115"/>
            <p:cNvGrpSpPr/>
            <p:nvPr/>
          </p:nvGrpSpPr>
          <p:grpSpPr>
            <a:xfrm>
              <a:off x="647542" y="13720"/>
              <a:ext cx="285542" cy="277005"/>
              <a:chOff x="647542" y="13720"/>
              <a:chExt cx="285542" cy="277005"/>
            </a:xfrm>
          </p:grpSpPr>
          <p:sp>
            <p:nvSpPr>
              <p:cNvPr id="160" name="Gelijkbenige driehoek 159"/>
              <p:cNvSpPr/>
              <p:nvPr/>
            </p:nvSpPr>
            <p:spPr>
              <a:xfrm rot="10800000">
                <a:off x="647542" y="49656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1" name="Tekstvak 282"/>
              <p:cNvSpPr txBox="1"/>
              <p:nvPr/>
            </p:nvSpPr>
            <p:spPr>
              <a:xfrm>
                <a:off x="669870" y="13720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7" name="Groep 116"/>
            <p:cNvGrpSpPr/>
            <p:nvPr/>
          </p:nvGrpSpPr>
          <p:grpSpPr>
            <a:xfrm>
              <a:off x="267996" y="1696098"/>
              <a:ext cx="285542" cy="277005"/>
              <a:chOff x="267996" y="1696098"/>
              <a:chExt cx="285542" cy="277005"/>
            </a:xfrm>
          </p:grpSpPr>
          <p:sp>
            <p:nvSpPr>
              <p:cNvPr id="158" name="Gelijkbenige driehoek 157"/>
              <p:cNvSpPr/>
              <p:nvPr/>
            </p:nvSpPr>
            <p:spPr>
              <a:xfrm rot="10800000">
                <a:off x="267996" y="1732034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9" name="Tekstvak 285"/>
              <p:cNvSpPr txBox="1"/>
              <p:nvPr/>
            </p:nvSpPr>
            <p:spPr>
              <a:xfrm>
                <a:off x="290324" y="1696098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8" name="Groep 117"/>
            <p:cNvGrpSpPr/>
            <p:nvPr/>
          </p:nvGrpSpPr>
          <p:grpSpPr>
            <a:xfrm>
              <a:off x="603109" y="1704448"/>
              <a:ext cx="285542" cy="277005"/>
              <a:chOff x="603109" y="1704448"/>
              <a:chExt cx="285542" cy="277005"/>
            </a:xfrm>
          </p:grpSpPr>
          <p:sp>
            <p:nvSpPr>
              <p:cNvPr id="156" name="Gelijkbenige driehoek 155"/>
              <p:cNvSpPr/>
              <p:nvPr/>
            </p:nvSpPr>
            <p:spPr>
              <a:xfrm rot="10800000">
                <a:off x="603109" y="1740384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7" name="Tekstvak 288"/>
              <p:cNvSpPr txBox="1"/>
              <p:nvPr/>
            </p:nvSpPr>
            <p:spPr>
              <a:xfrm>
                <a:off x="625437" y="1704448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19" name="Ovaal 118"/>
            <p:cNvSpPr/>
            <p:nvPr/>
          </p:nvSpPr>
          <p:spPr>
            <a:xfrm>
              <a:off x="3214844" y="2012534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0" name="Ovaal 119"/>
            <p:cNvSpPr/>
            <p:nvPr/>
          </p:nvSpPr>
          <p:spPr>
            <a:xfrm>
              <a:off x="3064362" y="201253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1" name="Ovaal 120"/>
            <p:cNvSpPr/>
            <p:nvPr/>
          </p:nvSpPr>
          <p:spPr>
            <a:xfrm>
              <a:off x="2717955" y="200512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2" name="Ovaal 121"/>
            <p:cNvSpPr/>
            <p:nvPr/>
          </p:nvSpPr>
          <p:spPr>
            <a:xfrm>
              <a:off x="2859326" y="200525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23" name="Groep 122"/>
            <p:cNvGrpSpPr/>
            <p:nvPr/>
          </p:nvGrpSpPr>
          <p:grpSpPr>
            <a:xfrm rot="16200000">
              <a:off x="2212603" y="1997315"/>
              <a:ext cx="285542" cy="261601"/>
              <a:chOff x="2213410" y="1996507"/>
              <a:chExt cx="285542" cy="261601"/>
            </a:xfrm>
          </p:grpSpPr>
          <p:sp>
            <p:nvSpPr>
              <p:cNvPr id="154" name="Gelijkbenige driehoek 153"/>
              <p:cNvSpPr/>
              <p:nvPr/>
            </p:nvSpPr>
            <p:spPr>
              <a:xfrm rot="10800000">
                <a:off x="2213410" y="2047176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5" name="Tekstvak 295"/>
              <p:cNvSpPr txBox="1"/>
              <p:nvPr/>
            </p:nvSpPr>
            <p:spPr>
              <a:xfrm rot="5400000">
                <a:off x="2257466" y="1956716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4" name="Groep 123"/>
            <p:cNvGrpSpPr/>
            <p:nvPr/>
          </p:nvGrpSpPr>
          <p:grpSpPr>
            <a:xfrm>
              <a:off x="2646991" y="1683282"/>
              <a:ext cx="285542" cy="277005"/>
              <a:chOff x="2646991" y="1683282"/>
              <a:chExt cx="285542" cy="277005"/>
            </a:xfrm>
          </p:grpSpPr>
          <p:sp>
            <p:nvSpPr>
              <p:cNvPr id="152" name="Gelijkbenige driehoek 151"/>
              <p:cNvSpPr/>
              <p:nvPr/>
            </p:nvSpPr>
            <p:spPr>
              <a:xfrm rot="10800000">
                <a:off x="2646991" y="1719218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3" name="Tekstvak 298"/>
              <p:cNvSpPr txBox="1"/>
              <p:nvPr/>
            </p:nvSpPr>
            <p:spPr>
              <a:xfrm>
                <a:off x="2669319" y="1683282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5" name="Groep 124"/>
            <p:cNvGrpSpPr/>
            <p:nvPr/>
          </p:nvGrpSpPr>
          <p:grpSpPr>
            <a:xfrm>
              <a:off x="3030441" y="1687409"/>
              <a:ext cx="285542" cy="277005"/>
              <a:chOff x="3030441" y="1687409"/>
              <a:chExt cx="285542" cy="277005"/>
            </a:xfrm>
          </p:grpSpPr>
          <p:sp>
            <p:nvSpPr>
              <p:cNvPr id="150" name="Gelijkbenige driehoek 149"/>
              <p:cNvSpPr/>
              <p:nvPr/>
            </p:nvSpPr>
            <p:spPr>
              <a:xfrm rot="10800000">
                <a:off x="3030441" y="1723345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1" name="Tekstvak 301"/>
              <p:cNvSpPr txBox="1"/>
              <p:nvPr/>
            </p:nvSpPr>
            <p:spPr>
              <a:xfrm>
                <a:off x="3052769" y="1687409"/>
                <a:ext cx="197423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26" name="Rechte verbindingslijn 125"/>
            <p:cNvCxnSpPr/>
            <p:nvPr/>
          </p:nvCxnSpPr>
          <p:spPr>
            <a:xfrm flipV="1">
              <a:off x="3110081" y="372274"/>
              <a:ext cx="2" cy="20868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27" name="Rechte verbindingslijn 126"/>
            <p:cNvCxnSpPr/>
            <p:nvPr/>
          </p:nvCxnSpPr>
          <p:spPr>
            <a:xfrm flipV="1">
              <a:off x="3263813" y="369897"/>
              <a:ext cx="0" cy="2147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28" name="Rechte verbindingslijn 127"/>
            <p:cNvCxnSpPr/>
            <p:nvPr/>
          </p:nvCxnSpPr>
          <p:spPr>
            <a:xfrm flipV="1">
              <a:off x="2926522" y="371267"/>
              <a:ext cx="0" cy="2147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Rechte verbindingslijn 128"/>
            <p:cNvCxnSpPr/>
            <p:nvPr/>
          </p:nvCxnSpPr>
          <p:spPr>
            <a:xfrm flipV="1">
              <a:off x="2751745" y="366170"/>
              <a:ext cx="0" cy="2147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0" name="Ovaal 129"/>
            <p:cNvSpPr/>
            <p:nvPr/>
          </p:nvSpPr>
          <p:spPr>
            <a:xfrm>
              <a:off x="3235945" y="33977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1" name="Ovaal 130"/>
            <p:cNvSpPr/>
            <p:nvPr/>
          </p:nvSpPr>
          <p:spPr>
            <a:xfrm>
              <a:off x="3087223" y="34703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2" name="Ovaal 131"/>
            <p:cNvSpPr/>
            <p:nvPr/>
          </p:nvSpPr>
          <p:spPr>
            <a:xfrm>
              <a:off x="2894800" y="34060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3" name="Ovaal 132"/>
            <p:cNvSpPr/>
            <p:nvPr/>
          </p:nvSpPr>
          <p:spPr>
            <a:xfrm>
              <a:off x="2720350" y="343310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4" name="Rechthoek 133"/>
            <p:cNvSpPr/>
            <p:nvPr/>
          </p:nvSpPr>
          <p:spPr>
            <a:xfrm>
              <a:off x="3030441" y="290719"/>
              <a:ext cx="287081" cy="290244"/>
            </a:xfrm>
            <a:prstGeom prst="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35" name="Groep 134"/>
            <p:cNvGrpSpPr/>
            <p:nvPr/>
          </p:nvGrpSpPr>
          <p:grpSpPr>
            <a:xfrm rot="5400000">
              <a:off x="3312395" y="312158"/>
              <a:ext cx="285542" cy="234121"/>
              <a:chOff x="3326940" y="326703"/>
              <a:chExt cx="285542" cy="234121"/>
            </a:xfrm>
          </p:grpSpPr>
          <p:sp>
            <p:nvSpPr>
              <p:cNvPr id="148" name="Gelijkbenige driehoek 147"/>
              <p:cNvSpPr/>
              <p:nvPr/>
            </p:nvSpPr>
            <p:spPr>
              <a:xfrm rot="10800000">
                <a:off x="3326940" y="348279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9" name="Tekstvak 317"/>
              <p:cNvSpPr txBox="1"/>
              <p:nvPr/>
            </p:nvSpPr>
            <p:spPr>
              <a:xfrm rot="16200000">
                <a:off x="3352653" y="305261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6" name="Groep 135"/>
            <p:cNvGrpSpPr/>
            <p:nvPr/>
          </p:nvGrpSpPr>
          <p:grpSpPr>
            <a:xfrm rot="5400000">
              <a:off x="3307743" y="783869"/>
              <a:ext cx="285542" cy="234121"/>
              <a:chOff x="3322288" y="798414"/>
              <a:chExt cx="285542" cy="234121"/>
            </a:xfrm>
          </p:grpSpPr>
          <p:sp>
            <p:nvSpPr>
              <p:cNvPr id="146" name="Gelijkbenige driehoek 145"/>
              <p:cNvSpPr/>
              <p:nvPr/>
            </p:nvSpPr>
            <p:spPr>
              <a:xfrm rot="10800000">
                <a:off x="3322288" y="819990"/>
                <a:ext cx="285542" cy="210932"/>
              </a:xfrm>
              <a:prstGeom prst="triangl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7" name="Tekstvak 320"/>
              <p:cNvSpPr txBox="1"/>
              <p:nvPr/>
            </p:nvSpPr>
            <p:spPr>
              <a:xfrm rot="16200000">
                <a:off x="3348001" y="776972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2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7" name="Groep 136"/>
            <p:cNvGrpSpPr/>
            <p:nvPr/>
          </p:nvGrpSpPr>
          <p:grpSpPr>
            <a:xfrm>
              <a:off x="2664132" y="13567"/>
              <a:ext cx="285542" cy="277005"/>
              <a:chOff x="2664132" y="13567"/>
              <a:chExt cx="285542" cy="277005"/>
            </a:xfrm>
          </p:grpSpPr>
          <p:sp>
            <p:nvSpPr>
              <p:cNvPr id="144" name="Gelijkbenige driehoek 143"/>
              <p:cNvSpPr/>
              <p:nvPr/>
            </p:nvSpPr>
            <p:spPr>
              <a:xfrm rot="10800000">
                <a:off x="2664132" y="49503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5" name="Tekstvak 323"/>
              <p:cNvSpPr txBox="1"/>
              <p:nvPr/>
            </p:nvSpPr>
            <p:spPr>
              <a:xfrm>
                <a:off x="2686460" y="13567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8" name="Groep 137"/>
            <p:cNvGrpSpPr/>
            <p:nvPr/>
          </p:nvGrpSpPr>
          <p:grpSpPr>
            <a:xfrm>
              <a:off x="3031980" y="20470"/>
              <a:ext cx="285542" cy="277005"/>
              <a:chOff x="3031980" y="20470"/>
              <a:chExt cx="285542" cy="277005"/>
            </a:xfrm>
          </p:grpSpPr>
          <p:sp>
            <p:nvSpPr>
              <p:cNvPr id="142" name="Gelijkbenige driehoek 141"/>
              <p:cNvSpPr/>
              <p:nvPr/>
            </p:nvSpPr>
            <p:spPr>
              <a:xfrm rot="10800000">
                <a:off x="3031980" y="56406"/>
                <a:ext cx="285542" cy="210932"/>
              </a:xfrm>
              <a:prstGeom prst="triangl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3" name="Tekstvak 326"/>
              <p:cNvSpPr txBox="1"/>
              <p:nvPr/>
            </p:nvSpPr>
            <p:spPr>
              <a:xfrm>
                <a:off x="3054308" y="20470"/>
                <a:ext cx="234121" cy="27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200" kern="1200" dirty="0" smtClean="0">
                    <a:solidFill>
                      <a:srgbClr val="FFFF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5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9" name="Groep 138"/>
            <p:cNvGrpSpPr/>
            <p:nvPr/>
          </p:nvGrpSpPr>
          <p:grpSpPr>
            <a:xfrm>
              <a:off x="2213682" y="3660866"/>
              <a:ext cx="941293" cy="253921"/>
              <a:chOff x="2213682" y="3660866"/>
              <a:chExt cx="941293" cy="253921"/>
            </a:xfrm>
          </p:grpSpPr>
          <p:sp>
            <p:nvSpPr>
              <p:cNvPr id="140" name="Ovaal 139"/>
              <p:cNvSpPr/>
              <p:nvPr/>
            </p:nvSpPr>
            <p:spPr>
              <a:xfrm>
                <a:off x="2213682" y="3765069"/>
                <a:ext cx="45719" cy="45719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1" name="Tekstvak 98"/>
              <p:cNvSpPr txBox="1"/>
              <p:nvPr/>
            </p:nvSpPr>
            <p:spPr>
              <a:xfrm>
                <a:off x="2271023" y="3660866"/>
                <a:ext cx="883952" cy="253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05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= toestel/tappunt </a:t>
                </a:r>
                <a:endParaRPr lang="nl-N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2050" name="Rechthoek 2049"/>
          <p:cNvSpPr/>
          <p:nvPr/>
        </p:nvSpPr>
        <p:spPr>
          <a:xfrm>
            <a:off x="656491" y="188641"/>
            <a:ext cx="10623065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Fasering persproeven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en </a:t>
            </a: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visuele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controles </a:t>
            </a: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verbindingen </a:t>
            </a: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41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530102" y="15758"/>
            <a:ext cx="11849466" cy="6696060"/>
            <a:chOff x="559079" y="-141733"/>
            <a:chExt cx="11849466" cy="6696060"/>
          </a:xfrm>
        </p:grpSpPr>
        <p:sp>
          <p:nvSpPr>
            <p:cNvPr id="3" name="Tekstvak 2"/>
            <p:cNvSpPr txBox="1"/>
            <p:nvPr/>
          </p:nvSpPr>
          <p:spPr>
            <a:xfrm>
              <a:off x="559080" y="394717"/>
              <a:ext cx="7682353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 dirty="0" smtClean="0"/>
                <a:t>Aanleg </a:t>
              </a:r>
              <a:r>
                <a:rPr lang="nl-NL" sz="1200" dirty="0" smtClean="0"/>
                <a:t>(delen) </a:t>
              </a:r>
              <a:r>
                <a:rPr lang="nl-NL" sz="1200" b="1" dirty="0" smtClean="0"/>
                <a:t>leidingwaterinstallatie </a:t>
              </a:r>
              <a:r>
                <a:rPr lang="nl-NL" sz="1200" dirty="0" smtClean="0"/>
                <a:t> </a:t>
              </a:r>
              <a:endParaRPr lang="nl-NL" sz="1200" dirty="0"/>
            </a:p>
          </p:txBody>
        </p:sp>
        <p:sp>
          <p:nvSpPr>
            <p:cNvPr id="5" name="Rechthoek 4"/>
            <p:cNvSpPr/>
            <p:nvPr/>
          </p:nvSpPr>
          <p:spPr>
            <a:xfrm>
              <a:off x="561892" y="984507"/>
              <a:ext cx="4096760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nl-NL" sz="1200" b="1" dirty="0">
                  <a:solidFill>
                    <a:prstClr val="black"/>
                  </a:solidFill>
                  <a:ea typeface="Calibri"/>
                  <a:cs typeface="Times New Roman"/>
                </a:rPr>
                <a:t>Leidingen in (beton)vloeren/wanden:</a:t>
              </a:r>
            </a:p>
            <a:p>
              <a:pPr lvl="0"/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verbindingen </a:t>
              </a:r>
              <a:r>
                <a:rPr lang="nl-NL" sz="1200" b="1" dirty="0">
                  <a:solidFill>
                    <a:prstClr val="black"/>
                  </a:solidFill>
                  <a:ea typeface="Calibri"/>
                  <a:cs typeface="Times New Roman"/>
                </a:rPr>
                <a:t>afpersen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 vóór het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storten/gieten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van (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beton)vloer/wand. Na afpersen met drinkwater de leidingen droogzetten. 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5163639" y="984506"/>
              <a:ext cx="3077792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nl-NL" sz="1200" b="1" dirty="0">
                  <a:solidFill>
                    <a:prstClr val="black"/>
                  </a:solidFill>
                  <a:ea typeface="Calibri"/>
                  <a:cs typeface="Times New Roman"/>
                </a:rPr>
                <a:t>Leidingen in afwerklagen, wandsystemen  en wandsleuven: 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verbindingen vóór het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wegwerken </a:t>
              </a:r>
              <a:r>
                <a:rPr lang="nl-NL" sz="1200" b="1" dirty="0">
                  <a:solidFill>
                    <a:prstClr val="black"/>
                  </a:solidFill>
                  <a:ea typeface="Calibri"/>
                  <a:cs typeface="Times New Roman"/>
                </a:rPr>
                <a:t>visueel controleren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op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uitvoering</a:t>
              </a:r>
              <a:r>
                <a:rPr lang="nl-NL" sz="10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 </a:t>
              </a:r>
              <a:endParaRPr lang="nl-NL" sz="1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559079" y="2092502"/>
              <a:ext cx="7682355" cy="9417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Na aanleg ingestorte -, weggewerkte - en zichtleidingen </a:t>
              </a:r>
            </a:p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(zonder aansluitingen van toestellen en bepaalde appendages):  </a:t>
              </a:r>
            </a:p>
            <a:p>
              <a:pPr lvl="0" algn="ctr">
                <a:lnSpc>
                  <a:spcPct val="115000"/>
                </a:lnSpc>
              </a:pPr>
              <a:r>
                <a:rPr lang="nl-NL" sz="12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alle leidingverbindingen van de installatie(delen) afpersen. </a:t>
              </a:r>
            </a:p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Na afpersen met drinkwater de installatie droogzetten</a:t>
              </a:r>
              <a:r>
                <a:rPr lang="nl-NL" sz="10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.  </a:t>
              </a:r>
              <a:endParaRPr lang="nl-NL" sz="1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876527" y="3280520"/>
              <a:ext cx="7047459" cy="5170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Verbinding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van afgeperste installatie-leidingdelen (zie WB 2.3, par.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3.5.1)</a:t>
              </a:r>
              <a:endParaRPr lang="nl-NL" sz="1200" b="1" dirty="0" smtClean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nl-NL" sz="12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visueel controleren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bij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installatie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onder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heersende werkdruk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met drinkwater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876527" y="4077072"/>
              <a:ext cx="7047459" cy="5170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Doorspoelen/reinigen/desinfecteren leidingwaterinstallatie </a:t>
              </a:r>
            </a:p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(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zie WB 2.4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januari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2017)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876528" y="5516609"/>
              <a:ext cx="7047459" cy="5170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Verbindingen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met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toestellen en bepaalde appendages  </a:t>
              </a:r>
            </a:p>
            <a:p>
              <a:pPr lvl="0" algn="ctr">
                <a:lnSpc>
                  <a:spcPct val="115000"/>
                </a:lnSpc>
              </a:pPr>
              <a:r>
                <a:rPr lang="nl-NL" sz="12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visueel </a:t>
              </a:r>
              <a:r>
                <a:rPr lang="nl-NL" sz="1200" b="1" dirty="0">
                  <a:solidFill>
                    <a:prstClr val="black"/>
                  </a:solidFill>
                  <a:ea typeface="Calibri"/>
                  <a:cs typeface="Times New Roman"/>
                </a:rPr>
                <a:t>controleren </a:t>
              </a:r>
              <a:r>
                <a:rPr lang="nl-NL" sz="1200" dirty="0">
                  <a:solidFill>
                    <a:prstClr val="black"/>
                  </a:solidFill>
                  <a:ea typeface="Calibri"/>
                  <a:cs typeface="Times New Roman"/>
                </a:rPr>
                <a:t>bij </a:t>
              </a: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heersende werkdruk drinkwater in de installatie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876527" y="4924437"/>
              <a:ext cx="7047459" cy="3046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Toestellen/bepaalde appendages (her)plaatsen / aansluiten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876528" y="6249628"/>
              <a:ext cx="7047459" cy="3046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nl-NL" sz="120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Ingebruikname installatie</a:t>
              </a:r>
              <a:endParaRPr lang="nl-NL" sz="1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8617441" y="619021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Aanleg aansluitleiding</a:t>
              </a:r>
              <a:endParaRPr lang="nl-NL" sz="1200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8626829" y="1112425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Visuele beoordeling  aansluitleiding</a:t>
              </a:r>
              <a:endParaRPr lang="nl-NL" sz="1200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8617441" y="1815503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Openen dienstkraan</a:t>
              </a:r>
              <a:endParaRPr lang="nl-NL" sz="1200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8638008" y="2379919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Spuien aansluitleiding</a:t>
              </a:r>
              <a:endParaRPr lang="nl-NL" sz="1200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8638008" y="2952713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Meterplaatsing</a:t>
              </a:r>
              <a:endParaRPr lang="nl-NL" sz="12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8626829" y="3493515"/>
              <a:ext cx="259228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Openen hoofdkraan</a:t>
              </a:r>
              <a:endParaRPr lang="nl-NL" sz="1200" dirty="0"/>
            </a:p>
          </p:txBody>
        </p:sp>
        <p:cxnSp>
          <p:nvCxnSpPr>
            <p:cNvPr id="25" name="Rechte verbindingslijn 24"/>
            <p:cNvCxnSpPr/>
            <p:nvPr/>
          </p:nvCxnSpPr>
          <p:spPr>
            <a:xfrm>
              <a:off x="11785133" y="632187"/>
              <a:ext cx="0" cy="313832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11497101" y="632186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11376587" y="3770513"/>
              <a:ext cx="480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/>
            <p:cNvSpPr txBox="1"/>
            <p:nvPr/>
          </p:nvSpPr>
          <p:spPr>
            <a:xfrm rot="16200000">
              <a:off x="10940788" y="1954002"/>
              <a:ext cx="1351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/>
                <a:t>drinkwaterbedrijf </a:t>
              </a:r>
              <a:endParaRPr lang="nl-NL" sz="1200" dirty="0"/>
            </a:p>
          </p:txBody>
        </p:sp>
        <p:cxnSp>
          <p:nvCxnSpPr>
            <p:cNvPr id="33" name="Rechte verbindingslijn 32"/>
            <p:cNvCxnSpPr/>
            <p:nvPr/>
          </p:nvCxnSpPr>
          <p:spPr>
            <a:xfrm>
              <a:off x="8241433" y="4077071"/>
              <a:ext cx="376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8147070" y="6554326"/>
              <a:ext cx="3853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8429437" y="4077072"/>
              <a:ext cx="0" cy="2477255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01249" y="686749"/>
              <a:ext cx="0" cy="138913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>
              <a:endCxn id="5" idx="0"/>
            </p:cNvCxnSpPr>
            <p:nvPr/>
          </p:nvCxnSpPr>
          <p:spPr>
            <a:xfrm>
              <a:off x="2610272" y="671716"/>
              <a:ext cx="0" cy="31279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6702535" y="686749"/>
              <a:ext cx="0" cy="31279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4658652" y="1381314"/>
              <a:ext cx="24259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 flipH="1">
              <a:off x="4921042" y="1399115"/>
              <a:ext cx="24259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/>
            <p:cNvCxnSpPr/>
            <p:nvPr/>
          </p:nvCxnSpPr>
          <p:spPr>
            <a:xfrm>
              <a:off x="4859060" y="3034299"/>
              <a:ext cx="0" cy="2462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>
              <a:off x="4859060" y="3770513"/>
              <a:ext cx="0" cy="30655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/>
            <p:cNvCxnSpPr/>
            <p:nvPr/>
          </p:nvCxnSpPr>
          <p:spPr>
            <a:xfrm>
              <a:off x="4816987" y="4594136"/>
              <a:ext cx="0" cy="3303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>
              <a:off x="4806384" y="5229136"/>
              <a:ext cx="0" cy="28747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>
              <a:off x="4806384" y="6033673"/>
              <a:ext cx="10603" cy="21595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 flipH="1">
              <a:off x="7923985" y="3632013"/>
              <a:ext cx="608483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vak 75"/>
            <p:cNvSpPr txBox="1"/>
            <p:nvPr/>
          </p:nvSpPr>
          <p:spPr>
            <a:xfrm rot="16200000">
              <a:off x="7166750" y="5036504"/>
              <a:ext cx="25603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 smtClean="0"/>
                <a:t>uitvoering binnen een week,</a:t>
              </a:r>
            </a:p>
            <a:p>
              <a:pPr algn="ctr"/>
              <a:r>
                <a:rPr lang="nl-NL" sz="1200" dirty="0" smtClean="0"/>
                <a:t>anders beheersmaatregelen nodig </a:t>
              </a:r>
              <a:endParaRPr lang="nl-NL" sz="1200" dirty="0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9926760" y="863889"/>
              <a:ext cx="0" cy="27130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>
              <a:endCxn id="16" idx="0"/>
            </p:cNvCxnSpPr>
            <p:nvPr/>
          </p:nvCxnSpPr>
          <p:spPr>
            <a:xfrm flipH="1">
              <a:off x="9913586" y="1574089"/>
              <a:ext cx="2029" cy="241414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/>
            <p:cNvCxnSpPr/>
            <p:nvPr/>
          </p:nvCxnSpPr>
          <p:spPr>
            <a:xfrm>
              <a:off x="9938965" y="2094170"/>
              <a:ext cx="1" cy="293054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/>
            <p:cNvCxnSpPr/>
            <p:nvPr/>
          </p:nvCxnSpPr>
          <p:spPr>
            <a:xfrm>
              <a:off x="9945714" y="2656918"/>
              <a:ext cx="1" cy="295795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>
              <a:off x="9938965" y="3229712"/>
              <a:ext cx="0" cy="263803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kstvak 1"/>
            <p:cNvSpPr txBox="1"/>
            <p:nvPr/>
          </p:nvSpPr>
          <p:spPr>
            <a:xfrm>
              <a:off x="779328" y="-141733"/>
              <a:ext cx="1162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solidFill>
                    <a:srgbClr val="DF3A07"/>
                  </a:solidFill>
                </a:rPr>
                <a:t>Afstemming aanleg leidingwaterinstallatie / aansluiting op drinkwaternet</a:t>
              </a:r>
              <a:r>
                <a:rPr lang="nl-NL" sz="2400" b="1" dirty="0" smtClean="0"/>
                <a:t> </a:t>
              </a:r>
              <a:endParaRPr lang="nl-NL" sz="2400" b="1" dirty="0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" y="140677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97445" y="6116578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47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364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295467" y="476673"/>
            <a:ext cx="969707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DF3A07"/>
                </a:solidFill>
              </a:rPr>
              <a:t>INSTRUCTIE VOOR WERKVOORBEREIDER </a:t>
            </a:r>
          </a:p>
          <a:p>
            <a:pPr algn="ctr"/>
            <a:endParaRPr lang="nl-NL" sz="2400" b="1" dirty="0" smtClean="0">
              <a:solidFill>
                <a:srgbClr val="DF3A07"/>
              </a:solidFill>
            </a:endParaRPr>
          </a:p>
          <a:p>
            <a:pPr algn="ctr"/>
            <a:r>
              <a:rPr lang="nl-NL" sz="2400" b="1" dirty="0" smtClean="0">
                <a:solidFill>
                  <a:srgbClr val="DF3A07"/>
                </a:solidFill>
              </a:rPr>
              <a:t>Persproeven </a:t>
            </a:r>
            <a:r>
              <a:rPr lang="nl-NL" sz="2400" b="1" dirty="0">
                <a:solidFill>
                  <a:srgbClr val="DF3A07"/>
                </a:solidFill>
              </a:rPr>
              <a:t>en visuele controles  </a:t>
            </a:r>
            <a:endParaRPr lang="nl-NL" sz="2400" b="1" dirty="0" smtClean="0">
              <a:solidFill>
                <a:srgbClr val="DF3A07"/>
              </a:solidFill>
            </a:endParaRPr>
          </a:p>
          <a:p>
            <a:pPr algn="ctr"/>
            <a:r>
              <a:rPr lang="nl-NL" sz="2400" b="1" dirty="0" smtClean="0">
                <a:solidFill>
                  <a:srgbClr val="DF3A07"/>
                </a:solidFill>
              </a:rPr>
              <a:t>op </a:t>
            </a:r>
            <a:r>
              <a:rPr lang="nl-NL" sz="2400" b="1" dirty="0">
                <a:solidFill>
                  <a:srgbClr val="DF3A07"/>
                </a:solidFill>
              </a:rPr>
              <a:t>dichtheid van leidingwaterinstallaties </a:t>
            </a:r>
            <a:endParaRPr lang="nl-NL" sz="2400" b="1" dirty="0" smtClean="0">
              <a:solidFill>
                <a:srgbClr val="DF3A07"/>
              </a:solidFill>
            </a:endParaRPr>
          </a:p>
          <a:p>
            <a:pPr algn="ctr"/>
            <a:endParaRPr lang="nl-NL" sz="2000" dirty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NEN </a:t>
            </a:r>
            <a:r>
              <a:rPr lang="nl-NL" dirty="0"/>
              <a:t>1006 (2015/A1: 2018) schrijft voor dat een leidingwaterinstallatie vóór dat deze in gebruik wordt genomen op dichtheid moet worden </a:t>
            </a:r>
            <a:r>
              <a:rPr lang="nl-NL" dirty="0" smtClean="0"/>
              <a:t>getest </a:t>
            </a:r>
            <a:r>
              <a:rPr lang="nl-NL" dirty="0"/>
              <a:t>en gecontroleerd</a:t>
            </a:r>
            <a:r>
              <a:rPr lang="nl-NL" dirty="0" smtClean="0"/>
              <a:t>.</a:t>
            </a:r>
          </a:p>
          <a:p>
            <a:pPr algn="ctr"/>
            <a:r>
              <a:rPr lang="nl-NL" dirty="0" smtClean="0"/>
              <a:t>Waterwerkblad </a:t>
            </a:r>
            <a:r>
              <a:rPr lang="nl-NL" dirty="0"/>
              <a:t>WB 2.3 (JAN 2018) </a:t>
            </a:r>
            <a:r>
              <a:rPr lang="nl-NL" dirty="0" smtClean="0"/>
              <a:t>beschrijft de persproef.   </a:t>
            </a:r>
            <a:endParaRPr lang="nl-NL" dirty="0"/>
          </a:p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35360" y="6174058"/>
            <a:ext cx="11329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2</a:t>
            </a:fld>
            <a:endParaRPr lang="nl-NL" dirty="0"/>
          </a:p>
        </p:txBody>
      </p:sp>
      <p:pic>
        <p:nvPicPr>
          <p:cNvPr id="1026" name="Picture 2" descr="Gerelateerde afbeeld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21" y="3845644"/>
            <a:ext cx="2709853" cy="18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INSTALLATIES ONTWERPEN MET BI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9" y="3845645"/>
            <a:ext cx="3203768" cy="18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11424" y="1700809"/>
            <a:ext cx="1046516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nl-NL" b="1" dirty="0" smtClean="0">
                <a:solidFill>
                  <a:prstClr val="black"/>
                </a:solidFill>
                <a:ea typeface="Calibri"/>
                <a:cs typeface="Times New Roman"/>
              </a:rPr>
              <a:t>Indien niet binnen </a:t>
            </a:r>
            <a:r>
              <a:rPr lang="nl-NL" b="1" dirty="0">
                <a:solidFill>
                  <a:prstClr val="black"/>
                </a:solidFill>
                <a:ea typeface="Calibri"/>
                <a:cs typeface="Times New Roman"/>
              </a:rPr>
              <a:t>een week de installatie in gebruik </a:t>
            </a:r>
            <a:r>
              <a:rPr lang="nl-NL" b="1" dirty="0" smtClean="0">
                <a:solidFill>
                  <a:prstClr val="black"/>
                </a:solidFill>
                <a:ea typeface="Calibri"/>
                <a:cs typeface="Times New Roman"/>
              </a:rPr>
              <a:t>wordt genomen zijn beheersmaatregelen nodig: </a:t>
            </a:r>
            <a:endParaRPr lang="nl-NL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 smtClean="0">
                <a:ea typeface="Calibri"/>
                <a:cs typeface="Times New Roman"/>
              </a:rPr>
              <a:t>het wekelijks verversen van de waterinhoud van de installatie, of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dirty="0" smtClean="0">
                <a:ea typeface="Calibri"/>
                <a:cs typeface="Times New Roman"/>
              </a:rPr>
              <a:t>de installatie volledig droogzetten en daags </a:t>
            </a:r>
            <a:r>
              <a:rPr lang="nl-NL" dirty="0">
                <a:ea typeface="Calibri"/>
                <a:cs typeface="Times New Roman"/>
              </a:rPr>
              <a:t>voor de ingebruikname </a:t>
            </a:r>
            <a:r>
              <a:rPr lang="nl-NL" dirty="0" smtClean="0">
                <a:ea typeface="Calibri"/>
                <a:cs typeface="Times New Roman"/>
              </a:rPr>
              <a:t>de installatie met aangesloten toestellen spoelen, of </a:t>
            </a:r>
          </a:p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nl-NL" dirty="0" smtClean="0">
                <a:ea typeface="Calibri"/>
                <a:cs typeface="Times New Roman"/>
              </a:rPr>
              <a:t>bij een langere stilstand van het water, de installatie </a:t>
            </a:r>
            <a:r>
              <a:rPr lang="nl-NL" dirty="0" err="1" smtClean="0">
                <a:ea typeface="Calibri"/>
                <a:cs typeface="Times New Roman"/>
              </a:rPr>
              <a:t>vòòr</a:t>
            </a:r>
            <a:r>
              <a:rPr lang="nl-NL" dirty="0" smtClean="0">
                <a:ea typeface="Calibri"/>
                <a:cs typeface="Times New Roman"/>
              </a:rPr>
              <a:t> de ingebruikname reinigen incl.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monstername volgens WB 2.4 (jan. 2017).</a:t>
            </a:r>
          </a:p>
          <a:p>
            <a:pPr lvl="0">
              <a:lnSpc>
                <a:spcPct val="115000"/>
              </a:lnSpc>
            </a:pPr>
            <a:r>
              <a:rPr lang="nl-NL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    Let op! Voor het reinigen moeten toestellen en bepaalde appendages worden losgekoppeld. Na</a:t>
            </a:r>
          </a:p>
          <a:p>
            <a:pPr lvl="0">
              <a:lnSpc>
                <a:spcPct val="115000"/>
              </a:lnSpc>
            </a:pPr>
            <a:r>
              <a:rPr lang="nl-NL" dirty="0" smtClean="0">
                <a:solidFill>
                  <a:prstClr val="black"/>
                </a:solidFill>
                <a:ea typeface="Calibri"/>
                <a:cs typeface="Times New Roman"/>
              </a:rPr>
              <a:t>     terugplaatsing volgt weer een visuele controle met drinkwater (onder heersende drinkwaterdruk).</a:t>
            </a:r>
            <a:endParaRPr lang="nl-NL" dirty="0">
              <a:ea typeface="Calibri"/>
              <a:cs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062824" y="332657"/>
            <a:ext cx="100811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Aandachtspunt na uitvoering persproeven en visuele controle met drinkwater</a:t>
            </a: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4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00410" y="836713"/>
            <a:ext cx="114118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Afhankelijk van de grootte van de leidingwaterinstallatie en de aanlegwijze en uitvoeringsmomenten van installatiedelen, kan tijdens de bouw-/installatiefase het leidingsysteem veelal niet in één keer worden afgeperst.</a:t>
            </a:r>
          </a:p>
          <a:p>
            <a:endParaRPr lang="nl-NL" dirty="0"/>
          </a:p>
          <a:p>
            <a:r>
              <a:rPr lang="nl-NL" dirty="0" smtClean="0"/>
              <a:t>Keuze voor persproefmethode (A, B, C1 of C2) kan per installatiedeel verschillend zijn. </a:t>
            </a:r>
          </a:p>
          <a:p>
            <a:endParaRPr lang="nl-NL" dirty="0"/>
          </a:p>
          <a:p>
            <a:r>
              <a:rPr lang="nl-NL" dirty="0" smtClean="0"/>
              <a:t>De totaalresultaten van de dichtheidsbeproevingen worden afgevinkt op het </a:t>
            </a:r>
            <a:r>
              <a:rPr lang="nl-NL" b="1" dirty="0" smtClean="0"/>
              <a:t>‘Opleveringsrapport leidingwaterinstallatie’ (Onderdeel 2: Beproevingen).   </a:t>
            </a:r>
          </a:p>
          <a:p>
            <a:endParaRPr lang="nl-NL" dirty="0" smtClean="0"/>
          </a:p>
          <a:p>
            <a:r>
              <a:rPr lang="nl-NL" dirty="0" smtClean="0"/>
              <a:t>Voor de vastlegging van de specifieke beoordelingen van de installatie of installatiedelen wordt gebruik gemaakt van:</a:t>
            </a:r>
          </a:p>
          <a:p>
            <a:r>
              <a:rPr lang="nl-NL" dirty="0" smtClean="0"/>
              <a:t>- </a:t>
            </a:r>
            <a:r>
              <a:rPr lang="nl-NL" b="1" dirty="0" smtClean="0"/>
              <a:t>Formulier bepaling dichtheid leidingwaterinstallatie  </a:t>
            </a:r>
            <a:r>
              <a:rPr lang="nl-NL" sz="1400" dirty="0" smtClean="0"/>
              <a:t>(persproeven met water, lucht of inert gas)</a:t>
            </a:r>
            <a:r>
              <a:rPr lang="nl-NL" b="1" dirty="0" smtClean="0"/>
              <a:t>  </a:t>
            </a:r>
          </a:p>
          <a:p>
            <a:r>
              <a:rPr lang="nl-NL" b="1" dirty="0" smtClean="0"/>
              <a:t>- </a:t>
            </a:r>
            <a:r>
              <a:rPr lang="nl-NL" b="1" dirty="0">
                <a:solidFill>
                  <a:prstClr val="black"/>
                </a:solidFill>
              </a:rPr>
              <a:t>Formulier bepaling dichtheid </a:t>
            </a:r>
            <a:r>
              <a:rPr lang="nl-NL" b="1" dirty="0" smtClean="0">
                <a:solidFill>
                  <a:prstClr val="black"/>
                </a:solidFill>
              </a:rPr>
              <a:t>leidingwaterinstallatie: persproeven met water</a:t>
            </a:r>
            <a:r>
              <a:rPr lang="nl-NL" b="1" dirty="0" smtClean="0"/>
              <a:t>     </a:t>
            </a:r>
          </a:p>
          <a:p>
            <a:r>
              <a:rPr lang="nl-NL" b="1" dirty="0" smtClean="0">
                <a:solidFill>
                  <a:prstClr val="black"/>
                </a:solidFill>
              </a:rPr>
              <a:t>- Formulier </a:t>
            </a:r>
            <a:r>
              <a:rPr lang="nl-NL" b="1" dirty="0">
                <a:solidFill>
                  <a:prstClr val="black"/>
                </a:solidFill>
              </a:rPr>
              <a:t>bepaling dichtheid </a:t>
            </a:r>
            <a:r>
              <a:rPr lang="nl-NL" b="1" dirty="0" smtClean="0">
                <a:solidFill>
                  <a:prstClr val="black"/>
                </a:solidFill>
              </a:rPr>
              <a:t>leidingwaterinstallatie: persproeven met lucht of inert gas </a:t>
            </a:r>
            <a:endParaRPr lang="nl-NL" sz="1400" b="1" dirty="0"/>
          </a:p>
          <a:p>
            <a:endParaRPr lang="nl-NL" sz="1400" dirty="0" smtClean="0"/>
          </a:p>
          <a:p>
            <a:r>
              <a:rPr lang="nl-NL" dirty="0" smtClean="0"/>
              <a:t>Het eerste formulier is geschikt voor alle persproefmethoden.  </a:t>
            </a:r>
            <a:endParaRPr lang="nl-NL" dirty="0"/>
          </a:p>
          <a:p>
            <a:r>
              <a:rPr lang="nl-NL" dirty="0" smtClean="0"/>
              <a:t>Wanneer de leidingwaterinstallatie in één keer wordt afgeperst volstaat 1 formulier. </a:t>
            </a:r>
          </a:p>
          <a:p>
            <a:r>
              <a:rPr lang="nl-NL" dirty="0" smtClean="0"/>
              <a:t>In de praktijk zijn meerdere formulieren nodig in het geval van (meerdere) installatiedelen.</a:t>
            </a:r>
          </a:p>
          <a:p>
            <a:r>
              <a:rPr lang="nl-NL" dirty="0" smtClean="0"/>
              <a:t>Formulieren voor de persproeven met alleen water of alleen lucht/inert gas maakt het invullen wat eenvoudiger.    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00412" y="332657"/>
            <a:ext cx="109976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DF3A07"/>
                </a:solidFill>
              </a:rPr>
              <a:t>       Gebruik van formulieren (testrapporten) t.b.v. Opleveringsrapport 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" y="108716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2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220850" y="1661295"/>
            <a:ext cx="2428828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Gegevens van locatie en installatiebedrijf </a:t>
            </a:r>
          </a:p>
          <a:p>
            <a:r>
              <a:rPr lang="nl-NL" sz="1200" dirty="0" smtClean="0">
                <a:solidFill>
                  <a:prstClr val="black"/>
                </a:solidFill>
              </a:rPr>
              <a:t>komen op het Opleveringsrapport</a:t>
            </a:r>
            <a:r>
              <a:rPr lang="nl-NL" sz="1400" dirty="0" smtClean="0">
                <a:solidFill>
                  <a:prstClr val="black"/>
                </a:solidFill>
              </a:rPr>
              <a:t>.   </a:t>
            </a:r>
            <a:endParaRPr lang="nl-NL" sz="1400" dirty="0">
              <a:solidFill>
                <a:prstClr val="black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3152802" y="116348"/>
            <a:ext cx="5656177" cy="6683038"/>
            <a:chOff x="2112733" y="116348"/>
            <a:chExt cx="4636048" cy="61926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733" y="116348"/>
              <a:ext cx="4388871" cy="619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5976558" y="375668"/>
              <a:ext cx="268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003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Rechte verbindingslijn 10"/>
            <p:cNvCxnSpPr/>
            <p:nvPr/>
          </p:nvCxnSpPr>
          <p:spPr>
            <a:xfrm flipH="1">
              <a:off x="6374860" y="474784"/>
              <a:ext cx="373921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vak 11"/>
            <p:cNvSpPr txBox="1"/>
            <p:nvPr/>
          </p:nvSpPr>
          <p:spPr>
            <a:xfrm>
              <a:off x="4480066" y="580925"/>
              <a:ext cx="20215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toiletgr. 1</a:t>
              </a:r>
              <a:r>
                <a:rPr lang="nl-NL" sz="800" baseline="30000" dirty="0" smtClean="0">
                  <a:solidFill>
                    <a:srgbClr val="FF0000"/>
                  </a:solidFill>
                </a:rPr>
                <a:t>e</a:t>
              </a:r>
              <a:r>
                <a:rPr lang="nl-NL" sz="800" dirty="0" smtClean="0">
                  <a:solidFill>
                    <a:srgbClr val="FF0000"/>
                  </a:solidFill>
                </a:rPr>
                <a:t> verd.  - rechtervleugel   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Rechte verbindingslijn 12"/>
            <p:cNvCxnSpPr/>
            <p:nvPr/>
          </p:nvCxnSpPr>
          <p:spPr>
            <a:xfrm flipH="1">
              <a:off x="6376378" y="688647"/>
              <a:ext cx="37240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raccolade 13"/>
            <p:cNvSpPr/>
            <p:nvPr/>
          </p:nvSpPr>
          <p:spPr>
            <a:xfrm>
              <a:off x="5467649" y="2759038"/>
              <a:ext cx="1281131" cy="12577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5" name="Rechteraccolade 14"/>
            <p:cNvSpPr/>
            <p:nvPr/>
          </p:nvSpPr>
          <p:spPr>
            <a:xfrm>
              <a:off x="6101431" y="3407804"/>
              <a:ext cx="639079" cy="21602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6" name="Rechteraccolade 15"/>
            <p:cNvSpPr/>
            <p:nvPr/>
          </p:nvSpPr>
          <p:spPr>
            <a:xfrm>
              <a:off x="6101431" y="3688468"/>
              <a:ext cx="639079" cy="20592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297121" y="3058590"/>
              <a:ext cx="1805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√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2915816" y="580925"/>
              <a:ext cx="925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Kantoor ABC  (2019-3)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315615" y="1121720"/>
              <a:ext cx="1805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√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087697" y="1636286"/>
              <a:ext cx="6987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handpomp HP1 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2969716" y="1731767"/>
              <a:ext cx="1805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√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399207" y="3058590"/>
              <a:ext cx="13010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leidingen in wanden weggewerkt  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758119" y="3177262"/>
              <a:ext cx="5352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14-05-2019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533083" y="3179496"/>
              <a:ext cx="5725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A. Gerritsen 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2758119" y="3379948"/>
              <a:ext cx="5352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17-05-2019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3171" y="3287218"/>
              <a:ext cx="1901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A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533083" y="3300372"/>
              <a:ext cx="3332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13.00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536906" y="3488035"/>
              <a:ext cx="3332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13.10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584379" y="3595757"/>
              <a:ext cx="2467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2,6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4588202" y="3786674"/>
              <a:ext cx="2467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2,6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378" y="4131642"/>
              <a:ext cx="2381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kstvak 31"/>
            <p:cNvSpPr txBox="1"/>
            <p:nvPr/>
          </p:nvSpPr>
          <p:spPr>
            <a:xfrm>
              <a:off x="3066857" y="4154323"/>
              <a:ext cx="5725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rgbClr val="FF0000"/>
                  </a:solidFill>
                </a:rPr>
                <a:t>J. Achterom 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143339" y="1321512"/>
            <a:ext cx="284856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vink het persmedium aan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54413" y="1698014"/>
            <a:ext cx="28287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benoem soort persapparatuur, vul nummer van apparaat in en</a:t>
            </a:r>
          </a:p>
          <a:p>
            <a:r>
              <a:rPr lang="nl-NL" sz="1200" dirty="0" smtClean="0">
                <a:solidFill>
                  <a:prstClr val="black"/>
                </a:solidFill>
              </a:rPr>
              <a:t>vink de betreffende fase aan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57662" y="3519878"/>
            <a:ext cx="283978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geef persmethode aan, bijv. A 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165489" y="565537"/>
            <a:ext cx="28397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vul projectnaam en/of -projectnummer in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71025" y="2599377"/>
            <a:ext cx="28287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benoem de leidingen waarop de visuele controle betrekking </a:t>
            </a:r>
          </a:p>
          <a:p>
            <a:r>
              <a:rPr lang="nl-NL" sz="1200" dirty="0" smtClean="0"/>
              <a:t>heeft en vink de betreffende controle aan  </a:t>
            </a:r>
            <a:endParaRPr lang="nl-NL" sz="1200" dirty="0"/>
          </a:p>
        </p:txBody>
      </p:sp>
      <p:sp>
        <p:nvSpPr>
          <p:cNvPr id="38" name="Tekstvak 37"/>
          <p:cNvSpPr txBox="1"/>
          <p:nvPr/>
        </p:nvSpPr>
        <p:spPr>
          <a:xfrm>
            <a:off x="154413" y="4193549"/>
            <a:ext cx="214513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1200" dirty="0" smtClean="0"/>
              <a:t>fase 4 en 5 worden ingevuld </a:t>
            </a:r>
          </a:p>
          <a:p>
            <a:r>
              <a:rPr lang="nl-NL" sz="1200" dirty="0" smtClean="0"/>
              <a:t>aan het eind van het project</a:t>
            </a:r>
          </a:p>
          <a:p>
            <a:r>
              <a:rPr lang="nl-NL" sz="1200" dirty="0" smtClean="0"/>
              <a:t>op het formulier voor de </a:t>
            </a:r>
          </a:p>
          <a:p>
            <a:r>
              <a:rPr lang="nl-NL" sz="1200" dirty="0" smtClean="0"/>
              <a:t>gehele installatie; informatie </a:t>
            </a:r>
          </a:p>
          <a:p>
            <a:r>
              <a:rPr lang="nl-NL" sz="1200" dirty="0" smtClean="0"/>
              <a:t>kan worden toegevoegd. </a:t>
            </a:r>
            <a:endParaRPr lang="nl-NL" sz="1200" dirty="0"/>
          </a:p>
        </p:txBody>
      </p:sp>
      <p:sp>
        <p:nvSpPr>
          <p:cNvPr id="40" name="Tekstvak 39"/>
          <p:cNvSpPr txBox="1"/>
          <p:nvPr/>
        </p:nvSpPr>
        <p:spPr>
          <a:xfrm>
            <a:off x="8811993" y="682351"/>
            <a:ext cx="33203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geef aan of de installatie in één keer wordt afgeperst, of benoem de installatiedelen (eventueel per fase) waarop het formulier betrekking heeft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8811994" y="3383779"/>
            <a:ext cx="33203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vul begintijd persproef in,  bijv. 13:00 </a:t>
            </a:r>
          </a:p>
          <a:p>
            <a:pPr lvl="0"/>
            <a:r>
              <a:rPr lang="nl-NL" sz="1200" dirty="0">
                <a:solidFill>
                  <a:prstClr val="black"/>
                </a:solidFill>
              </a:rPr>
              <a:t>vul eindtijd persproef in, bijv. 13:10 </a:t>
            </a:r>
            <a:endParaRPr lang="nl-NL" sz="1200" dirty="0"/>
          </a:p>
        </p:txBody>
      </p:sp>
      <p:sp>
        <p:nvSpPr>
          <p:cNvPr id="42" name="Tekstvak 41"/>
          <p:cNvSpPr txBox="1"/>
          <p:nvPr/>
        </p:nvSpPr>
        <p:spPr>
          <a:xfrm>
            <a:off x="8798888" y="3975809"/>
            <a:ext cx="33203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vul begindruk persproef in,  bijv. 2,6  </a:t>
            </a:r>
          </a:p>
          <a:p>
            <a:pPr lvl="0"/>
            <a:r>
              <a:rPr lang="nl-NL" sz="1200" dirty="0">
                <a:solidFill>
                  <a:prstClr val="black"/>
                </a:solidFill>
              </a:rPr>
              <a:t>vul </a:t>
            </a:r>
            <a:r>
              <a:rPr lang="nl-NL" sz="1200" dirty="0" smtClean="0">
                <a:solidFill>
                  <a:prstClr val="black"/>
                </a:solidFill>
              </a:rPr>
              <a:t>einddruk </a:t>
            </a:r>
            <a:r>
              <a:rPr lang="nl-NL" sz="1200" dirty="0">
                <a:solidFill>
                  <a:prstClr val="black"/>
                </a:solidFill>
              </a:rPr>
              <a:t>persproef in, bijv. </a:t>
            </a:r>
            <a:r>
              <a:rPr lang="nl-NL" sz="1200" dirty="0" smtClean="0">
                <a:solidFill>
                  <a:prstClr val="black"/>
                </a:solidFill>
              </a:rPr>
              <a:t>2,6</a:t>
            </a:r>
            <a:endParaRPr lang="nl-NL" sz="1200" dirty="0"/>
          </a:p>
        </p:txBody>
      </p:sp>
      <p:sp>
        <p:nvSpPr>
          <p:cNvPr id="43" name="Tekstvak 42"/>
          <p:cNvSpPr txBox="1"/>
          <p:nvPr/>
        </p:nvSpPr>
        <p:spPr>
          <a:xfrm>
            <a:off x="8811994" y="2691356"/>
            <a:ext cx="32940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vul omgevingstemperaturen in:</a:t>
            </a:r>
          </a:p>
          <a:p>
            <a:r>
              <a:rPr lang="nl-NL" sz="1200" i="1" dirty="0" smtClean="0"/>
              <a:t>alleen bij lekdichtheidsproef  C1/C2  </a:t>
            </a:r>
            <a:endParaRPr lang="nl-NL" sz="1200" i="1" dirty="0"/>
          </a:p>
        </p:txBody>
      </p:sp>
      <p:sp>
        <p:nvSpPr>
          <p:cNvPr id="44" name="Rechthoek 43"/>
          <p:cNvSpPr/>
          <p:nvPr/>
        </p:nvSpPr>
        <p:spPr>
          <a:xfrm>
            <a:off x="8811993" y="329707"/>
            <a:ext cx="229042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vul formuliernummer in</a:t>
            </a:r>
            <a:endParaRPr lang="nl-NL" sz="1200" dirty="0">
              <a:solidFill>
                <a:prstClr val="black"/>
              </a:solidFill>
            </a:endParaRPr>
          </a:p>
        </p:txBody>
      </p:sp>
      <p:cxnSp>
        <p:nvCxnSpPr>
          <p:cNvPr id="45" name="Rechte verbindingslijn 44"/>
          <p:cNvCxnSpPr/>
          <p:nvPr/>
        </p:nvCxnSpPr>
        <p:spPr>
          <a:xfrm>
            <a:off x="3005268" y="733962"/>
            <a:ext cx="20988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raccolade 46"/>
          <p:cNvSpPr/>
          <p:nvPr/>
        </p:nvSpPr>
        <p:spPr>
          <a:xfrm flipH="1">
            <a:off x="3005268" y="1283736"/>
            <a:ext cx="280962" cy="489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48" name="Rechte verbindingslijn 47"/>
          <p:cNvCxnSpPr/>
          <p:nvPr/>
        </p:nvCxnSpPr>
        <p:spPr>
          <a:xfrm flipV="1">
            <a:off x="2999732" y="1882070"/>
            <a:ext cx="224631" cy="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3027381" y="3383002"/>
            <a:ext cx="1969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3027381" y="3691587"/>
            <a:ext cx="24786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165489" y="5295532"/>
            <a:ext cx="24962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nl-NL" sz="1200" dirty="0" smtClean="0">
                <a:solidFill>
                  <a:prstClr val="black"/>
                </a:solidFill>
              </a:rPr>
              <a:t>naam, datum en  handtekening </a:t>
            </a:r>
          </a:p>
          <a:p>
            <a:pPr lvl="0"/>
            <a:r>
              <a:rPr lang="nl-NL" sz="1200" dirty="0" smtClean="0">
                <a:solidFill>
                  <a:prstClr val="black"/>
                </a:solidFill>
              </a:rPr>
              <a:t>eindverantwoordelijke </a:t>
            </a:r>
            <a:r>
              <a:rPr lang="nl-NL" sz="1200" dirty="0">
                <a:solidFill>
                  <a:prstClr val="black"/>
                </a:solidFill>
              </a:rPr>
              <a:t>op </a:t>
            </a:r>
            <a:endParaRPr lang="nl-NL" sz="1200" dirty="0" smtClean="0">
              <a:solidFill>
                <a:prstClr val="black"/>
              </a:solidFill>
            </a:endParaRPr>
          </a:p>
          <a:p>
            <a:pPr lvl="0"/>
            <a:r>
              <a:rPr lang="nl-NL" sz="1200" dirty="0" smtClean="0">
                <a:solidFill>
                  <a:prstClr val="black"/>
                </a:solidFill>
              </a:rPr>
              <a:t>het ‘eind</a:t>
            </a:r>
            <a:r>
              <a:rPr lang="nl-NL" sz="1200" dirty="0">
                <a:solidFill>
                  <a:prstClr val="black"/>
                </a:solidFill>
              </a:rPr>
              <a:t>’-formulier </a:t>
            </a:r>
          </a:p>
        </p:txBody>
      </p:sp>
      <p:sp>
        <p:nvSpPr>
          <p:cNvPr id="55" name="Rechteraccolade 54"/>
          <p:cNvSpPr/>
          <p:nvPr/>
        </p:nvSpPr>
        <p:spPr>
          <a:xfrm flipH="1">
            <a:off x="2299550" y="4701380"/>
            <a:ext cx="924812" cy="4780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6" name="Rechteraccolade 55"/>
          <p:cNvSpPr/>
          <p:nvPr/>
        </p:nvSpPr>
        <p:spPr>
          <a:xfrm flipH="1" flipV="1">
            <a:off x="2639615" y="5295532"/>
            <a:ext cx="584748" cy="5134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1" y="20536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7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77" y="127189"/>
            <a:ext cx="4868985" cy="673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4" y="144112"/>
            <a:ext cx="4822092" cy="671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136448" y="6161007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0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61490" y="337574"/>
          <a:ext cx="11041226" cy="522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Samenvatting WB 2.3: persmethode A </a:t>
                      </a:r>
                      <a:r>
                        <a:rPr lang="nl-NL" sz="1400" dirty="0">
                          <a:effectLst/>
                        </a:rPr>
                        <a:t>met drinkwater voor bepaling dichtheid leidingwaterinstallatie  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Leidingmaterialen: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smtClean="0">
                          <a:effectLst/>
                        </a:rPr>
                        <a:t>metalen</a:t>
                      </a:r>
                      <a:r>
                        <a:rPr lang="nl-NL" sz="1200" dirty="0">
                          <a:effectLst/>
                        </a:rPr>
                        <a:t>, </a:t>
                      </a:r>
                      <a:r>
                        <a:rPr lang="nl-NL" sz="1200" dirty="0" smtClean="0">
                          <a:effectLst/>
                        </a:rPr>
                        <a:t>elastische </a:t>
                      </a:r>
                      <a:r>
                        <a:rPr lang="nl-NL" sz="1200" dirty="0">
                          <a:effectLst/>
                        </a:rPr>
                        <a:t>materialen (PVC-U en PVC-C), meerlagenbuis, visco elastische materialen (PE, PP, PE-X, PA, PB) en combinatie van visco elastische materialen met </a:t>
                      </a:r>
                      <a:r>
                        <a:rPr lang="nl-NL" sz="1200" dirty="0" smtClean="0">
                          <a:effectLst/>
                        </a:rPr>
                        <a:t>andere </a:t>
                      </a:r>
                      <a:r>
                        <a:rPr lang="nl-NL" sz="1200" dirty="0">
                          <a:effectLst/>
                        </a:rPr>
                        <a:t>materialen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Middellijnen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van PE, PP, PE-X, PA, PB en de combinatie van deze materialen met andere  materialen: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u="sng" dirty="0">
                          <a:effectLst/>
                        </a:rPr>
                        <a:t>&lt;</a:t>
                      </a:r>
                      <a:r>
                        <a:rPr lang="nl-NL" sz="1200" dirty="0">
                          <a:effectLst/>
                        </a:rPr>
                        <a:t> 50 mm inwendig voor </a:t>
                      </a:r>
                      <a:r>
                        <a:rPr lang="nl-NL" sz="1200" dirty="0" smtClean="0">
                          <a:effectLst/>
                        </a:rPr>
                        <a:t>metalen of </a:t>
                      </a:r>
                      <a:r>
                        <a:rPr lang="nl-NL" sz="1200" u="sng" dirty="0" smtClean="0">
                          <a:effectLst/>
                        </a:rPr>
                        <a:t>&lt;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63 mm uitwendig voor </a:t>
                      </a:r>
                      <a:r>
                        <a:rPr lang="nl-NL" sz="1200" dirty="0" smtClean="0">
                          <a:effectLst/>
                        </a:rPr>
                        <a:t>kunststoffen. Overige materialen: alle middellijnen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Schone perspomp    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Manometer</a:t>
                      </a:r>
                      <a:r>
                        <a:rPr lang="nl-NL" sz="1200" dirty="0" smtClean="0">
                          <a:effectLst/>
                        </a:rPr>
                        <a:t> (ook digitaal):  0 - 1,6 </a:t>
                      </a:r>
                      <a:r>
                        <a:rPr lang="nl-NL" sz="1200" dirty="0">
                          <a:effectLst/>
                        </a:rPr>
                        <a:t>MPa (16 bar) en </a:t>
                      </a:r>
                      <a:r>
                        <a:rPr lang="nl-NL" sz="1200" dirty="0" smtClean="0">
                          <a:effectLst/>
                        </a:rPr>
                        <a:t>afleesbaarheid gelijk </a:t>
                      </a:r>
                      <a:r>
                        <a:rPr lang="nl-NL" sz="1200" dirty="0">
                          <a:effectLst/>
                        </a:rPr>
                        <a:t>of kleiner dan 0,05 MPa (0,5 bar).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Mechanische filter voor deeltjes &gt; 150 </a:t>
                      </a:r>
                      <a:r>
                        <a:rPr lang="nl-NL" sz="1200" dirty="0" smtClean="0">
                          <a:effectLst/>
                        </a:rPr>
                        <a:t>µm  (</a:t>
                      </a:r>
                      <a:r>
                        <a:rPr lang="nl-NL" sz="1200" dirty="0">
                          <a:effectLst/>
                        </a:rPr>
                        <a:t>indien deze deeltjes in het drinkwater aanwezig zijn)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Toestellen en bepaalde appendages loskoppelen </a:t>
                      </a:r>
                      <a:r>
                        <a:rPr lang="nl-NL" sz="1200" dirty="0" smtClean="0">
                          <a:effectLst/>
                        </a:rPr>
                        <a:t>(aansluitingen afdoppen/passtukken). Alle </a:t>
                      </a:r>
                      <a:r>
                        <a:rPr lang="nl-NL" sz="1200" dirty="0">
                          <a:effectLst/>
                        </a:rPr>
                        <a:t>uiteinden van leidingen voorzien van </a:t>
                      </a:r>
                      <a:r>
                        <a:rPr lang="nl-NL" sz="1200" dirty="0" smtClean="0">
                          <a:effectLst/>
                        </a:rPr>
                        <a:t>ontluchtingsstoppen </a:t>
                      </a:r>
                      <a:r>
                        <a:rPr lang="nl-NL" sz="1200" dirty="0">
                          <a:effectLst/>
                        </a:rPr>
                        <a:t>of (af)tapkranen (bestand tegen de persdruk).  </a:t>
                      </a:r>
                      <a:r>
                        <a:rPr lang="nl-NL" sz="1200" dirty="0" smtClean="0">
                          <a:effectLst/>
                        </a:rPr>
                        <a:t>                                                                                                                        Leidingen/installatie </a:t>
                      </a:r>
                      <a:r>
                        <a:rPr lang="nl-NL" sz="1200" dirty="0">
                          <a:effectLst/>
                        </a:rPr>
                        <a:t>geleidelijk vullen en </a:t>
                      </a:r>
                      <a:r>
                        <a:rPr lang="nl-NL" sz="1200" b="1" dirty="0">
                          <a:effectLst/>
                        </a:rPr>
                        <a:t>op alle uiteinden lucht laten ontsnappen</a:t>
                      </a:r>
                      <a:r>
                        <a:rPr lang="nl-NL" sz="1200" dirty="0">
                          <a:effectLst/>
                        </a:rPr>
                        <a:t>. </a:t>
                      </a: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Als </a:t>
                      </a:r>
                      <a:r>
                        <a:rPr lang="nl-NL" sz="1200" i="1" dirty="0">
                          <a:effectLst/>
                        </a:rPr>
                        <a:t>het leidingdeel of de installatie niet luchtvrij </a:t>
                      </a:r>
                      <a:r>
                        <a:rPr lang="nl-NL" sz="1200" i="1" dirty="0" smtClean="0">
                          <a:effectLst/>
                        </a:rPr>
                        <a:t>is, </a:t>
                      </a:r>
                      <a:r>
                        <a:rPr lang="nl-NL" sz="1200" i="1" dirty="0">
                          <a:effectLst/>
                        </a:rPr>
                        <a:t>dan zijn geen goede persproeven mogelijk. </a:t>
                      </a:r>
                      <a:endParaRPr lang="nl-NL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7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Temperaturen (T):  </a:t>
                      </a:r>
                      <a:r>
                        <a:rPr lang="nl-NL" sz="1200" dirty="0">
                          <a:effectLst/>
                        </a:rPr>
                        <a:t>drinkwater  </a:t>
                      </a:r>
                      <a:r>
                        <a:rPr lang="nl-NL" sz="1200" u="sng" dirty="0">
                          <a:effectLst/>
                        </a:rPr>
                        <a:t>&gt;</a:t>
                      </a:r>
                      <a:r>
                        <a:rPr lang="nl-NL" sz="1200" dirty="0">
                          <a:effectLst/>
                        </a:rPr>
                        <a:t> 4 °C,  </a:t>
                      </a:r>
                      <a:r>
                        <a:rPr lang="nl-NL" sz="1200" u="sng" dirty="0">
                          <a:effectLst/>
                        </a:rPr>
                        <a:t>&lt;</a:t>
                      </a:r>
                      <a:r>
                        <a:rPr lang="nl-NL" sz="1200" dirty="0">
                          <a:effectLst/>
                        </a:rPr>
                        <a:t> 25 °C  en  omgeving  </a:t>
                      </a:r>
                      <a:r>
                        <a:rPr lang="nl-NL" sz="1200" u="sng" dirty="0">
                          <a:effectLst/>
                        </a:rPr>
                        <a:t>&gt;</a:t>
                      </a:r>
                      <a:r>
                        <a:rPr lang="nl-NL" sz="1200" dirty="0">
                          <a:effectLst/>
                        </a:rPr>
                        <a:t> 4 °C,  </a:t>
                      </a:r>
                      <a:r>
                        <a:rPr lang="nl-NL" sz="1200" u="sng" dirty="0">
                          <a:effectLst/>
                        </a:rPr>
                        <a:t>&lt;</a:t>
                      </a:r>
                      <a:r>
                        <a:rPr lang="nl-NL" sz="1200" dirty="0">
                          <a:effectLst/>
                        </a:rPr>
                        <a:t> 30 °C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Bij ∆T </a:t>
                      </a:r>
                      <a:r>
                        <a:rPr lang="nl-NL" sz="1200" dirty="0" smtClean="0">
                          <a:effectLst/>
                        </a:rPr>
                        <a:t>drinkwater t.o.v. omgeving </a:t>
                      </a:r>
                      <a:r>
                        <a:rPr lang="nl-NL" sz="1200" dirty="0">
                          <a:effectLst/>
                        </a:rPr>
                        <a:t>&gt; 5°C, leiding/installatie vullen 30 min voorafgaand aan afpersen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8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Druk geleidelijk </a:t>
                      </a:r>
                      <a:r>
                        <a:rPr lang="nl-NL" sz="1200" b="1" dirty="0" smtClean="0">
                          <a:effectLst/>
                        </a:rPr>
                        <a:t>op </a:t>
                      </a:r>
                      <a:r>
                        <a:rPr lang="nl-NL" sz="1200" b="1" dirty="0">
                          <a:effectLst/>
                        </a:rPr>
                        <a:t>0,25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0,05 MPa </a:t>
                      </a:r>
                      <a:r>
                        <a:rPr lang="nl-NL" sz="1200" b="1" dirty="0">
                          <a:effectLst/>
                        </a:rPr>
                        <a:t>(2,5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0,5 bar</a:t>
                      </a:r>
                      <a:r>
                        <a:rPr lang="nl-NL" sz="1200" b="1" dirty="0">
                          <a:effectLst/>
                        </a:rPr>
                        <a:t>) </a:t>
                      </a:r>
                      <a:r>
                        <a:rPr lang="nl-NL" sz="1200" b="1" dirty="0" smtClean="0">
                          <a:effectLst/>
                        </a:rPr>
                        <a:t>brengen. Sluit het systeem. Controleer of de persdruk 10 min gehandhaafd blijft. </a:t>
                      </a:r>
                      <a:r>
                        <a:rPr lang="nl-NL" sz="1200" dirty="0" smtClean="0">
                          <a:effectLst/>
                        </a:rPr>
                        <a:t>Bij </a:t>
                      </a:r>
                      <a:r>
                        <a:rPr lang="nl-NL" sz="1200" dirty="0">
                          <a:effectLst/>
                        </a:rPr>
                        <a:t>geen drukafname </a:t>
                      </a:r>
                      <a:r>
                        <a:rPr lang="nl-NL" sz="1200" dirty="0" smtClean="0">
                          <a:effectLst/>
                        </a:rPr>
                        <a:t>zijn de </a:t>
                      </a:r>
                      <a:r>
                        <a:rPr lang="nl-NL" sz="1200" dirty="0">
                          <a:effectLst/>
                        </a:rPr>
                        <a:t>verbindingen lekdicht. </a:t>
                      </a:r>
                      <a:r>
                        <a:rPr lang="nl-NL" sz="1200" dirty="0" smtClean="0">
                          <a:effectLst/>
                        </a:rPr>
                        <a:t>Bij </a:t>
                      </a:r>
                      <a:r>
                        <a:rPr lang="nl-NL" sz="1200" dirty="0">
                          <a:effectLst/>
                        </a:rPr>
                        <a:t>twijfel de druk aflaten en procedure herhalen. Bij drukafname lekkage(s) achterhalen en herstellen en persproef herhalen.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Druk geleidelijk verder opvoeren tot 1,1 </a:t>
                      </a:r>
                      <a:r>
                        <a:rPr lang="nl-NL" sz="1200" b="1" dirty="0" smtClean="0">
                          <a:effectLst/>
                        </a:rPr>
                        <a:t>maal max</a:t>
                      </a:r>
                      <a:r>
                        <a:rPr lang="nl-NL" sz="1200" b="1" dirty="0">
                          <a:effectLst/>
                        </a:rPr>
                        <a:t>. werkdruk, doch </a:t>
                      </a:r>
                      <a:r>
                        <a:rPr lang="nl-NL" sz="1200" b="1" u="sng" dirty="0">
                          <a:effectLst/>
                        </a:rPr>
                        <a:t>&gt;</a:t>
                      </a:r>
                      <a:r>
                        <a:rPr lang="nl-NL" sz="1200" b="1" dirty="0">
                          <a:effectLst/>
                        </a:rPr>
                        <a:t> 1,1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0,05 MPa </a:t>
                      </a:r>
                      <a:r>
                        <a:rPr lang="nl-NL" sz="1200" b="1" dirty="0">
                          <a:effectLst/>
                        </a:rPr>
                        <a:t>(11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0,5 bar).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Sluit het systeem. Controleer of de persdruk 10 min gehandhaafd blijft. </a:t>
                      </a:r>
                      <a:r>
                        <a:rPr lang="nl-NL" sz="1200" b="0" dirty="0" smtClean="0">
                          <a:effectLst/>
                        </a:rPr>
                        <a:t>B</a:t>
                      </a:r>
                      <a:r>
                        <a:rPr lang="nl-NL" sz="1200" dirty="0" smtClean="0">
                          <a:effectLst/>
                        </a:rPr>
                        <a:t>ij </a:t>
                      </a:r>
                      <a:r>
                        <a:rPr lang="nl-NL" sz="1200" dirty="0">
                          <a:effectLst/>
                        </a:rPr>
                        <a:t>geen drukafname zijn de verbindingen drukbestendig. Bij twijfel de druk aflaten en procedure herhalen. Bij drukafname lekkage(s) </a:t>
                      </a:r>
                      <a:r>
                        <a:rPr lang="nl-NL" sz="1200" dirty="0" smtClean="0">
                          <a:effectLst/>
                        </a:rPr>
                        <a:t>achterhalen, herstellen </a:t>
                      </a:r>
                      <a:r>
                        <a:rPr lang="nl-NL" sz="1200" dirty="0">
                          <a:effectLst/>
                        </a:rPr>
                        <a:t>en persproef </a:t>
                      </a:r>
                      <a:r>
                        <a:rPr lang="nl-NL" sz="1200" dirty="0" smtClean="0">
                          <a:effectLst/>
                        </a:rPr>
                        <a:t>herhalen.     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Leidingen/installatie </a:t>
                      </a:r>
                      <a:r>
                        <a:rPr lang="nl-NL" sz="1200" b="1" dirty="0" smtClean="0">
                          <a:effectLst/>
                        </a:rPr>
                        <a:t>droogzetten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tenzij de installatie binnen een week na de persproeven in gebruik wordt genomen.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Vul </a:t>
                      </a:r>
                      <a:r>
                        <a:rPr lang="nl-NL" sz="1200" b="1" dirty="0" smtClean="0">
                          <a:effectLst/>
                        </a:rPr>
                        <a:t>voor zover mogelijk het </a:t>
                      </a:r>
                      <a:r>
                        <a:rPr lang="nl-NL" sz="1200" b="1" dirty="0">
                          <a:effectLst/>
                        </a:rPr>
                        <a:t>formulier in </a:t>
                      </a:r>
                      <a:r>
                        <a:rPr lang="nl-NL" sz="1200" dirty="0">
                          <a:effectLst/>
                        </a:rPr>
                        <a:t>voor de bepaling van de dichtheid van het </a:t>
                      </a:r>
                      <a:r>
                        <a:rPr lang="nl-NL" sz="1200" dirty="0" smtClean="0">
                          <a:effectLst/>
                        </a:rPr>
                        <a:t>betreffende </a:t>
                      </a:r>
                      <a:r>
                        <a:rPr lang="nl-NL" sz="1200" dirty="0">
                          <a:effectLst/>
                        </a:rPr>
                        <a:t>installatiedeel </a:t>
                      </a:r>
                      <a:r>
                        <a:rPr lang="nl-NL" sz="1200" dirty="0" smtClean="0">
                          <a:effectLst/>
                        </a:rPr>
                        <a:t>of </a:t>
                      </a:r>
                      <a:r>
                        <a:rPr lang="nl-NL" sz="1200" dirty="0">
                          <a:effectLst/>
                        </a:rPr>
                        <a:t>van de gehele installatie.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12</a:t>
                      </a:r>
                      <a:r>
                        <a:rPr lang="nl-NL" sz="1000" dirty="0">
                          <a:effectLst/>
                        </a:rPr>
                        <a:t> 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Volledige informatie over eisen en uitvoering </a:t>
                      </a:r>
                      <a:r>
                        <a:rPr lang="nl-NL" sz="1200" dirty="0" smtClean="0">
                          <a:effectLst/>
                        </a:rPr>
                        <a:t>persproef </a:t>
                      </a:r>
                      <a:r>
                        <a:rPr lang="nl-NL" sz="1200" dirty="0">
                          <a:effectLst/>
                        </a:rPr>
                        <a:t>staat in Waterwerkblad WB 2.3 (jan. 2018)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7100" y="1794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5855" y="58067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rgbClr val="EA8B00"/>
                </a:solidFill>
              </a:rPr>
              <a:t>A</a:t>
            </a:r>
            <a:endParaRPr lang="nl-NL" sz="6000" b="1" dirty="0">
              <a:solidFill>
                <a:srgbClr val="EA8B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" y="96259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3"/>
          <p:cNvSpPr txBox="1">
            <a:spLocks/>
          </p:cNvSpPr>
          <p:nvPr/>
        </p:nvSpPr>
        <p:spPr>
          <a:xfrm>
            <a:off x="64988" y="6314600"/>
            <a:ext cx="65290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CAD2B-19C3-4162-9D9A-AC40502219B3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3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911424" y="809406"/>
            <a:ext cx="10454003" cy="5774527"/>
            <a:chOff x="49850" y="94196"/>
            <a:chExt cx="7840502" cy="5774527"/>
          </a:xfrm>
        </p:grpSpPr>
        <p:cxnSp>
          <p:nvCxnSpPr>
            <p:cNvPr id="3" name="Rechte verbindingslijn 2"/>
            <p:cNvCxnSpPr/>
            <p:nvPr/>
          </p:nvCxnSpPr>
          <p:spPr>
            <a:xfrm>
              <a:off x="2038545" y="558836"/>
              <a:ext cx="0" cy="273630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>
              <a:off x="2042509" y="3283554"/>
              <a:ext cx="432007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2038546" y="2143012"/>
              <a:ext cx="216426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2254971" y="2126298"/>
              <a:ext cx="0" cy="11521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2254972" y="2143012"/>
              <a:ext cx="1606403" cy="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hoek 22"/>
            <p:cNvSpPr/>
            <p:nvPr/>
          </p:nvSpPr>
          <p:spPr>
            <a:xfrm>
              <a:off x="1966537" y="142293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40" name="Rechte verbindingslijn 39"/>
            <p:cNvCxnSpPr/>
            <p:nvPr/>
          </p:nvCxnSpPr>
          <p:spPr>
            <a:xfrm flipH="1">
              <a:off x="2038545" y="2143012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/>
            <p:cNvSpPr txBox="1"/>
            <p:nvPr/>
          </p:nvSpPr>
          <p:spPr>
            <a:xfrm>
              <a:off x="372494" y="1993578"/>
              <a:ext cx="138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0,25 MPa  (2,5 bar) *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Rechte verbindingslijn 44"/>
            <p:cNvCxnSpPr/>
            <p:nvPr/>
          </p:nvCxnSpPr>
          <p:spPr>
            <a:xfrm flipH="1">
              <a:off x="2076166" y="1134900"/>
              <a:ext cx="208661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/>
            <p:cNvSpPr txBox="1"/>
            <p:nvPr/>
          </p:nvSpPr>
          <p:spPr>
            <a:xfrm>
              <a:off x="349612" y="981011"/>
              <a:ext cx="14305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400" dirty="0" smtClean="0">
                  <a:solidFill>
                    <a:prstClr val="black"/>
                  </a:solidFill>
                </a:rPr>
                <a:t>  1,1 MPa  (11 bar)**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56" name="Tekstvak 55"/>
            <p:cNvSpPr txBox="1"/>
            <p:nvPr/>
          </p:nvSpPr>
          <p:spPr>
            <a:xfrm rot="16200000">
              <a:off x="1380726" y="443811"/>
              <a:ext cx="93006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persdruk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1779566" y="3124537"/>
              <a:ext cx="213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0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Rechte verbindingslijn 66"/>
            <p:cNvCxnSpPr/>
            <p:nvPr/>
          </p:nvCxnSpPr>
          <p:spPr>
            <a:xfrm>
              <a:off x="2038545" y="3324825"/>
              <a:ext cx="0" cy="787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2254971" y="3679283"/>
              <a:ext cx="1" cy="4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 flipV="1">
              <a:off x="2042509" y="4020092"/>
              <a:ext cx="212463" cy="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 flipH="1">
              <a:off x="2074549" y="3295140"/>
              <a:ext cx="180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kstvak 102"/>
            <p:cNvSpPr txBox="1"/>
            <p:nvPr/>
          </p:nvSpPr>
          <p:spPr>
            <a:xfrm>
              <a:off x="1930269" y="4093313"/>
              <a:ext cx="441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∆p0-1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 flipH="1">
              <a:off x="2164759" y="5130060"/>
              <a:ext cx="5725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 flipV="1">
              <a:off x="2164759" y="4401090"/>
              <a:ext cx="0" cy="72897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/>
            <p:cNvCxnSpPr/>
            <p:nvPr/>
          </p:nvCxnSpPr>
          <p:spPr>
            <a:xfrm flipV="1">
              <a:off x="2254970" y="4020091"/>
              <a:ext cx="1627206" cy="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kstvak 130"/>
            <p:cNvSpPr txBox="1"/>
            <p:nvPr/>
          </p:nvSpPr>
          <p:spPr>
            <a:xfrm>
              <a:off x="2413865" y="3503444"/>
              <a:ext cx="12938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 10 min:</a:t>
              </a:r>
            </a:p>
            <a:p>
              <a:pPr algn="ctr"/>
              <a:endParaRPr lang="nl-NL" sz="1400" dirty="0">
                <a:solidFill>
                  <a:prstClr val="black"/>
                </a:solidFill>
              </a:endParaRP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4043025" y="1134900"/>
              <a:ext cx="15508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 flipV="1">
              <a:off x="3861375" y="1134900"/>
              <a:ext cx="181650" cy="99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3861375" y="2143012"/>
              <a:ext cx="0" cy="11361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5593893" y="113490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5887175" y="3293068"/>
              <a:ext cx="347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tijd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Rechte verbindingslijn 89"/>
            <p:cNvCxnSpPr/>
            <p:nvPr/>
          </p:nvCxnSpPr>
          <p:spPr>
            <a:xfrm>
              <a:off x="4043025" y="113490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/>
            <p:cNvCxnSpPr/>
            <p:nvPr/>
          </p:nvCxnSpPr>
          <p:spPr>
            <a:xfrm>
              <a:off x="3882176" y="3731358"/>
              <a:ext cx="0" cy="381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>
              <a:off x="4043025" y="3659762"/>
              <a:ext cx="0" cy="453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>
            <a:xfrm>
              <a:off x="3952200" y="2143755"/>
              <a:ext cx="238397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>
            <a:xfrm>
              <a:off x="5530734" y="113490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vak 115"/>
            <p:cNvSpPr txBox="1"/>
            <p:nvPr/>
          </p:nvSpPr>
          <p:spPr>
            <a:xfrm>
              <a:off x="3767552" y="4081799"/>
              <a:ext cx="441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∆p1-2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 flipV="1">
              <a:off x="3872248" y="4020091"/>
              <a:ext cx="212463" cy="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>
              <a:off x="3964613" y="4401090"/>
              <a:ext cx="0" cy="72897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/>
            <p:cNvCxnSpPr/>
            <p:nvPr/>
          </p:nvCxnSpPr>
          <p:spPr>
            <a:xfrm flipH="1">
              <a:off x="5602742" y="3634127"/>
              <a:ext cx="1" cy="1131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chte verbindingslijn 134"/>
            <p:cNvCxnSpPr/>
            <p:nvPr/>
          </p:nvCxnSpPr>
          <p:spPr>
            <a:xfrm>
              <a:off x="4043025" y="4020091"/>
              <a:ext cx="1559717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kstvak 135"/>
            <p:cNvSpPr txBox="1"/>
            <p:nvPr/>
          </p:nvSpPr>
          <p:spPr>
            <a:xfrm>
              <a:off x="4182483" y="3496873"/>
              <a:ext cx="1256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10 min: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43" name="Rechthoek 142"/>
            <p:cNvSpPr/>
            <p:nvPr/>
          </p:nvSpPr>
          <p:spPr>
            <a:xfrm>
              <a:off x="3861374" y="1477635"/>
              <a:ext cx="1934761" cy="15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4" name="Tekstvak 143"/>
            <p:cNvSpPr txBox="1"/>
            <p:nvPr/>
          </p:nvSpPr>
          <p:spPr>
            <a:xfrm>
              <a:off x="6336176" y="1989867"/>
              <a:ext cx="269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5" name="Tekstvak 144"/>
            <p:cNvSpPr txBox="1"/>
            <p:nvPr/>
          </p:nvSpPr>
          <p:spPr>
            <a:xfrm>
              <a:off x="6319229" y="966486"/>
              <a:ext cx="269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6" name="Tekstvak 145"/>
            <p:cNvSpPr txBox="1"/>
            <p:nvPr/>
          </p:nvSpPr>
          <p:spPr>
            <a:xfrm>
              <a:off x="2747256" y="4029325"/>
              <a:ext cx="7444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nl-NL" sz="16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 smtClean="0">
                  <a:solidFill>
                    <a:prstClr val="black"/>
                  </a:solidFill>
                </a:rPr>
                <a:t>=</a:t>
              </a:r>
              <a:r>
                <a:rPr lang="nl-NL" sz="16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 smtClean="0">
                  <a:solidFill>
                    <a:prstClr val="black"/>
                  </a:solidFill>
                </a:rPr>
                <a:t>0 =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lekdicht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52" name="Tekstvak 151"/>
            <p:cNvSpPr txBox="1"/>
            <p:nvPr/>
          </p:nvSpPr>
          <p:spPr>
            <a:xfrm>
              <a:off x="4383658" y="3999643"/>
              <a:ext cx="10185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nl-NL" sz="16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 smtClean="0">
                  <a:solidFill>
                    <a:prstClr val="black"/>
                  </a:solidFill>
                </a:rPr>
                <a:t>=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 smtClean="0">
                  <a:solidFill>
                    <a:prstClr val="black"/>
                  </a:solidFill>
                </a:rPr>
                <a:t>0 =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drukbestendig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56" name="Rechte verbindingslijn 155"/>
            <p:cNvCxnSpPr/>
            <p:nvPr/>
          </p:nvCxnSpPr>
          <p:spPr>
            <a:xfrm>
              <a:off x="2038545" y="4457551"/>
              <a:ext cx="0" cy="1410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chte verbindingslijn 157"/>
            <p:cNvCxnSpPr/>
            <p:nvPr/>
          </p:nvCxnSpPr>
          <p:spPr>
            <a:xfrm>
              <a:off x="5593893" y="5517232"/>
              <a:ext cx="0" cy="350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echte verbindingslijn 161"/>
            <p:cNvCxnSpPr/>
            <p:nvPr/>
          </p:nvCxnSpPr>
          <p:spPr>
            <a:xfrm>
              <a:off x="2038545" y="5692606"/>
              <a:ext cx="356419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kstvak 162"/>
            <p:cNvSpPr txBox="1"/>
            <p:nvPr/>
          </p:nvSpPr>
          <p:spPr>
            <a:xfrm>
              <a:off x="2944307" y="5356703"/>
              <a:ext cx="693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&gt; 20 min.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65" name="Rechte verbindingslijn 164"/>
            <p:cNvCxnSpPr/>
            <p:nvPr/>
          </p:nvCxnSpPr>
          <p:spPr>
            <a:xfrm>
              <a:off x="1931176" y="1376151"/>
              <a:ext cx="3882144" cy="131185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chte verbindingslijn 166"/>
            <p:cNvCxnSpPr/>
            <p:nvPr/>
          </p:nvCxnSpPr>
          <p:spPr>
            <a:xfrm>
              <a:off x="1913991" y="1494940"/>
              <a:ext cx="3882144" cy="135659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4127598" y="4837672"/>
              <a:ext cx="3008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max. snelheid voor het (verder) op druk brengen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van de installatie:  100 kPa (1 bar/s)  </a:t>
              </a:r>
              <a:r>
                <a:rPr lang="nl-NL" dirty="0" smtClean="0">
                  <a:solidFill>
                    <a:prstClr val="black"/>
                  </a:solidFill>
                </a:rPr>
                <a:t>  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49850" y="5130059"/>
              <a:ext cx="16184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*   +/- 0,02 MPa (0,2 bar)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** +/- </a:t>
              </a:r>
              <a:r>
                <a:rPr lang="nl-NL" sz="1400" dirty="0">
                  <a:solidFill>
                    <a:prstClr val="black"/>
                  </a:solidFill>
                </a:rPr>
                <a:t>0,05 MPa (0,5 bar)</a:t>
              </a:r>
              <a:endParaRPr lang="nl-NL" sz="1400" dirty="0" smtClean="0">
                <a:solidFill>
                  <a:prstClr val="black"/>
                </a:solidFill>
              </a:endParaRP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626609" y="172142"/>
            <a:ext cx="1132925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2400" b="1" dirty="0">
              <a:solidFill>
                <a:srgbClr val="DF3A07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3386502" y="165078"/>
            <a:ext cx="472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DF3A07"/>
                </a:solidFill>
              </a:rPr>
              <a:t>Testmethode A met drinkwater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988" y="6271724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5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656492" y="385428"/>
          <a:ext cx="10945218" cy="5086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Samenvatting </a:t>
                      </a:r>
                      <a:r>
                        <a:rPr lang="nl-NL" sz="1400" dirty="0" smtClean="0">
                          <a:effectLst/>
                        </a:rPr>
                        <a:t>WB 2.3: </a:t>
                      </a:r>
                      <a:r>
                        <a:rPr lang="nl-NL" sz="1400" dirty="0">
                          <a:effectLst/>
                        </a:rPr>
                        <a:t>persmethode </a:t>
                      </a:r>
                      <a:r>
                        <a:rPr lang="nl-NL" sz="1400" dirty="0" smtClean="0">
                          <a:effectLst/>
                        </a:rPr>
                        <a:t>B </a:t>
                      </a:r>
                      <a:r>
                        <a:rPr lang="nl-NL" sz="1400" dirty="0">
                          <a:effectLst/>
                        </a:rPr>
                        <a:t>met drinkwater voor bepaling dichtheid leidingwaterinstallatie  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Leidingmaterialen:</a:t>
                      </a:r>
                      <a:r>
                        <a:rPr lang="nl-NL" sz="1200" dirty="0">
                          <a:effectLst/>
                        </a:rPr>
                        <a:t>  </a:t>
                      </a:r>
                      <a:r>
                        <a:rPr lang="nl-NL" sz="1200" dirty="0" smtClean="0">
                          <a:effectLst/>
                        </a:rPr>
                        <a:t>visco </a:t>
                      </a:r>
                      <a:r>
                        <a:rPr lang="nl-NL" sz="1200" dirty="0">
                          <a:effectLst/>
                        </a:rPr>
                        <a:t>elastische materialen (PE, PP, PE-X, PA, PB) en combinatie van visco elastische materialen met andere </a:t>
                      </a:r>
                      <a:r>
                        <a:rPr lang="nl-NL" sz="1200" dirty="0" smtClean="0">
                          <a:effectLst/>
                        </a:rPr>
                        <a:t>materialen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Middellijnen:  </a:t>
                      </a:r>
                      <a:r>
                        <a:rPr lang="nl-NL" sz="1200" dirty="0" smtClean="0">
                          <a:effectLst/>
                        </a:rPr>
                        <a:t>&gt; </a:t>
                      </a:r>
                      <a:r>
                        <a:rPr lang="nl-NL" sz="1200" dirty="0">
                          <a:effectLst/>
                        </a:rPr>
                        <a:t>63 mm uitwendig </a:t>
                      </a:r>
                      <a:r>
                        <a:rPr lang="nl-NL" sz="1200" dirty="0" smtClean="0">
                          <a:effectLst/>
                        </a:rPr>
                        <a:t>(kunststoffen)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Schone perspomp    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Manometer </a:t>
                      </a:r>
                      <a:r>
                        <a:rPr lang="nl-NL" sz="1200" b="0" dirty="0" smtClean="0">
                          <a:effectLst/>
                        </a:rPr>
                        <a:t>(ook digitaal)</a:t>
                      </a:r>
                      <a:r>
                        <a:rPr lang="nl-NL" sz="1200" b="1" dirty="0" smtClean="0">
                          <a:effectLst/>
                        </a:rPr>
                        <a:t> :  </a:t>
                      </a:r>
                      <a:r>
                        <a:rPr lang="nl-NL" sz="1200" dirty="0" smtClean="0">
                          <a:effectLst/>
                        </a:rPr>
                        <a:t>0 - 1,6 </a:t>
                      </a:r>
                      <a:r>
                        <a:rPr lang="nl-NL" sz="1200" dirty="0">
                          <a:effectLst/>
                        </a:rPr>
                        <a:t>MPa (16 bar) en </a:t>
                      </a:r>
                      <a:r>
                        <a:rPr lang="nl-NL" sz="1200" dirty="0" smtClean="0">
                          <a:effectLst/>
                        </a:rPr>
                        <a:t>afleesbaarheid gelijk </a:t>
                      </a:r>
                      <a:r>
                        <a:rPr lang="nl-NL" sz="1200" dirty="0">
                          <a:effectLst/>
                        </a:rPr>
                        <a:t>of kleiner dan 0,05 MPa (0,5 bar).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Mechanische filter voor deeltjes &gt; 150 µm  (indien deze deeltjes in het drinkwater aanwezig zijn)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Toestellen en bepaalde appendages loskoppelen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(aansluitingen afdoppen/passtukken). </a:t>
                      </a:r>
                      <a:r>
                        <a:rPr lang="nl-NL" sz="1200" dirty="0" smtClean="0">
                          <a:effectLst/>
                        </a:rPr>
                        <a:t>Alle </a:t>
                      </a:r>
                      <a:r>
                        <a:rPr lang="nl-NL" sz="1200" dirty="0">
                          <a:effectLst/>
                        </a:rPr>
                        <a:t>uiteinden van leidingen voorzien van </a:t>
                      </a:r>
                      <a:r>
                        <a:rPr lang="nl-NL" sz="1200" dirty="0" smtClean="0">
                          <a:effectLst/>
                        </a:rPr>
                        <a:t>ontluchtingsstoppen </a:t>
                      </a:r>
                      <a:r>
                        <a:rPr lang="nl-NL" sz="1200" dirty="0">
                          <a:effectLst/>
                        </a:rPr>
                        <a:t>of (af)tapkranen (bestand tegen de persdruk).  </a:t>
                      </a:r>
                      <a:r>
                        <a:rPr lang="nl-NL" sz="1200" dirty="0" smtClean="0">
                          <a:effectLst/>
                        </a:rPr>
                        <a:t>                                                                                                                           Leidingen/installatie </a:t>
                      </a:r>
                      <a:r>
                        <a:rPr lang="nl-NL" sz="1200" dirty="0">
                          <a:effectLst/>
                        </a:rPr>
                        <a:t>geleidelijk vullen en </a:t>
                      </a:r>
                      <a:r>
                        <a:rPr lang="nl-NL" sz="1200" b="1" dirty="0">
                          <a:effectLst/>
                        </a:rPr>
                        <a:t>op alle uiteinden lucht laten ontsnappen</a:t>
                      </a:r>
                      <a:r>
                        <a:rPr lang="nl-NL" sz="1200" dirty="0">
                          <a:effectLst/>
                        </a:rPr>
                        <a:t>. </a:t>
                      </a: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</a:rPr>
                        <a:t>Als </a:t>
                      </a:r>
                      <a:r>
                        <a:rPr lang="nl-NL" sz="1200" i="1" dirty="0">
                          <a:effectLst/>
                        </a:rPr>
                        <a:t>het leidingdeel of de installatie niet luchtvrij </a:t>
                      </a:r>
                      <a:r>
                        <a:rPr lang="nl-NL" sz="1200" i="1" dirty="0" smtClean="0">
                          <a:effectLst/>
                        </a:rPr>
                        <a:t>is, </a:t>
                      </a:r>
                      <a:r>
                        <a:rPr lang="nl-NL" sz="1200" i="1" dirty="0">
                          <a:effectLst/>
                        </a:rPr>
                        <a:t>dan zijn geen goede persproeven mogelijk. </a:t>
                      </a:r>
                      <a:endParaRPr lang="nl-NL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7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Temperaturen (T):  </a:t>
                      </a:r>
                      <a:r>
                        <a:rPr lang="nl-NL" sz="1200" dirty="0">
                          <a:effectLst/>
                        </a:rPr>
                        <a:t>drinkwater  </a:t>
                      </a:r>
                      <a:r>
                        <a:rPr lang="nl-NL" sz="1200" u="sng" dirty="0">
                          <a:effectLst/>
                        </a:rPr>
                        <a:t>&gt;</a:t>
                      </a:r>
                      <a:r>
                        <a:rPr lang="nl-NL" sz="1200" dirty="0">
                          <a:effectLst/>
                        </a:rPr>
                        <a:t> 4 °C,  </a:t>
                      </a:r>
                      <a:r>
                        <a:rPr lang="nl-NL" sz="1200" u="sng" dirty="0">
                          <a:effectLst/>
                        </a:rPr>
                        <a:t>&lt;</a:t>
                      </a:r>
                      <a:r>
                        <a:rPr lang="nl-NL" sz="1200" dirty="0">
                          <a:effectLst/>
                        </a:rPr>
                        <a:t> 25 °C  en  omgeving  </a:t>
                      </a:r>
                      <a:r>
                        <a:rPr lang="nl-NL" sz="1200" u="sng" dirty="0">
                          <a:effectLst/>
                        </a:rPr>
                        <a:t>&gt;</a:t>
                      </a:r>
                      <a:r>
                        <a:rPr lang="nl-NL" sz="1200" dirty="0">
                          <a:effectLst/>
                        </a:rPr>
                        <a:t> 4 °C,  </a:t>
                      </a:r>
                      <a:r>
                        <a:rPr lang="nl-NL" sz="1200" u="sng" dirty="0">
                          <a:effectLst/>
                        </a:rPr>
                        <a:t>&lt;</a:t>
                      </a:r>
                      <a:r>
                        <a:rPr lang="nl-NL" sz="1200" dirty="0">
                          <a:effectLst/>
                        </a:rPr>
                        <a:t> 30 °C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Bij ∆T </a:t>
                      </a:r>
                      <a:r>
                        <a:rPr lang="nl-NL" sz="1200" dirty="0" smtClean="0">
                          <a:effectLst/>
                        </a:rPr>
                        <a:t>drinkwater t.o.v. omgeving </a:t>
                      </a:r>
                      <a:r>
                        <a:rPr lang="nl-NL" sz="1200" dirty="0">
                          <a:effectLst/>
                        </a:rPr>
                        <a:t>&gt; 5°C, leiding/installatie vullen 30 min voorafgaand aan afpersen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8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Druk geleidelijk </a:t>
                      </a:r>
                      <a:r>
                        <a:rPr lang="nl-NL" sz="1200" b="1" dirty="0" smtClean="0">
                          <a:effectLst/>
                        </a:rPr>
                        <a:t>op 0,25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0,05 MPa </a:t>
                      </a:r>
                      <a:r>
                        <a:rPr lang="nl-NL" sz="1200" b="1" dirty="0">
                          <a:effectLst/>
                        </a:rPr>
                        <a:t>(2,5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0,5 bar</a:t>
                      </a:r>
                      <a:r>
                        <a:rPr lang="nl-NL" sz="1200" b="1" dirty="0">
                          <a:effectLst/>
                        </a:rPr>
                        <a:t>) </a:t>
                      </a:r>
                      <a:r>
                        <a:rPr lang="nl-NL" sz="1200" b="1" dirty="0" smtClean="0">
                          <a:effectLst/>
                        </a:rPr>
                        <a:t>brengen.  Sluit het systeem.  Herstel gedurende 20 min zo nodig de persdruk. Controleer daarna of persdruk 10 min gehandhaafd blijft.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Bij </a:t>
                      </a:r>
                      <a:r>
                        <a:rPr lang="nl-NL" sz="1200" dirty="0">
                          <a:effectLst/>
                        </a:rPr>
                        <a:t>geen drukafname zijn </a:t>
                      </a:r>
                      <a:r>
                        <a:rPr lang="nl-NL" sz="1200" dirty="0" smtClean="0">
                          <a:effectLst/>
                        </a:rPr>
                        <a:t>de </a:t>
                      </a:r>
                      <a:r>
                        <a:rPr lang="nl-NL" sz="1200" dirty="0">
                          <a:effectLst/>
                        </a:rPr>
                        <a:t>verbindingen lekdicht. </a:t>
                      </a:r>
                      <a:r>
                        <a:rPr lang="nl-NL" sz="1200" dirty="0" smtClean="0">
                          <a:effectLst/>
                        </a:rPr>
                        <a:t>Bij </a:t>
                      </a:r>
                      <a:r>
                        <a:rPr lang="nl-NL" sz="1200" dirty="0">
                          <a:effectLst/>
                        </a:rPr>
                        <a:t>twijfel de druk aflaten en procedure herhalen. Bij drukafname lekkage(s) achterhalen en herstellen en persproef herhalen.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Druk geleidelijk verder opvoeren tot 1,1 maal max. werkdruk, doch </a:t>
                      </a:r>
                      <a:r>
                        <a:rPr lang="nl-NL" sz="1200" b="1" u="sng" dirty="0">
                          <a:effectLst/>
                        </a:rPr>
                        <a:t>&gt;</a:t>
                      </a:r>
                      <a:r>
                        <a:rPr lang="nl-NL" sz="1200" b="1" dirty="0">
                          <a:effectLst/>
                        </a:rPr>
                        <a:t> 1,1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0,05 MPa </a:t>
                      </a:r>
                      <a:r>
                        <a:rPr lang="nl-NL" sz="1200" b="1" dirty="0">
                          <a:effectLst/>
                        </a:rPr>
                        <a:t>(11 </a:t>
                      </a:r>
                      <a:r>
                        <a:rPr lang="nl-NL" sz="1200" b="1" u="sng" dirty="0" smtClean="0"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effectLst/>
                        </a:rPr>
                        <a:t> 0,5 bar). Sluit het systeem. Herstel gedurende 20 min zo nodig de persdruk. Controleer daarna of de persdruk 10 min gehandhaafd blijft. </a:t>
                      </a:r>
                      <a:r>
                        <a:rPr lang="nl-NL" sz="1200" dirty="0" smtClean="0">
                          <a:effectLst/>
                        </a:rPr>
                        <a:t>Bij </a:t>
                      </a:r>
                      <a:r>
                        <a:rPr lang="nl-NL" sz="1200" dirty="0">
                          <a:effectLst/>
                        </a:rPr>
                        <a:t>geen drukafname zijn de verbindingen drukbestendig. Bij twijfel de druk aflaten en procedure herhalen. Bij drukafname lekkage(s) </a:t>
                      </a:r>
                      <a:r>
                        <a:rPr lang="nl-NL" sz="1200" dirty="0" smtClean="0">
                          <a:effectLst/>
                        </a:rPr>
                        <a:t>achterhalen, herstellen </a:t>
                      </a:r>
                      <a:r>
                        <a:rPr lang="nl-NL" sz="1200" dirty="0">
                          <a:effectLst/>
                        </a:rPr>
                        <a:t>en persproef </a:t>
                      </a:r>
                      <a:r>
                        <a:rPr lang="nl-NL" sz="1200" dirty="0" smtClean="0">
                          <a:effectLst/>
                        </a:rPr>
                        <a:t>herhalen.     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Leidingen/installatie </a:t>
                      </a:r>
                      <a:r>
                        <a:rPr lang="nl-NL" sz="1200" b="1" dirty="0" smtClean="0">
                          <a:effectLst/>
                        </a:rPr>
                        <a:t>droogzetten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tenzij de installatie binnen een week na de persproeven in gebruik wordt genomen.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Vul </a:t>
                      </a:r>
                      <a:r>
                        <a:rPr lang="nl-NL" sz="1200" b="1" dirty="0" smtClean="0">
                          <a:effectLst/>
                        </a:rPr>
                        <a:t>voor zover mogelijk het </a:t>
                      </a:r>
                      <a:r>
                        <a:rPr lang="nl-NL" sz="1200" b="1" dirty="0">
                          <a:effectLst/>
                        </a:rPr>
                        <a:t>formulier in </a:t>
                      </a:r>
                      <a:r>
                        <a:rPr lang="nl-NL" sz="1200" dirty="0">
                          <a:effectLst/>
                        </a:rPr>
                        <a:t>voor de bepaling van de dichtheid van het betreffende </a:t>
                      </a:r>
                      <a:r>
                        <a:rPr lang="nl-NL" sz="1200" dirty="0" smtClean="0">
                          <a:effectLst/>
                        </a:rPr>
                        <a:t>installatiedeel of </a:t>
                      </a:r>
                      <a:r>
                        <a:rPr lang="nl-NL" sz="1200" dirty="0">
                          <a:effectLst/>
                        </a:rPr>
                        <a:t>van de gehele installatie.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12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Volledige informatie over eisen en uitvoering </a:t>
                      </a:r>
                      <a:r>
                        <a:rPr lang="nl-NL" sz="1200" dirty="0" smtClean="0">
                          <a:effectLst/>
                        </a:rPr>
                        <a:t>persproef </a:t>
                      </a:r>
                      <a:r>
                        <a:rPr lang="nl-NL" sz="1200" dirty="0">
                          <a:effectLst/>
                        </a:rPr>
                        <a:t>staat in Waterwerkblad WB 2.3 (jan. 2018)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7100" y="1794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91824" y="580676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rgbClr val="EA8B00"/>
                </a:solidFill>
              </a:rPr>
              <a:t>B</a:t>
            </a:r>
            <a:endParaRPr lang="nl-NL" sz="6000" b="1" dirty="0">
              <a:solidFill>
                <a:srgbClr val="EA8B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988" y="6314600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5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vak 77"/>
          <p:cNvSpPr txBox="1"/>
          <p:nvPr/>
        </p:nvSpPr>
        <p:spPr>
          <a:xfrm>
            <a:off x="890569" y="97563"/>
            <a:ext cx="1064493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2400" b="1" dirty="0">
              <a:solidFill>
                <a:srgbClr val="DF3A07"/>
              </a:solidFill>
            </a:endParaRPr>
          </a:p>
        </p:txBody>
      </p:sp>
      <p:sp>
        <p:nvSpPr>
          <p:cNvPr id="80" name="Tekstvak 79"/>
          <p:cNvSpPr txBox="1"/>
          <p:nvPr/>
        </p:nvSpPr>
        <p:spPr>
          <a:xfrm>
            <a:off x="3687229" y="97562"/>
            <a:ext cx="474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DF3A07"/>
                </a:solidFill>
              </a:rPr>
              <a:t>Testmethode B met drinkwater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0" y="126514"/>
            <a:ext cx="11276250" cy="6546653"/>
            <a:chOff x="0" y="126514"/>
            <a:chExt cx="11276250" cy="6546653"/>
          </a:xfrm>
        </p:grpSpPr>
        <p:sp>
          <p:nvSpPr>
            <p:cNvPr id="46" name="Tekstvak 45"/>
            <p:cNvSpPr txBox="1"/>
            <p:nvPr/>
          </p:nvSpPr>
          <p:spPr>
            <a:xfrm>
              <a:off x="630783" y="1437657"/>
              <a:ext cx="19570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400" dirty="0" smtClean="0">
                  <a:solidFill>
                    <a:prstClr val="black"/>
                  </a:solidFill>
                </a:rPr>
                <a:t>  1,1 MPa  (11 bar) **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56" name="Tekstvak 55"/>
            <p:cNvSpPr txBox="1"/>
            <p:nvPr/>
          </p:nvSpPr>
          <p:spPr>
            <a:xfrm rot="16200000">
              <a:off x="2447835" y="920287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persdruk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Rechte verbindingslijn 66"/>
            <p:cNvCxnSpPr/>
            <p:nvPr/>
          </p:nvCxnSpPr>
          <p:spPr>
            <a:xfrm>
              <a:off x="7063746" y="4567524"/>
              <a:ext cx="0" cy="393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3273436" y="3885369"/>
              <a:ext cx="0" cy="298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 flipV="1">
              <a:off x="3273437" y="3915744"/>
              <a:ext cx="363167" cy="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kstvak 102"/>
            <p:cNvSpPr txBox="1"/>
            <p:nvPr/>
          </p:nvSpPr>
          <p:spPr>
            <a:xfrm>
              <a:off x="2912867" y="4233232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∆p0-1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 flipH="1">
              <a:off x="3455020" y="6073345"/>
              <a:ext cx="76341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 flipV="1">
              <a:off x="3424950" y="4577855"/>
              <a:ext cx="0" cy="149549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kstvak 130"/>
            <p:cNvSpPr txBox="1"/>
            <p:nvPr/>
          </p:nvSpPr>
          <p:spPr>
            <a:xfrm>
              <a:off x="5538019" y="3993722"/>
              <a:ext cx="11592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10 min: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6950661" y="5780958"/>
              <a:ext cx="40110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max. snelheid voor het (verder) op druk brengen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van de installatie: 100 kPa (1 bar/s)  </a:t>
              </a:r>
              <a:r>
                <a:rPr lang="nl-NL" dirty="0" smtClean="0">
                  <a:solidFill>
                    <a:prstClr val="black"/>
                  </a:solidFill>
                </a:rPr>
                <a:t>  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3273436" y="4615052"/>
              <a:ext cx="0" cy="2058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>
              <a:off x="7054479" y="3880704"/>
              <a:ext cx="0" cy="338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vak 115"/>
            <p:cNvSpPr txBox="1"/>
            <p:nvPr/>
          </p:nvSpPr>
          <p:spPr>
            <a:xfrm>
              <a:off x="6683085" y="4183855"/>
              <a:ext cx="952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∆p1-2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 flipV="1">
              <a:off x="6701242" y="3915747"/>
              <a:ext cx="353237" cy="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 flipH="1">
              <a:off x="6891684" y="4594779"/>
              <a:ext cx="1" cy="147856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/>
            <p:cNvCxnSpPr/>
            <p:nvPr/>
          </p:nvCxnSpPr>
          <p:spPr>
            <a:xfrm>
              <a:off x="7054479" y="1628257"/>
              <a:ext cx="0" cy="21298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chte verbindingslijn 134"/>
            <p:cNvCxnSpPr/>
            <p:nvPr/>
          </p:nvCxnSpPr>
          <p:spPr>
            <a:xfrm>
              <a:off x="8746556" y="3944364"/>
              <a:ext cx="134328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kstvak 145"/>
            <p:cNvSpPr txBox="1"/>
            <p:nvPr/>
          </p:nvSpPr>
          <p:spPr>
            <a:xfrm>
              <a:off x="5575372" y="4881066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nl-NL" sz="1400" dirty="0" smtClean="0">
                  <a:solidFill>
                    <a:prstClr val="black"/>
                  </a:solidFill>
                </a:rPr>
                <a:t> = 0 =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lekdicht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" name="Rechte verbindingslijn 2"/>
            <p:cNvCxnSpPr/>
            <p:nvPr/>
          </p:nvCxnSpPr>
          <p:spPr>
            <a:xfrm>
              <a:off x="3273438" y="1023867"/>
              <a:ext cx="0" cy="273630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>
              <a:off x="3280235" y="3748585"/>
              <a:ext cx="740858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3273439" y="2608787"/>
              <a:ext cx="405023" cy="1151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3644590" y="2625500"/>
              <a:ext cx="4941" cy="11179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hoek 22"/>
            <p:cNvSpPr/>
            <p:nvPr/>
          </p:nvSpPr>
          <p:spPr>
            <a:xfrm>
              <a:off x="3149950" y="1887963"/>
              <a:ext cx="3704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40" name="Rechte verbindingslijn 39"/>
            <p:cNvCxnSpPr/>
            <p:nvPr/>
          </p:nvCxnSpPr>
          <p:spPr>
            <a:xfrm flipH="1">
              <a:off x="3273438" y="2608043"/>
              <a:ext cx="216690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/>
            <p:cNvSpPr txBox="1"/>
            <p:nvPr/>
          </p:nvSpPr>
          <p:spPr>
            <a:xfrm>
              <a:off x="707325" y="2455459"/>
              <a:ext cx="1845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0,25 MPa  (2,5 bar) *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Rechte verbindingslijn 44"/>
            <p:cNvCxnSpPr/>
            <p:nvPr/>
          </p:nvCxnSpPr>
          <p:spPr>
            <a:xfrm flipH="1">
              <a:off x="3337954" y="1599931"/>
              <a:ext cx="55244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/>
            <p:cNvSpPr txBox="1"/>
            <p:nvPr/>
          </p:nvSpPr>
          <p:spPr>
            <a:xfrm>
              <a:off x="2832016" y="35729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0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82" name="Rechte verbindingslijn 81"/>
            <p:cNvCxnSpPr/>
            <p:nvPr/>
          </p:nvCxnSpPr>
          <p:spPr>
            <a:xfrm flipH="1">
              <a:off x="3335182" y="3760171"/>
              <a:ext cx="3094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>
              <a:off x="8752335" y="1599931"/>
              <a:ext cx="17193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 flipV="1">
              <a:off x="6735926" y="1591544"/>
              <a:ext cx="327820" cy="10339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7899887" y="1648743"/>
              <a:ext cx="0" cy="21093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752335" y="166281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10812662" y="3586752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tijd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Rechte verbindingslijn 89"/>
            <p:cNvCxnSpPr/>
            <p:nvPr/>
          </p:nvCxnSpPr>
          <p:spPr>
            <a:xfrm>
              <a:off x="6710956" y="1599931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>
            <a:xfrm>
              <a:off x="6555199" y="2608786"/>
              <a:ext cx="408832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kstvak 143"/>
            <p:cNvSpPr txBox="1"/>
            <p:nvPr/>
          </p:nvSpPr>
          <p:spPr>
            <a:xfrm>
              <a:off x="10643522" y="2454899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5" name="Tekstvak 144"/>
            <p:cNvSpPr txBox="1"/>
            <p:nvPr/>
          </p:nvSpPr>
          <p:spPr>
            <a:xfrm>
              <a:off x="10614460" y="1431518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" name="Rechte verbindingslijn 3"/>
            <p:cNvCxnSpPr/>
            <p:nvPr/>
          </p:nvCxnSpPr>
          <p:spPr>
            <a:xfrm>
              <a:off x="4530910" y="2625500"/>
              <a:ext cx="0" cy="11179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5363950" y="2608786"/>
              <a:ext cx="0" cy="11346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H="1">
              <a:off x="10082140" y="1661141"/>
              <a:ext cx="7704" cy="20990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 flipH="1">
              <a:off x="5383358" y="2628234"/>
              <a:ext cx="13525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 flipH="1">
              <a:off x="5353167" y="3944364"/>
              <a:ext cx="1" cy="1544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 flipH="1">
              <a:off x="6710957" y="3818483"/>
              <a:ext cx="1" cy="15108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5354330" y="3913994"/>
              <a:ext cx="1356627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3651015" y="3819777"/>
              <a:ext cx="0" cy="1141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flipH="1">
              <a:off x="3678462" y="3913994"/>
              <a:ext cx="167586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vak 58"/>
            <p:cNvSpPr txBox="1"/>
            <p:nvPr/>
          </p:nvSpPr>
          <p:spPr>
            <a:xfrm>
              <a:off x="3957375" y="3977795"/>
              <a:ext cx="120257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druk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gedurende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20 min.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zo nodig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herstellen </a:t>
              </a:r>
              <a:r>
                <a:rPr lang="nl-NL" dirty="0" smtClean="0">
                  <a:solidFill>
                    <a:prstClr val="black"/>
                  </a:solidFill>
                </a:rPr>
                <a:t>   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149" name="Rechte verbindingslijn 148"/>
            <p:cNvCxnSpPr/>
            <p:nvPr/>
          </p:nvCxnSpPr>
          <p:spPr>
            <a:xfrm>
              <a:off x="8746556" y="3880705"/>
              <a:ext cx="0" cy="1330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kstvak 152"/>
            <p:cNvSpPr txBox="1"/>
            <p:nvPr/>
          </p:nvSpPr>
          <p:spPr>
            <a:xfrm>
              <a:off x="7442903" y="4002559"/>
              <a:ext cx="120257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druk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gedurende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20 min.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zo nodig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herstellen </a:t>
              </a:r>
              <a:r>
                <a:rPr lang="nl-NL" dirty="0" smtClean="0">
                  <a:solidFill>
                    <a:prstClr val="black"/>
                  </a:solidFill>
                </a:rPr>
                <a:t>   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155" name="Rechte verbindingslijn 154"/>
            <p:cNvCxnSpPr/>
            <p:nvPr/>
          </p:nvCxnSpPr>
          <p:spPr>
            <a:xfrm flipH="1">
              <a:off x="7056176" y="3916311"/>
              <a:ext cx="167586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kstvak 155"/>
            <p:cNvSpPr txBox="1"/>
            <p:nvPr/>
          </p:nvSpPr>
          <p:spPr>
            <a:xfrm>
              <a:off x="8890150" y="3974472"/>
              <a:ext cx="11592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10 min: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>
              <a:off x="10089844" y="3880705"/>
              <a:ext cx="0" cy="1115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hthoek 157"/>
            <p:cNvSpPr/>
            <p:nvPr/>
          </p:nvSpPr>
          <p:spPr>
            <a:xfrm>
              <a:off x="6399440" y="1942666"/>
              <a:ext cx="4289377" cy="16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61" name="Rechte verbindingslijn 160"/>
            <p:cNvCxnSpPr/>
            <p:nvPr/>
          </p:nvCxnSpPr>
          <p:spPr>
            <a:xfrm>
              <a:off x="3253151" y="6504157"/>
              <a:ext cx="6828989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echte verbindingslijn 163"/>
            <p:cNvCxnSpPr/>
            <p:nvPr/>
          </p:nvCxnSpPr>
          <p:spPr>
            <a:xfrm>
              <a:off x="10089844" y="5488571"/>
              <a:ext cx="0" cy="292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chte verbindingslijn 165"/>
            <p:cNvCxnSpPr/>
            <p:nvPr/>
          </p:nvCxnSpPr>
          <p:spPr>
            <a:xfrm>
              <a:off x="10089844" y="6354918"/>
              <a:ext cx="0" cy="318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kstvak 167"/>
            <p:cNvSpPr txBox="1"/>
            <p:nvPr/>
          </p:nvSpPr>
          <p:spPr>
            <a:xfrm>
              <a:off x="5785385" y="617025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&gt; 60 min</a:t>
              </a:r>
              <a:r>
                <a:rPr lang="nl-NL" dirty="0" smtClean="0">
                  <a:solidFill>
                    <a:prstClr val="black"/>
                  </a:solidFill>
                </a:rPr>
                <a:t>.</a:t>
              </a:r>
              <a:endParaRPr lang="nl-NL" dirty="0">
                <a:solidFill>
                  <a:prstClr val="black"/>
                </a:solidFill>
              </a:endParaRPr>
            </a:p>
          </p:txBody>
        </p:sp>
        <p:cxnSp>
          <p:nvCxnSpPr>
            <p:cNvPr id="170" name="Rechte verbindingslijn 169"/>
            <p:cNvCxnSpPr/>
            <p:nvPr/>
          </p:nvCxnSpPr>
          <p:spPr>
            <a:xfrm>
              <a:off x="2912867" y="1873851"/>
              <a:ext cx="7274391" cy="137631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chte verbindingslijn 170"/>
            <p:cNvCxnSpPr/>
            <p:nvPr/>
          </p:nvCxnSpPr>
          <p:spPr>
            <a:xfrm>
              <a:off x="3116068" y="2026251"/>
              <a:ext cx="7274391" cy="137631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ep 188"/>
            <p:cNvGrpSpPr/>
            <p:nvPr/>
          </p:nvGrpSpPr>
          <p:grpSpPr>
            <a:xfrm>
              <a:off x="3686286" y="2625501"/>
              <a:ext cx="1677664" cy="145141"/>
              <a:chOff x="2722682" y="2160469"/>
              <a:chExt cx="1258248" cy="145141"/>
            </a:xfrm>
          </p:grpSpPr>
          <p:cxnSp>
            <p:nvCxnSpPr>
              <p:cNvPr id="173" name="Rechte verbindingslijn 172"/>
              <p:cNvCxnSpPr/>
              <p:nvPr/>
            </p:nvCxnSpPr>
            <p:spPr>
              <a:xfrm>
                <a:off x="2722682" y="2171169"/>
                <a:ext cx="515870" cy="1344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/>
              <p:cNvCxnSpPr/>
              <p:nvPr/>
            </p:nvCxnSpPr>
            <p:spPr>
              <a:xfrm flipV="1">
                <a:off x="3225636" y="2163205"/>
                <a:ext cx="119628" cy="14240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Rechte verbindingslijn 176"/>
              <p:cNvCxnSpPr/>
              <p:nvPr/>
            </p:nvCxnSpPr>
            <p:spPr>
              <a:xfrm>
                <a:off x="3356150" y="2160469"/>
                <a:ext cx="520178" cy="851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/>
              <p:cNvCxnSpPr/>
              <p:nvPr/>
            </p:nvCxnSpPr>
            <p:spPr>
              <a:xfrm flipH="1">
                <a:off x="3876328" y="2171169"/>
                <a:ext cx="104602" cy="744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ep 189"/>
            <p:cNvGrpSpPr/>
            <p:nvPr/>
          </p:nvGrpSpPr>
          <p:grpSpPr>
            <a:xfrm>
              <a:off x="7061055" y="1600293"/>
              <a:ext cx="1677664" cy="145141"/>
              <a:chOff x="2722682" y="2160469"/>
              <a:chExt cx="1258248" cy="145141"/>
            </a:xfrm>
          </p:grpSpPr>
          <p:cxnSp>
            <p:nvCxnSpPr>
              <p:cNvPr id="191" name="Rechte verbindingslijn 190"/>
              <p:cNvCxnSpPr/>
              <p:nvPr/>
            </p:nvCxnSpPr>
            <p:spPr>
              <a:xfrm>
                <a:off x="2722682" y="2171169"/>
                <a:ext cx="515870" cy="1344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/>
              <p:cNvCxnSpPr/>
              <p:nvPr/>
            </p:nvCxnSpPr>
            <p:spPr>
              <a:xfrm flipV="1">
                <a:off x="3225636" y="2163205"/>
                <a:ext cx="119628" cy="14240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echte verbindingslijn 192"/>
              <p:cNvCxnSpPr/>
              <p:nvPr/>
            </p:nvCxnSpPr>
            <p:spPr>
              <a:xfrm>
                <a:off x="3356150" y="2160469"/>
                <a:ext cx="520178" cy="851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/>
              <p:cNvCxnSpPr/>
              <p:nvPr/>
            </p:nvCxnSpPr>
            <p:spPr>
              <a:xfrm flipH="1">
                <a:off x="3876328" y="2171169"/>
                <a:ext cx="104602" cy="744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kstvak 73"/>
            <p:cNvSpPr txBox="1"/>
            <p:nvPr/>
          </p:nvSpPr>
          <p:spPr>
            <a:xfrm>
              <a:off x="340946" y="5568445"/>
              <a:ext cx="22573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*     +/- 0,02 MPa (0,2 bar)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**   </a:t>
              </a:r>
              <a:r>
                <a:rPr lang="nl-NL" sz="1400" dirty="0">
                  <a:solidFill>
                    <a:prstClr val="black"/>
                  </a:solidFill>
                </a:rPr>
                <a:t>+/- 0,05 MPa (0,5 bar)</a:t>
              </a:r>
            </a:p>
            <a:p>
              <a:endParaRPr lang="nl-NL" sz="1400" dirty="0" smtClean="0">
                <a:solidFill>
                  <a:prstClr val="black"/>
                </a:solidFill>
              </a:endParaRP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658210" y="4850544"/>
              <a:ext cx="1556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2 </a:t>
              </a:r>
              <a:r>
                <a:rPr lang="nl-NL" sz="1400" dirty="0" smtClean="0">
                  <a:solidFill>
                    <a:prstClr val="black"/>
                  </a:solidFill>
                </a:rPr>
                <a:t>= 0 =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   drukbestendig 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514"/>
              <a:ext cx="530102" cy="482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182433" y="6360839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kstvak 62"/>
          <p:cNvSpPr txBox="1"/>
          <p:nvPr/>
        </p:nvSpPr>
        <p:spPr>
          <a:xfrm rot="16200000">
            <a:off x="8995447" y="112255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max. hoogte 10 m </a:t>
            </a:r>
            <a:endParaRPr lang="nl-NL" sz="1400" dirty="0"/>
          </a:p>
        </p:txBody>
      </p:sp>
      <p:sp>
        <p:nvSpPr>
          <p:cNvPr id="2" name="Rechthoek 1"/>
          <p:cNvSpPr/>
          <p:nvPr/>
        </p:nvSpPr>
        <p:spPr>
          <a:xfrm>
            <a:off x="292120" y="836769"/>
            <a:ext cx="73928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Het aansluitend geleidelijk opvoeren van de persdruk </a:t>
            </a:r>
            <a:r>
              <a:rPr lang="nl-NL" dirty="0" smtClean="0"/>
              <a:t>van 2,5 bar (</a:t>
            </a:r>
            <a:r>
              <a:rPr lang="nl-NL" u="sng" dirty="0" smtClean="0"/>
              <a:t>+</a:t>
            </a:r>
            <a:r>
              <a:rPr lang="nl-NL" dirty="0" smtClean="0"/>
              <a:t> 0,5 bar) voor de lekdichtheid  tot </a:t>
            </a:r>
            <a:r>
              <a:rPr lang="nl-NL" dirty="0"/>
              <a:t>1,1 maal </a:t>
            </a:r>
            <a:r>
              <a:rPr lang="nl-NL" dirty="0" smtClean="0">
                <a:solidFill>
                  <a:prstClr val="black"/>
                </a:solidFill>
              </a:rPr>
              <a:t>max</a:t>
            </a:r>
            <a:r>
              <a:rPr lang="nl-NL" dirty="0">
                <a:solidFill>
                  <a:prstClr val="black"/>
                </a:solidFill>
              </a:rPr>
              <a:t>. </a:t>
            </a:r>
            <a:r>
              <a:rPr lang="nl-NL" dirty="0" smtClean="0">
                <a:solidFill>
                  <a:prstClr val="black"/>
                </a:solidFill>
              </a:rPr>
              <a:t>werkdruk (doch </a:t>
            </a:r>
            <a:r>
              <a:rPr lang="nl-NL" u="sng" dirty="0">
                <a:solidFill>
                  <a:prstClr val="black"/>
                </a:solidFill>
              </a:rPr>
              <a:t>&gt;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smtClean="0">
                <a:solidFill>
                  <a:prstClr val="black"/>
                </a:solidFill>
              </a:rPr>
              <a:t>11 bar ( </a:t>
            </a:r>
            <a:r>
              <a:rPr lang="nl-NL" u="sng" dirty="0" smtClean="0">
                <a:solidFill>
                  <a:prstClr val="black"/>
                </a:solidFill>
              </a:rPr>
              <a:t>+</a:t>
            </a:r>
            <a:r>
              <a:rPr lang="nl-NL" dirty="0" smtClean="0">
                <a:solidFill>
                  <a:prstClr val="black"/>
                </a:solidFill>
              </a:rPr>
              <a:t> 0,5 bar)) voor de drukbestendigheid van de verbindingen is </a:t>
            </a:r>
            <a:r>
              <a:rPr lang="nl-NL" b="1" dirty="0" smtClean="0">
                <a:solidFill>
                  <a:prstClr val="black"/>
                </a:solidFill>
              </a:rPr>
              <a:t>niet in alle situaties mogelijk.  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De persdruk van 2,5 </a:t>
            </a:r>
            <a:r>
              <a:rPr lang="nl-NL" u="sng" dirty="0" smtClean="0">
                <a:solidFill>
                  <a:prstClr val="black"/>
                </a:solidFill>
              </a:rPr>
              <a:t>+</a:t>
            </a:r>
            <a:r>
              <a:rPr lang="nl-NL" dirty="0" smtClean="0">
                <a:solidFill>
                  <a:prstClr val="black"/>
                </a:solidFill>
              </a:rPr>
              <a:t> 0,5 bar biedt slechts speelruimte aan                  1 bar (10 m) s</a:t>
            </a:r>
            <a:r>
              <a:rPr lang="nl-NL" dirty="0" smtClean="0"/>
              <a:t>tatische drukhoogteverschil (2,0 tot 3,0 bar). </a:t>
            </a:r>
          </a:p>
          <a:p>
            <a:r>
              <a:rPr lang="nl-NL" dirty="0" smtClean="0"/>
              <a:t>Voor grondgebonden woningen is dat (veelal) geen probleem.</a:t>
            </a:r>
          </a:p>
          <a:p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Voor het afpersen van installatiedelen in hoge gebouwen is dat evenmin een probleem mits het hoogteverschil binnen het installatiedeel </a:t>
            </a:r>
            <a:r>
              <a:rPr lang="nl-NL" u="sng" dirty="0" smtClean="0"/>
              <a:t>&lt;</a:t>
            </a:r>
            <a:r>
              <a:rPr lang="nl-NL" dirty="0" smtClean="0"/>
              <a:t> 10 m is.    </a:t>
            </a:r>
          </a:p>
          <a:p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Let op: de vereiste persdruk voor drukbestendigheid verbindingen kan per installatiedeel verschillen.  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 smtClean="0"/>
              <a:t>Latere verbindingen tussen de installatiedelen kunnen slechts visueel onder (heersende) werkdruk worden gecontroleerd. Daarom moet het aantal beperkt blijven.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8479159" y="3893920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479159" y="4541992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479159" y="5118056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456076" y="5764459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0210496" y="3897568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0181219" y="4557345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0181219" y="5166219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0210496" y="5766128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0210496" y="3321504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0210496" y="2745440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0210496" y="2169376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0210496" y="1665320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210496" y="1089256"/>
            <a:ext cx="1056117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8357016" y="3969577"/>
            <a:ext cx="0" cy="179853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10083320" y="733915"/>
            <a:ext cx="0" cy="137544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0083320" y="2063396"/>
            <a:ext cx="1888" cy="178455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10085208" y="3847953"/>
            <a:ext cx="0" cy="191650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8984134" y="4070292"/>
            <a:ext cx="0" cy="15841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8984135" y="5654468"/>
            <a:ext cx="4289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H="1">
            <a:off x="10721859" y="733916"/>
            <a:ext cx="29277" cy="49959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10709277" y="5743863"/>
            <a:ext cx="5573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8188176" y="5842946"/>
            <a:ext cx="1486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 smtClean="0"/>
              <a:t>installatie in </a:t>
            </a:r>
          </a:p>
          <a:p>
            <a:pPr algn="ctr"/>
            <a:r>
              <a:rPr lang="nl-NL" sz="1400" dirty="0" smtClean="0"/>
              <a:t>grondgebonden </a:t>
            </a:r>
          </a:p>
          <a:p>
            <a:pPr algn="ctr"/>
            <a:r>
              <a:rPr lang="nl-NL" sz="1400" dirty="0" smtClean="0"/>
              <a:t>woning /</a:t>
            </a:r>
          </a:p>
          <a:p>
            <a:pPr algn="ctr"/>
            <a:r>
              <a:rPr lang="nl-NL" sz="1400" dirty="0" smtClean="0"/>
              <a:t>laagbouw  </a:t>
            </a:r>
            <a:endParaRPr lang="nl-NL" sz="1400" dirty="0"/>
          </a:p>
        </p:txBody>
      </p:sp>
      <p:cxnSp>
        <p:nvCxnSpPr>
          <p:cNvPr id="43" name="Rechte verbindingslijn 42"/>
          <p:cNvCxnSpPr/>
          <p:nvPr/>
        </p:nvCxnSpPr>
        <p:spPr>
          <a:xfrm>
            <a:off x="8984134" y="4066971"/>
            <a:ext cx="2144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984134" y="4718364"/>
            <a:ext cx="2144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hoek 46"/>
          <p:cNvSpPr/>
          <p:nvPr/>
        </p:nvSpPr>
        <p:spPr>
          <a:xfrm>
            <a:off x="10690549" y="2063645"/>
            <a:ext cx="9601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10675910" y="3798805"/>
            <a:ext cx="9601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/>
          <p:cNvSpPr/>
          <p:nvPr/>
        </p:nvSpPr>
        <p:spPr>
          <a:xfrm>
            <a:off x="7791778" y="905370"/>
            <a:ext cx="9601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Rechte verbindingslijn 57"/>
          <p:cNvCxnSpPr/>
          <p:nvPr/>
        </p:nvCxnSpPr>
        <p:spPr>
          <a:xfrm>
            <a:off x="9007217" y="5294428"/>
            <a:ext cx="2144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7887789" y="783222"/>
            <a:ext cx="14189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latere  </a:t>
            </a:r>
          </a:p>
          <a:p>
            <a:r>
              <a:rPr lang="nl-NL" sz="1400" dirty="0" smtClean="0"/>
              <a:t>verbinding </a:t>
            </a:r>
          </a:p>
          <a:p>
            <a:r>
              <a:rPr lang="nl-NL" sz="1400" dirty="0" smtClean="0"/>
              <a:t>in stijgleiding </a:t>
            </a:r>
          </a:p>
          <a:p>
            <a:r>
              <a:rPr lang="nl-NL" sz="1400" dirty="0" smtClean="0"/>
              <a:t>tussen </a:t>
            </a:r>
          </a:p>
          <a:p>
            <a:r>
              <a:rPr lang="nl-NL" sz="1400" dirty="0" smtClean="0"/>
              <a:t>installatiedelen </a:t>
            </a:r>
            <a:endParaRPr lang="nl-NL" sz="1400" dirty="0"/>
          </a:p>
        </p:txBody>
      </p:sp>
      <p:sp>
        <p:nvSpPr>
          <p:cNvPr id="60" name="Tekstvak 59"/>
          <p:cNvSpPr txBox="1"/>
          <p:nvPr/>
        </p:nvSpPr>
        <p:spPr>
          <a:xfrm rot="16200000">
            <a:off x="9024385" y="283514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max. hoogte 10 m </a:t>
            </a:r>
            <a:endParaRPr lang="nl-NL" sz="1400" dirty="0"/>
          </a:p>
        </p:txBody>
      </p:sp>
      <p:sp>
        <p:nvSpPr>
          <p:cNvPr id="61" name="Tekstvak 60"/>
          <p:cNvSpPr txBox="1"/>
          <p:nvPr/>
        </p:nvSpPr>
        <p:spPr>
          <a:xfrm rot="16200000">
            <a:off x="9058263" y="465231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max. hoogte 10 m </a:t>
            </a:r>
            <a:endParaRPr lang="nl-NL" sz="1400" dirty="0"/>
          </a:p>
        </p:txBody>
      </p:sp>
      <p:sp>
        <p:nvSpPr>
          <p:cNvPr id="62" name="Tekstvak 61"/>
          <p:cNvSpPr txBox="1"/>
          <p:nvPr/>
        </p:nvSpPr>
        <p:spPr>
          <a:xfrm rot="16200000">
            <a:off x="7250643" y="4658414"/>
            <a:ext cx="16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max. hoogte 10 m </a:t>
            </a:r>
            <a:endParaRPr lang="nl-NL" sz="1400" dirty="0"/>
          </a:p>
        </p:txBody>
      </p:sp>
      <p:sp>
        <p:nvSpPr>
          <p:cNvPr id="64" name="Tekstvak 63"/>
          <p:cNvSpPr txBox="1"/>
          <p:nvPr/>
        </p:nvSpPr>
        <p:spPr>
          <a:xfrm>
            <a:off x="9936584" y="5842945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installatiedelen </a:t>
            </a:r>
          </a:p>
          <a:p>
            <a:r>
              <a:rPr lang="nl-NL" sz="1400" dirty="0" smtClean="0"/>
              <a:t>in hoogbouw </a:t>
            </a:r>
            <a:endParaRPr lang="nl-NL" sz="1400" dirty="0"/>
          </a:p>
        </p:txBody>
      </p:sp>
      <p:grpSp>
        <p:nvGrpSpPr>
          <p:cNvPr id="20" name="Groep 19"/>
          <p:cNvGrpSpPr/>
          <p:nvPr/>
        </p:nvGrpSpPr>
        <p:grpSpPr>
          <a:xfrm>
            <a:off x="10741519" y="925940"/>
            <a:ext cx="495817" cy="96016"/>
            <a:chOff x="8160577" y="572680"/>
            <a:chExt cx="371863" cy="96016"/>
          </a:xfrm>
        </p:grpSpPr>
        <p:cxnSp>
          <p:nvCxnSpPr>
            <p:cNvPr id="56" name="Rechte verbindingslijn 55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troomdiagram: Verzamelen 18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10751137" y="4398391"/>
            <a:ext cx="495817" cy="96016"/>
            <a:chOff x="8160577" y="572680"/>
            <a:chExt cx="371863" cy="96016"/>
          </a:xfrm>
        </p:grpSpPr>
        <p:cxnSp>
          <p:nvCxnSpPr>
            <p:cNvPr id="67" name="Rechte verbindingslijn 66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troomdiagram: Verzamelen 67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ep 68"/>
          <p:cNvGrpSpPr/>
          <p:nvPr/>
        </p:nvGrpSpPr>
        <p:grpSpPr>
          <a:xfrm>
            <a:off x="10730023" y="5022040"/>
            <a:ext cx="495817" cy="96016"/>
            <a:chOff x="8160577" y="572680"/>
            <a:chExt cx="371863" cy="96016"/>
          </a:xfrm>
        </p:grpSpPr>
        <p:cxnSp>
          <p:nvCxnSpPr>
            <p:cNvPr id="70" name="Rechte verbindingslijn 69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Stroomdiagram: Verzamelen 70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10730021" y="5549251"/>
            <a:ext cx="495817" cy="96016"/>
            <a:chOff x="8160577" y="572680"/>
            <a:chExt cx="371863" cy="96016"/>
          </a:xfrm>
        </p:grpSpPr>
        <p:cxnSp>
          <p:nvCxnSpPr>
            <p:cNvPr id="73" name="Rechte verbindingslijn 72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troomdiagram: Verzamelen 73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10732718" y="2599897"/>
            <a:ext cx="495817" cy="96016"/>
            <a:chOff x="8160577" y="572680"/>
            <a:chExt cx="371863" cy="96016"/>
          </a:xfrm>
        </p:grpSpPr>
        <p:cxnSp>
          <p:nvCxnSpPr>
            <p:cNvPr id="76" name="Rechte verbindingslijn 75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Stroomdiagram: Verzamelen 76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10730022" y="3167345"/>
            <a:ext cx="495817" cy="96016"/>
            <a:chOff x="8160577" y="572680"/>
            <a:chExt cx="371863" cy="96016"/>
          </a:xfrm>
        </p:grpSpPr>
        <p:cxnSp>
          <p:nvCxnSpPr>
            <p:cNvPr id="79" name="Rechte verbindingslijn 78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Stroomdiagram: Verzamelen 79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ep 80"/>
          <p:cNvGrpSpPr/>
          <p:nvPr/>
        </p:nvGrpSpPr>
        <p:grpSpPr>
          <a:xfrm>
            <a:off x="10741519" y="3681119"/>
            <a:ext cx="495817" cy="96016"/>
            <a:chOff x="8160577" y="572680"/>
            <a:chExt cx="371863" cy="96016"/>
          </a:xfrm>
        </p:grpSpPr>
        <p:cxnSp>
          <p:nvCxnSpPr>
            <p:cNvPr id="82" name="Rechte verbindingslijn 81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troomdiagram: Verzamelen 82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ep 83"/>
          <p:cNvGrpSpPr/>
          <p:nvPr/>
        </p:nvGrpSpPr>
        <p:grpSpPr>
          <a:xfrm>
            <a:off x="10751934" y="1473841"/>
            <a:ext cx="495817" cy="96016"/>
            <a:chOff x="8160577" y="572680"/>
            <a:chExt cx="371863" cy="96016"/>
          </a:xfrm>
        </p:grpSpPr>
        <p:cxnSp>
          <p:nvCxnSpPr>
            <p:cNvPr id="85" name="Rechte verbindingslijn 84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Stroomdiagram: Verzamelen 85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ep 86"/>
          <p:cNvGrpSpPr/>
          <p:nvPr/>
        </p:nvGrpSpPr>
        <p:grpSpPr>
          <a:xfrm>
            <a:off x="10778382" y="1949575"/>
            <a:ext cx="495817" cy="96016"/>
            <a:chOff x="8160577" y="572680"/>
            <a:chExt cx="371863" cy="96016"/>
          </a:xfrm>
        </p:grpSpPr>
        <p:cxnSp>
          <p:nvCxnSpPr>
            <p:cNvPr id="88" name="Rechte verbindingslijn 87"/>
            <p:cNvCxnSpPr/>
            <p:nvPr/>
          </p:nvCxnSpPr>
          <p:spPr>
            <a:xfrm>
              <a:off x="8160577" y="620688"/>
              <a:ext cx="37186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Stroomdiagram: Verzamelen 88"/>
            <p:cNvSpPr/>
            <p:nvPr/>
          </p:nvSpPr>
          <p:spPr>
            <a:xfrm rot="16200000">
              <a:off x="8236482" y="565270"/>
              <a:ext cx="96016" cy="110835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Rechte verbindingslijn 33"/>
          <p:cNvCxnSpPr>
            <a:stCxn id="19" idx="2"/>
            <a:endCxn id="19" idx="2"/>
          </p:cNvCxnSpPr>
          <p:nvPr/>
        </p:nvCxnSpPr>
        <p:spPr>
          <a:xfrm>
            <a:off x="10980626" y="9739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10464778" y="2086504"/>
            <a:ext cx="504351" cy="1735159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10961298" y="2553574"/>
            <a:ext cx="552075" cy="169543"/>
          </a:xfrm>
          <a:prstGeom prst="rect">
            <a:avLst/>
          </a:prstGeom>
          <a:solidFill>
            <a:schemeClr val="accent5">
              <a:lumMod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10961298" y="3130581"/>
            <a:ext cx="552075" cy="169543"/>
          </a:xfrm>
          <a:prstGeom prst="rect">
            <a:avLst/>
          </a:prstGeom>
          <a:solidFill>
            <a:schemeClr val="accent5">
              <a:lumMod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10961298" y="3644356"/>
            <a:ext cx="552075" cy="169543"/>
          </a:xfrm>
          <a:prstGeom prst="rect">
            <a:avLst/>
          </a:prstGeom>
          <a:solidFill>
            <a:schemeClr val="accent5">
              <a:lumMod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hthoek 91"/>
          <p:cNvSpPr/>
          <p:nvPr/>
        </p:nvSpPr>
        <p:spPr>
          <a:xfrm rot="16200000">
            <a:off x="7719218" y="2760386"/>
            <a:ext cx="414056" cy="226057"/>
          </a:xfrm>
          <a:prstGeom prst="rect">
            <a:avLst/>
          </a:prstGeom>
          <a:solidFill>
            <a:schemeClr val="accent5">
              <a:lumMod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Rechthoek 92"/>
          <p:cNvSpPr/>
          <p:nvPr/>
        </p:nvSpPr>
        <p:spPr>
          <a:xfrm rot="16200000">
            <a:off x="7715426" y="2279839"/>
            <a:ext cx="414056" cy="226057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8016188" y="2299963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voorbeelden </a:t>
            </a:r>
          </a:p>
          <a:p>
            <a:r>
              <a:rPr lang="nl-NL" sz="1400" dirty="0" smtClean="0"/>
              <a:t>installatiedelen </a:t>
            </a:r>
            <a:endParaRPr lang="nl-NL" sz="1400" dirty="0"/>
          </a:p>
        </p:txBody>
      </p:sp>
      <p:cxnSp>
        <p:nvCxnSpPr>
          <p:cNvPr id="94" name="Rechte verbindingslijn 93"/>
          <p:cNvCxnSpPr/>
          <p:nvPr/>
        </p:nvCxnSpPr>
        <p:spPr>
          <a:xfrm>
            <a:off x="7684941" y="632783"/>
            <a:ext cx="0" cy="611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/>
          <p:cNvSpPr txBox="1"/>
          <p:nvPr/>
        </p:nvSpPr>
        <p:spPr>
          <a:xfrm>
            <a:off x="507327" y="30558"/>
            <a:ext cx="89058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DF3A07"/>
                </a:solidFill>
              </a:rPr>
              <a:t>Van persdruk lekdichtheid naar persdruk drukbestendigheid  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" y="30558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180874" y="6264294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2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/>
        </p:nvGrpSpPr>
        <p:grpSpPr>
          <a:xfrm>
            <a:off x="735271" y="1539918"/>
            <a:ext cx="10626860" cy="4397597"/>
            <a:chOff x="172098" y="2223086"/>
            <a:chExt cx="8871096" cy="4397597"/>
          </a:xfrm>
        </p:grpSpPr>
        <p:cxnSp>
          <p:nvCxnSpPr>
            <p:cNvPr id="7" name="Rechte verbindingslijn 6"/>
            <p:cNvCxnSpPr/>
            <p:nvPr/>
          </p:nvCxnSpPr>
          <p:spPr>
            <a:xfrm flipH="1">
              <a:off x="4171770" y="5299280"/>
              <a:ext cx="458862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kstvak 97"/>
            <p:cNvSpPr txBox="1"/>
            <p:nvPr/>
          </p:nvSpPr>
          <p:spPr>
            <a:xfrm>
              <a:off x="5295501" y="4971877"/>
              <a:ext cx="3031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 smtClean="0">
                  <a:solidFill>
                    <a:prstClr val="black"/>
                  </a:solidFill>
                </a:rPr>
                <a:t>drukontlastventiel</a:t>
              </a:r>
              <a:r>
                <a:rPr lang="nl-NL" sz="1200" dirty="0" smtClean="0">
                  <a:solidFill>
                    <a:prstClr val="black"/>
                  </a:solidFill>
                </a:rPr>
                <a:t> loskoppelen en leiding  doorverbinden </a:t>
              </a:r>
            </a:p>
            <a:p>
              <a:r>
                <a:rPr lang="nl-NL" sz="1200" dirty="0" smtClean="0">
                  <a:solidFill>
                    <a:prstClr val="black"/>
                  </a:solidFill>
                </a:rPr>
                <a:t> (</a:t>
              </a:r>
              <a:r>
                <a:rPr lang="nl-NL" sz="12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ONTLAST</a:t>
              </a:r>
              <a:r>
                <a:rPr lang="nl-NL" sz="1200" dirty="0" smtClean="0">
                  <a:solidFill>
                    <a:prstClr val="black"/>
                  </a:solidFill>
                </a:rPr>
                <a:t>)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116" name="Tekstvak 115"/>
            <p:cNvSpPr txBox="1"/>
            <p:nvPr/>
          </p:nvSpPr>
          <p:spPr>
            <a:xfrm>
              <a:off x="4715200" y="2223086"/>
              <a:ext cx="3866166" cy="4924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prstClr val="black"/>
                  </a:solidFill>
                </a:rPr>
                <a:t>voor eventuele gefaseerde persproef  </a:t>
              </a:r>
              <a:endParaRPr lang="nl-NL" sz="1200" dirty="0" smtClean="0">
                <a:solidFill>
                  <a:prstClr val="black"/>
                </a:solidFill>
              </a:endParaRPr>
            </a:p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PERS;3</a:t>
              </a:r>
              <a:r>
                <a:rPr lang="nl-NL" sz="1200" dirty="0" smtClean="0">
                  <a:solidFill>
                    <a:prstClr val="black"/>
                  </a:solidFill>
                </a:rPr>
                <a:t> </a:t>
              </a:r>
              <a:r>
                <a:rPr lang="nl-NL" sz="12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 1,1 (</a:t>
              </a:r>
              <a:r>
                <a:rPr lang="nl-NL" sz="12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LEV;STAT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>
                  <a:solidFill>
                    <a:prstClr val="black"/>
                  </a:solidFill>
                </a:rPr>
                <a:t>- </a:t>
              </a:r>
              <a:r>
                <a:rPr lang="nl-NL" sz="1200" dirty="0" smtClean="0">
                  <a:solidFill>
                    <a:prstClr val="black"/>
                  </a:solidFill>
                </a:rPr>
                <a:t>∆p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STAT;h1</a:t>
              </a:r>
              <a:r>
                <a:rPr lang="nl-NL" sz="12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), doch </a:t>
              </a:r>
              <a:r>
                <a:rPr lang="nl-NL" sz="12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1,1 MPa  (11 bar)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4613272" y="3640203"/>
              <a:ext cx="0" cy="16586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4613272" y="3631396"/>
              <a:ext cx="50405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4597119" y="4263266"/>
              <a:ext cx="50405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 flipV="1">
              <a:off x="4630632" y="5131870"/>
              <a:ext cx="618356" cy="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 flipH="1">
              <a:off x="4757288" y="5038976"/>
              <a:ext cx="4221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4757288" y="3534906"/>
              <a:ext cx="0" cy="15040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4747602" y="3534906"/>
              <a:ext cx="3555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4745653" y="4159376"/>
              <a:ext cx="3555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 flipV="1">
              <a:off x="4865300" y="4783123"/>
              <a:ext cx="0" cy="2299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ep 70"/>
            <p:cNvGrpSpPr/>
            <p:nvPr/>
          </p:nvGrpSpPr>
          <p:grpSpPr>
            <a:xfrm>
              <a:off x="2401323" y="4161541"/>
              <a:ext cx="1440395" cy="461665"/>
              <a:chOff x="-16213" y="4958450"/>
              <a:chExt cx="1440395" cy="461665"/>
            </a:xfrm>
          </p:grpSpPr>
          <p:sp>
            <p:nvSpPr>
              <p:cNvPr id="82" name="Tekstvak 81"/>
              <p:cNvSpPr txBox="1"/>
              <p:nvPr/>
            </p:nvSpPr>
            <p:spPr>
              <a:xfrm>
                <a:off x="-16213" y="4958450"/>
                <a:ext cx="1440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 smtClean="0">
                    <a:solidFill>
                      <a:prstClr val="black"/>
                    </a:solidFill>
                  </a:rPr>
                  <a:t>statische </a:t>
                </a:r>
              </a:p>
              <a:p>
                <a:r>
                  <a:rPr lang="nl-NL" sz="1200" dirty="0" smtClean="0">
                    <a:solidFill>
                      <a:prstClr val="black"/>
                    </a:solidFill>
                  </a:rPr>
                  <a:t>leveringsdruk (</a:t>
                </a:r>
                <a:r>
                  <a:rPr lang="nl-NL" sz="1200" dirty="0" err="1" smtClean="0">
                    <a:solidFill>
                      <a:prstClr val="black"/>
                    </a:solidFill>
                  </a:rPr>
                  <a:t>p</a:t>
                </a:r>
                <a:r>
                  <a:rPr lang="nl-NL" sz="1400" baseline="-25000" dirty="0" err="1" smtClean="0">
                    <a:solidFill>
                      <a:prstClr val="black"/>
                    </a:solidFill>
                  </a:rPr>
                  <a:t>LEV;STAT</a:t>
                </a:r>
                <a:r>
                  <a:rPr lang="nl-NL" sz="1200" dirty="0" smtClean="0">
                    <a:solidFill>
                      <a:prstClr val="black"/>
                    </a:solidFill>
                  </a:rPr>
                  <a:t>) </a:t>
                </a:r>
                <a:endParaRPr lang="nl-NL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138911" y="5420115"/>
                <a:ext cx="12008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Rechte verbindingslijn 85"/>
            <p:cNvCxnSpPr/>
            <p:nvPr/>
          </p:nvCxnSpPr>
          <p:spPr>
            <a:xfrm flipV="1">
              <a:off x="3751481" y="4607704"/>
              <a:ext cx="0" cy="77288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kstvak 87"/>
            <p:cNvSpPr txBox="1"/>
            <p:nvPr/>
          </p:nvSpPr>
          <p:spPr>
            <a:xfrm>
              <a:off x="2417536" y="5501355"/>
              <a:ext cx="101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leveringspunt </a:t>
              </a:r>
            </a:p>
            <a:p>
              <a:r>
                <a:rPr lang="nl-NL" sz="1200" dirty="0" smtClean="0">
                  <a:solidFill>
                    <a:prstClr val="black"/>
                  </a:solidFill>
                </a:rPr>
                <a:t>drinkwaterbedrijf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Rechte verbindingslijn 89"/>
            <p:cNvCxnSpPr/>
            <p:nvPr/>
          </p:nvCxnSpPr>
          <p:spPr>
            <a:xfrm flipV="1">
              <a:off x="2378160" y="5715894"/>
              <a:ext cx="145050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/>
          </p:nvCxnSpPr>
          <p:spPr>
            <a:xfrm flipV="1">
              <a:off x="3826180" y="5539780"/>
              <a:ext cx="0" cy="19240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>
              <a:off x="4067258" y="3549197"/>
              <a:ext cx="4239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/>
            <p:cNvCxnSpPr/>
            <p:nvPr/>
          </p:nvCxnSpPr>
          <p:spPr>
            <a:xfrm>
              <a:off x="3071721" y="5396269"/>
              <a:ext cx="110004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ep 237"/>
            <p:cNvGrpSpPr/>
            <p:nvPr/>
          </p:nvGrpSpPr>
          <p:grpSpPr>
            <a:xfrm>
              <a:off x="3130108" y="5251595"/>
              <a:ext cx="872146" cy="307777"/>
              <a:chOff x="712572" y="6048504"/>
              <a:chExt cx="872146" cy="307777"/>
            </a:xfrm>
          </p:grpSpPr>
          <p:sp>
            <p:nvSpPr>
              <p:cNvPr id="130" name="Stroomdiagram: Verzamelen 129"/>
              <p:cNvSpPr/>
              <p:nvPr/>
            </p:nvSpPr>
            <p:spPr>
              <a:xfrm rot="16200000">
                <a:off x="710789" y="6097972"/>
                <a:ext cx="179640" cy="176074"/>
              </a:xfrm>
              <a:prstGeom prst="flowChartCol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Stroomdiagram: Verzamelen 130"/>
              <p:cNvSpPr/>
              <p:nvPr/>
            </p:nvSpPr>
            <p:spPr>
              <a:xfrm rot="16200000">
                <a:off x="1406861" y="6089023"/>
                <a:ext cx="179640" cy="176074"/>
              </a:xfrm>
              <a:prstGeom prst="flowChartCollat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" name="Groep 51"/>
              <p:cNvGrpSpPr/>
              <p:nvPr/>
            </p:nvGrpSpPr>
            <p:grpSpPr>
              <a:xfrm>
                <a:off x="949105" y="6048504"/>
                <a:ext cx="318290" cy="307777"/>
                <a:chOff x="1014342" y="6039290"/>
                <a:chExt cx="318290" cy="307777"/>
              </a:xfrm>
            </p:grpSpPr>
            <p:sp>
              <p:nvSpPr>
                <p:cNvPr id="132" name="Stroomdiagram: Verbindingslijn 131"/>
                <p:cNvSpPr/>
                <p:nvPr/>
              </p:nvSpPr>
              <p:spPr>
                <a:xfrm>
                  <a:off x="1055319" y="6044544"/>
                  <a:ext cx="277313" cy="282931"/>
                </a:xfrm>
                <a:prstGeom prst="flowChartConnector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Tekstvak 132"/>
                <p:cNvSpPr txBox="1"/>
                <p:nvPr/>
              </p:nvSpPr>
              <p:spPr>
                <a:xfrm>
                  <a:off x="1014342" y="6039290"/>
                  <a:ext cx="294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400" dirty="0" err="1" smtClean="0">
                      <a:solidFill>
                        <a:prstClr val="black"/>
                      </a:solidFill>
                    </a:rPr>
                    <a:t>Fq</a:t>
                  </a:r>
                  <a:endParaRPr lang="nl-NL" sz="1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37" name="Rechte verbindingslijn 136"/>
            <p:cNvCxnSpPr/>
            <p:nvPr/>
          </p:nvCxnSpPr>
          <p:spPr>
            <a:xfrm>
              <a:off x="4171767" y="5299280"/>
              <a:ext cx="0" cy="969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chte verbindingslijn 147"/>
            <p:cNvCxnSpPr/>
            <p:nvPr/>
          </p:nvCxnSpPr>
          <p:spPr>
            <a:xfrm>
              <a:off x="4240164" y="5414959"/>
              <a:ext cx="68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Stroomdiagram: Verbindingslijn 62"/>
            <p:cNvSpPr/>
            <p:nvPr/>
          </p:nvSpPr>
          <p:spPr>
            <a:xfrm>
              <a:off x="4991851" y="3601568"/>
              <a:ext cx="150769" cy="130805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66" name="Stroomdiagram: Verbindingslijn 65"/>
            <p:cNvSpPr/>
            <p:nvPr/>
          </p:nvSpPr>
          <p:spPr>
            <a:xfrm>
              <a:off x="4988259" y="3454623"/>
              <a:ext cx="150769" cy="130805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>
            <a:xfrm flipV="1">
              <a:off x="5157533" y="3666971"/>
              <a:ext cx="3423833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kstvak 86"/>
            <p:cNvSpPr txBox="1"/>
            <p:nvPr/>
          </p:nvSpPr>
          <p:spPr>
            <a:xfrm>
              <a:off x="3751481" y="2898704"/>
              <a:ext cx="4685862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PERS;2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4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1,1 (</a:t>
              </a:r>
              <a:r>
                <a:rPr lang="nl-NL" sz="12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ONTLAST</a:t>
              </a:r>
              <a:r>
                <a:rPr lang="nl-NL" sz="1200" dirty="0" smtClean="0">
                  <a:solidFill>
                    <a:prstClr val="black"/>
                  </a:solidFill>
                </a:rPr>
                <a:t> - (∆p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STAT;h1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>
                  <a:solidFill>
                    <a:prstClr val="black"/>
                  </a:solidFill>
                </a:rPr>
                <a:t>- </a:t>
              </a:r>
              <a:r>
                <a:rPr lang="nl-NL" sz="1400" dirty="0" smtClean="0">
                  <a:solidFill>
                    <a:prstClr val="black"/>
                  </a:solidFill>
                </a:rPr>
                <a:t>∆</a:t>
              </a:r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STAT;h2</a:t>
              </a:r>
              <a:r>
                <a:rPr lang="nl-NL" sz="1200" dirty="0" smtClean="0">
                  <a:solidFill>
                    <a:prstClr val="black"/>
                  </a:solidFill>
                </a:rPr>
                <a:t>)), doch </a:t>
              </a:r>
              <a:r>
                <a:rPr lang="nl-NL" sz="12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1,1 MPa (11 bar) 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93" name="Tekstvak 92"/>
            <p:cNvSpPr txBox="1"/>
            <p:nvPr/>
          </p:nvSpPr>
          <p:spPr>
            <a:xfrm rot="16200000">
              <a:off x="3506126" y="4354516"/>
              <a:ext cx="128092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h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nl-NL" sz="1200" dirty="0" smtClean="0">
                  <a:solidFill>
                    <a:prstClr val="black"/>
                  </a:solidFill>
                </a:rPr>
                <a:t>   = ∆p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STAT;h1</a:t>
              </a:r>
              <a:r>
                <a:rPr lang="nl-NL" baseline="-25000" dirty="0" smtClean="0">
                  <a:solidFill>
                    <a:prstClr val="black"/>
                  </a:solidFill>
                </a:rPr>
                <a:t> </a:t>
              </a:r>
              <a:endParaRPr lang="nl-NL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9" name="Rechte verbindingslijn 48"/>
            <p:cNvCxnSpPr/>
            <p:nvPr/>
          </p:nvCxnSpPr>
          <p:spPr>
            <a:xfrm>
              <a:off x="4387905" y="3542386"/>
              <a:ext cx="0" cy="188590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/>
            <p:cNvCxnSpPr/>
            <p:nvPr/>
          </p:nvCxnSpPr>
          <p:spPr>
            <a:xfrm>
              <a:off x="8579035" y="2447685"/>
              <a:ext cx="0" cy="1209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Rechte verbindingslijn 216"/>
            <p:cNvCxnSpPr/>
            <p:nvPr/>
          </p:nvCxnSpPr>
          <p:spPr>
            <a:xfrm>
              <a:off x="4865300" y="5135489"/>
              <a:ext cx="0" cy="27947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kstvak 218"/>
            <p:cNvSpPr txBox="1"/>
            <p:nvPr/>
          </p:nvSpPr>
          <p:spPr>
            <a:xfrm rot="16200000">
              <a:off x="4560182" y="5145001"/>
              <a:ext cx="32733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h</a:t>
              </a:r>
              <a:r>
                <a:rPr lang="nl-NL" sz="1200" baseline="-25000" dirty="0" smtClean="0">
                  <a:solidFill>
                    <a:prstClr val="black"/>
                  </a:solidFill>
                </a:rPr>
                <a:t>2</a:t>
              </a:r>
              <a:endParaRPr lang="nl-NL" sz="12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22" name="Rechte verbindingslijn 221"/>
            <p:cNvCxnSpPr/>
            <p:nvPr/>
          </p:nvCxnSpPr>
          <p:spPr>
            <a:xfrm>
              <a:off x="8426670" y="2935645"/>
              <a:ext cx="0" cy="599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Rechte verbindingslijn 223"/>
            <p:cNvCxnSpPr/>
            <p:nvPr/>
          </p:nvCxnSpPr>
          <p:spPr>
            <a:xfrm>
              <a:off x="5157533" y="3534906"/>
              <a:ext cx="3269138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kstvak 1"/>
            <p:cNvSpPr txBox="1"/>
            <p:nvPr/>
          </p:nvSpPr>
          <p:spPr>
            <a:xfrm>
              <a:off x="5398380" y="4318861"/>
              <a:ext cx="1280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warmwatertoestel</a:t>
              </a:r>
            </a:p>
            <a:p>
              <a:r>
                <a:rPr lang="nl-NL" sz="1200" dirty="0" smtClean="0">
                  <a:solidFill>
                    <a:prstClr val="black"/>
                  </a:solidFill>
                </a:rPr>
                <a:t>eventueel loskoppelen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>
              <a:off x="4939810" y="4544890"/>
              <a:ext cx="4103384" cy="656233"/>
              <a:chOff x="4844800" y="4349481"/>
              <a:chExt cx="4103384" cy="656233"/>
            </a:xfrm>
          </p:grpSpPr>
          <p:sp>
            <p:nvSpPr>
              <p:cNvPr id="47" name="Stroomdiagram: Magnetische schijf 46"/>
              <p:cNvSpPr/>
              <p:nvPr/>
            </p:nvSpPr>
            <p:spPr>
              <a:xfrm>
                <a:off x="5017800" y="4349481"/>
                <a:ext cx="228600" cy="396044"/>
              </a:xfrm>
              <a:prstGeom prst="flowChartMagneticDisk">
                <a:avLst/>
              </a:prstGeom>
              <a:gradFill>
                <a:gsLst>
                  <a:gs pos="0">
                    <a:srgbClr val="FF0000"/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1" name="Rechte verbindingslijn 50"/>
              <p:cNvCxnSpPr/>
              <p:nvPr/>
            </p:nvCxnSpPr>
            <p:spPr>
              <a:xfrm flipV="1">
                <a:off x="5083922" y="4750322"/>
                <a:ext cx="541" cy="932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eshoek 64"/>
              <p:cNvSpPr/>
              <p:nvPr/>
            </p:nvSpPr>
            <p:spPr>
              <a:xfrm>
                <a:off x="4891057" y="4897701"/>
                <a:ext cx="164049" cy="108012"/>
              </a:xfrm>
              <a:prstGeom prst="hexagon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9" name="Rechte verbindingslijn 68"/>
              <p:cNvCxnSpPr/>
              <p:nvPr/>
            </p:nvCxnSpPr>
            <p:spPr>
              <a:xfrm>
                <a:off x="5132100" y="4744362"/>
                <a:ext cx="0" cy="1920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chte verbindingslijn 74"/>
              <p:cNvCxnSpPr/>
              <p:nvPr/>
            </p:nvCxnSpPr>
            <p:spPr>
              <a:xfrm flipH="1" flipV="1">
                <a:off x="4844800" y="4587714"/>
                <a:ext cx="1" cy="33954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5114638" y="5005713"/>
                <a:ext cx="3833546" cy="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Rechte verbindingslijn 3"/>
              <p:cNvCxnSpPr/>
              <p:nvPr/>
            </p:nvCxnSpPr>
            <p:spPr>
              <a:xfrm flipH="1">
                <a:off x="5303370" y="4577871"/>
                <a:ext cx="1435093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Stroomdiagram: Verbindingslijn 55"/>
            <p:cNvSpPr/>
            <p:nvPr/>
          </p:nvSpPr>
          <p:spPr>
            <a:xfrm>
              <a:off x="4096385" y="5428286"/>
              <a:ext cx="150769" cy="130805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262813" y="5410478"/>
              <a:ext cx="2527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1</a:t>
              </a:r>
              <a:endParaRPr lang="nl-NL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4931555" y="3671771"/>
              <a:ext cx="2527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3</a:t>
              </a:r>
              <a:endParaRPr lang="nl-NL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0" name="Tekstvak 59"/>
            <p:cNvSpPr txBox="1"/>
            <p:nvPr/>
          </p:nvSpPr>
          <p:spPr>
            <a:xfrm>
              <a:off x="4900778" y="3206481"/>
              <a:ext cx="2527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2</a:t>
              </a:r>
              <a:endParaRPr lang="nl-NL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1" name="Tekstvak 60"/>
            <p:cNvSpPr txBox="1"/>
            <p:nvPr/>
          </p:nvSpPr>
          <p:spPr>
            <a:xfrm>
              <a:off x="4171767" y="5809131"/>
              <a:ext cx="3496575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PERS;1</a:t>
              </a:r>
              <a:r>
                <a:rPr lang="nl-NL" sz="1200" dirty="0" smtClean="0">
                  <a:solidFill>
                    <a:prstClr val="black"/>
                  </a:solidFill>
                </a:rPr>
                <a:t>  </a:t>
              </a:r>
              <a:r>
                <a:rPr lang="nl-NL" sz="12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1,1 </a:t>
              </a:r>
              <a:r>
                <a:rPr lang="nl-NL" sz="12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LEV;STAT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, doch </a:t>
              </a:r>
              <a:r>
                <a:rPr lang="nl-NL" sz="1200" u="sng" dirty="0" smtClean="0">
                  <a:solidFill>
                    <a:prstClr val="black"/>
                  </a:solidFill>
                </a:rPr>
                <a:t>&gt;</a:t>
              </a:r>
              <a:r>
                <a:rPr lang="nl-NL" sz="1200" dirty="0" smtClean="0">
                  <a:solidFill>
                    <a:prstClr val="black"/>
                  </a:solidFill>
                </a:rPr>
                <a:t> 1,1 </a:t>
              </a:r>
              <a:r>
                <a:rPr lang="nl-NL" sz="1200" dirty="0" err="1" smtClean="0">
                  <a:solidFill>
                    <a:prstClr val="black"/>
                  </a:solidFill>
                </a:rPr>
                <a:t>MPa</a:t>
              </a:r>
              <a:r>
                <a:rPr lang="nl-NL" sz="1200" dirty="0" smtClean="0">
                  <a:solidFill>
                    <a:prstClr val="black"/>
                  </a:solidFill>
                </a:rPr>
                <a:t> + ∆</a:t>
              </a:r>
              <a:r>
                <a:rPr lang="nl-NL" sz="1200" dirty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>
                  <a:solidFill>
                    <a:prstClr val="black"/>
                  </a:solidFill>
                </a:rPr>
                <a:t>STAT;h1 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Rechte verbindingslijn 8"/>
            <p:cNvCxnSpPr>
              <a:stCxn id="56" idx="4"/>
            </p:cNvCxnSpPr>
            <p:nvPr/>
          </p:nvCxnSpPr>
          <p:spPr>
            <a:xfrm flipH="1">
              <a:off x="4171767" y="5559091"/>
              <a:ext cx="3" cy="55328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2883274" y="6112376"/>
              <a:ext cx="849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prstClr val="black"/>
                  </a:solidFill>
                </a:rPr>
                <a:t>afsluiter dicht </a:t>
              </a:r>
              <a:endParaRPr lang="nl-NL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2999800" y="6340877"/>
              <a:ext cx="9409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3914217" y="5501355"/>
              <a:ext cx="0" cy="85935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kstvak 2"/>
            <p:cNvSpPr txBox="1"/>
            <p:nvPr/>
          </p:nvSpPr>
          <p:spPr>
            <a:xfrm>
              <a:off x="172098" y="5605020"/>
              <a:ext cx="13413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PERS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= persdruk </a:t>
              </a:r>
            </a:p>
            <a:p>
              <a:r>
                <a:rPr lang="nl-NL" sz="14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LEV</a:t>
              </a:r>
              <a:r>
                <a:rPr lang="nl-NL" sz="1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 smtClean="0">
                  <a:solidFill>
                    <a:prstClr val="black"/>
                  </a:solidFill>
                </a:rPr>
                <a:t>  </a:t>
              </a:r>
              <a:r>
                <a:rPr lang="nl-NL" sz="1200" dirty="0" smtClean="0">
                  <a:solidFill>
                    <a:prstClr val="black"/>
                  </a:solidFill>
                </a:rPr>
                <a:t>= leveringsdruk</a:t>
              </a:r>
            </a:p>
            <a:p>
              <a:r>
                <a:rPr lang="nl-NL" sz="1400" dirty="0" err="1" smtClean="0">
                  <a:solidFill>
                    <a:prstClr val="black"/>
                  </a:solidFill>
                </a:rPr>
                <a:t>p</a:t>
              </a:r>
              <a:r>
                <a:rPr lang="nl-NL" sz="1400" baseline="-25000" dirty="0" err="1" smtClean="0">
                  <a:solidFill>
                    <a:prstClr val="black"/>
                  </a:solidFill>
                </a:rPr>
                <a:t>STAT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200" dirty="0" smtClean="0">
                  <a:solidFill>
                    <a:prstClr val="black"/>
                  </a:solidFill>
                </a:rPr>
                <a:t>= statische druk  </a:t>
              </a:r>
            </a:p>
            <a:p>
              <a:endParaRPr lang="nl-NL" dirty="0">
                <a:solidFill>
                  <a:prstClr val="black"/>
                </a:solidFill>
              </a:endParaRPr>
            </a:p>
          </p:txBody>
        </p:sp>
      </p:grpSp>
      <p:sp>
        <p:nvSpPr>
          <p:cNvPr id="77" name="Rechthoek 76"/>
          <p:cNvSpPr/>
          <p:nvPr/>
        </p:nvSpPr>
        <p:spPr>
          <a:xfrm>
            <a:off x="126390" y="1240085"/>
            <a:ext cx="474563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 smtClean="0"/>
              <a:t>In ieder deel van de installatie moet de voorgeschreven persdruk worden bereikt.</a:t>
            </a: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DF3A07"/>
                </a:solidFill>
              </a:rPr>
              <a:t>Methode </a:t>
            </a:r>
            <a:r>
              <a:rPr lang="nl-NL" dirty="0">
                <a:solidFill>
                  <a:srgbClr val="DF3A07"/>
                </a:solidFill>
              </a:rPr>
              <a:t>A en B (laagbouw), </a:t>
            </a:r>
            <a:endParaRPr lang="nl-NL" dirty="0" smtClean="0">
              <a:solidFill>
                <a:srgbClr val="DF3A07"/>
              </a:solidFill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</a:rPr>
              <a:t>fig</a:t>
            </a:r>
            <a:r>
              <a:rPr lang="nl-NL" dirty="0">
                <a:solidFill>
                  <a:prstClr val="black"/>
                </a:solidFill>
              </a:rPr>
              <a:t>. 2 van WB 2.3</a:t>
            </a:r>
            <a:endParaRPr lang="nl-NL" dirty="0" smtClean="0"/>
          </a:p>
          <a:p>
            <a:pPr>
              <a:spcAft>
                <a:spcPts val="0"/>
              </a:spcAft>
            </a:pPr>
            <a:r>
              <a:rPr lang="nl-NL" sz="1400" b="1" dirty="0"/>
              <a:t> </a:t>
            </a:r>
            <a:endParaRPr lang="nl-NL" sz="1400" b="1" dirty="0">
              <a:ea typeface="Calibri"/>
              <a:cs typeface="Times New Roman"/>
            </a:endParaRPr>
          </a:p>
        </p:txBody>
      </p:sp>
      <p:sp>
        <p:nvSpPr>
          <p:cNvPr id="225" name="Rechthoek 224"/>
          <p:cNvSpPr/>
          <p:nvPr/>
        </p:nvSpPr>
        <p:spPr>
          <a:xfrm>
            <a:off x="735271" y="144113"/>
            <a:ext cx="109965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>
                <a:solidFill>
                  <a:srgbClr val="DF3A07"/>
                </a:solidFill>
              </a:rPr>
              <a:t>Invloed statische drukhoogte </a:t>
            </a:r>
            <a:r>
              <a:rPr lang="nl-NL" sz="2400" b="1" dirty="0" smtClean="0">
                <a:solidFill>
                  <a:srgbClr val="DF3A07"/>
                </a:solidFill>
              </a:rPr>
              <a:t>op persdruk  </a:t>
            </a:r>
          </a:p>
          <a:p>
            <a:pPr lvl="0" algn="ctr"/>
            <a:r>
              <a:rPr lang="nl-NL" sz="2400" b="1" dirty="0" smtClean="0">
                <a:solidFill>
                  <a:srgbClr val="DF3A07"/>
                </a:solidFill>
              </a:rPr>
              <a:t>drukbestendigheid verbindingen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9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55439" y="1098052"/>
            <a:ext cx="1027314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dirty="0" smtClean="0"/>
              <a:t>Methoden en doelen van persproeven van verbindingen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Waarom afpersen met lagedruk?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Toepassing persproefmethode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Uitleg codes voor middellijn van leidingen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Keuze persproefmethode 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Aandachtspunten bij keuze van het persmedium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Aandachtspunten bij uitvoering persproeven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Voorbereiding uitvoering persproeven 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Voorbeelden afpersstoppen 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Visuele controles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Fasering persproeven en visuele controles verbindingen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Afstemming aanleg leidingwaterinstallatie / aansluiting op drinkwaternet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Aandachtspunt </a:t>
            </a:r>
            <a:r>
              <a:rPr lang="nl-NL" dirty="0"/>
              <a:t>na uitvoering persproeven en visuele controle met </a:t>
            </a:r>
            <a:r>
              <a:rPr lang="nl-NL" dirty="0" smtClean="0"/>
              <a:t>drinkwater</a:t>
            </a:r>
          </a:p>
          <a:p>
            <a:pPr marL="285750" indent="-285750">
              <a:buFontTx/>
              <a:buChar char="-"/>
            </a:pPr>
            <a:r>
              <a:rPr lang="nl-NL" dirty="0"/>
              <a:t>Gebruik van formulieren (testrapporten) t.b.v. Opleveringsrapport 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/>
              <a:t>Voorbeeld invulling formulier dichtheid </a:t>
            </a:r>
            <a:r>
              <a:rPr lang="nl-NL" dirty="0" smtClean="0"/>
              <a:t>leidingwaterinstallatie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Samenvattingen persmethoden A, B, C1 en C2 met voorbeelden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Van persdruk lekdichtheid naar persdruk drukbestendigheid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55439" y="192886"/>
            <a:ext cx="998510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DF3A07"/>
                </a:solidFill>
              </a:rPr>
              <a:t>Inhoud instructie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9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6492" y="1629566"/>
            <a:ext cx="96970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Voorbeeld laagbouw:</a:t>
            </a:r>
          </a:p>
          <a:p>
            <a:endParaRPr lang="nl-NL" dirty="0"/>
          </a:p>
          <a:p>
            <a:r>
              <a:rPr lang="nl-NL" dirty="0" err="1"/>
              <a:t>p</a:t>
            </a:r>
            <a:r>
              <a:rPr lang="nl-NL" baseline="-25000" dirty="0" err="1"/>
              <a:t>LEV;STAT</a:t>
            </a:r>
            <a:r>
              <a:rPr lang="nl-NL" dirty="0"/>
              <a:t> 	= 250 </a:t>
            </a:r>
            <a:r>
              <a:rPr lang="nl-NL" dirty="0" smtClean="0"/>
              <a:t>kPa (2,5 bar)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STAT;h1</a:t>
            </a:r>
            <a:r>
              <a:rPr lang="nl-NL" dirty="0"/>
              <a:t>	= 8 m x 10 = 80 kPa = 0,08 </a:t>
            </a:r>
            <a:r>
              <a:rPr lang="nl-NL" dirty="0" smtClean="0"/>
              <a:t>MPa (0,8 bar)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STAT;h2	</a:t>
            </a:r>
            <a:r>
              <a:rPr lang="nl-NL" dirty="0"/>
              <a:t>= 1 m x 10 = 10 </a:t>
            </a:r>
            <a:r>
              <a:rPr lang="nl-NL" dirty="0" smtClean="0"/>
              <a:t>kPa (0,1 bar) </a:t>
            </a:r>
            <a:endParaRPr lang="nl-NL" dirty="0"/>
          </a:p>
          <a:p>
            <a:r>
              <a:rPr lang="nl-NL" dirty="0" err="1"/>
              <a:t>p</a:t>
            </a:r>
            <a:r>
              <a:rPr lang="nl-NL" baseline="-25000" dirty="0" err="1"/>
              <a:t>ONTLAST</a:t>
            </a:r>
            <a:r>
              <a:rPr lang="nl-NL" dirty="0"/>
              <a:t>	= 8 bar = 800 kPa </a:t>
            </a:r>
          </a:p>
          <a:p>
            <a:r>
              <a:rPr lang="nl-NL" dirty="0"/>
              <a:t> </a:t>
            </a:r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PERS;1</a:t>
            </a:r>
            <a:r>
              <a:rPr lang="nl-NL" baseline="-25000" dirty="0" smtClean="0"/>
              <a:t> 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 250 kPa = 275 kPa, doch 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(1,1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Mpa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+ 0,08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Mpa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=) </a:t>
            </a:r>
            <a:r>
              <a:rPr lang="nl-NL" b="1" dirty="0"/>
              <a:t>1,18 </a:t>
            </a:r>
            <a:r>
              <a:rPr lang="nl-NL" b="1" dirty="0" smtClean="0"/>
              <a:t>MPa  </a:t>
            </a:r>
            <a:endParaRPr lang="nl-NL" b="1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PERS;2</a:t>
            </a:r>
            <a:r>
              <a:rPr lang="nl-NL" baseline="-25000" dirty="0" smtClean="0"/>
              <a:t> 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(800-(80-10) = 803 kPa, doch</a:t>
            </a:r>
            <a:r>
              <a:rPr lang="nl-NL" dirty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/>
              <a:t> </a:t>
            </a:r>
            <a:r>
              <a:rPr lang="nl-NL" b="1" dirty="0" smtClean="0"/>
              <a:t>1,1 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PERS;3</a:t>
            </a:r>
            <a:r>
              <a:rPr lang="nl-NL" baseline="-25000" dirty="0" smtClean="0"/>
              <a:t> 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(250-80) = 187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b="1" dirty="0" smtClean="0"/>
              <a:t>1,1 </a:t>
            </a:r>
            <a:r>
              <a:rPr lang="nl-NL" b="1" dirty="0"/>
              <a:t>MPa </a:t>
            </a:r>
            <a:r>
              <a:rPr lang="nl-NL" dirty="0" smtClean="0"/>
              <a:t> </a:t>
            </a:r>
            <a:endParaRPr lang="nl-NL" b="1" dirty="0"/>
          </a:p>
          <a:p>
            <a:r>
              <a:rPr lang="nl-NL" dirty="0"/>
              <a:t> </a:t>
            </a:r>
          </a:p>
        </p:txBody>
      </p:sp>
      <p:sp>
        <p:nvSpPr>
          <p:cNvPr id="4" name="Rechthoek 3"/>
          <p:cNvSpPr/>
          <p:nvPr/>
        </p:nvSpPr>
        <p:spPr>
          <a:xfrm>
            <a:off x="776377" y="144113"/>
            <a:ext cx="1092966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>
                <a:solidFill>
                  <a:srgbClr val="DF3A07"/>
                </a:solidFill>
              </a:rPr>
              <a:t>Invloed statische drukhoogte </a:t>
            </a:r>
            <a:r>
              <a:rPr lang="nl-NL" sz="2400" b="1" dirty="0" smtClean="0">
                <a:solidFill>
                  <a:srgbClr val="DF3A07"/>
                </a:solidFill>
              </a:rPr>
              <a:t>op persdruk  </a:t>
            </a:r>
          </a:p>
          <a:p>
            <a:pPr lvl="0" algn="ctr"/>
            <a:r>
              <a:rPr lang="nl-NL" sz="2400" b="1" dirty="0" smtClean="0">
                <a:solidFill>
                  <a:srgbClr val="DF3A07"/>
                </a:solidFill>
              </a:rPr>
              <a:t>drukbestendigheid verbindingen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6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/>
        </p:nvGrpSpPr>
        <p:grpSpPr>
          <a:xfrm>
            <a:off x="5032548" y="5131267"/>
            <a:ext cx="484637" cy="355319"/>
            <a:chOff x="5032548" y="5131267"/>
            <a:chExt cx="484637" cy="355319"/>
          </a:xfrm>
        </p:grpSpPr>
        <p:sp>
          <p:nvSpPr>
            <p:cNvPr id="135" name="Ovaal 134"/>
            <p:cNvSpPr/>
            <p:nvPr/>
          </p:nvSpPr>
          <p:spPr>
            <a:xfrm>
              <a:off x="5032548" y="5131267"/>
              <a:ext cx="484637" cy="3553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Gelijkbenige driehoek 135"/>
            <p:cNvSpPr/>
            <p:nvPr/>
          </p:nvSpPr>
          <p:spPr>
            <a:xfrm rot="5400000">
              <a:off x="5214522" y="5155173"/>
              <a:ext cx="292924" cy="312398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06" name="Rechte verbindingslijn 105"/>
          <p:cNvCxnSpPr>
            <a:stCxn id="135" idx="2"/>
          </p:cNvCxnSpPr>
          <p:nvPr/>
        </p:nvCxnSpPr>
        <p:spPr>
          <a:xfrm flipH="1">
            <a:off x="4823564" y="5308927"/>
            <a:ext cx="208984" cy="2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>
            <a:off x="4823564" y="5300343"/>
            <a:ext cx="0" cy="6717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chte verbindingslijn 151"/>
          <p:cNvCxnSpPr/>
          <p:nvPr/>
        </p:nvCxnSpPr>
        <p:spPr>
          <a:xfrm>
            <a:off x="4120318" y="5636202"/>
            <a:ext cx="70324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Rechte verbindingslijn 162"/>
          <p:cNvCxnSpPr/>
          <p:nvPr/>
        </p:nvCxnSpPr>
        <p:spPr>
          <a:xfrm flipH="1">
            <a:off x="5774720" y="5316485"/>
            <a:ext cx="1" cy="6783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Rechte verbindingslijn 164"/>
          <p:cNvCxnSpPr>
            <a:stCxn id="135" idx="6"/>
          </p:cNvCxnSpPr>
          <p:nvPr/>
        </p:nvCxnSpPr>
        <p:spPr>
          <a:xfrm flipV="1">
            <a:off x="5517185" y="5306305"/>
            <a:ext cx="257536" cy="262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/>
          <p:cNvGrpSpPr/>
          <p:nvPr/>
        </p:nvGrpSpPr>
        <p:grpSpPr>
          <a:xfrm>
            <a:off x="4823564" y="5974508"/>
            <a:ext cx="951155" cy="23526"/>
            <a:chOff x="4823564" y="5974508"/>
            <a:chExt cx="951155" cy="23526"/>
          </a:xfrm>
        </p:grpSpPr>
        <p:cxnSp>
          <p:nvCxnSpPr>
            <p:cNvPr id="158" name="Rechte verbindingslijn 157"/>
            <p:cNvCxnSpPr/>
            <p:nvPr/>
          </p:nvCxnSpPr>
          <p:spPr>
            <a:xfrm>
              <a:off x="4823564" y="5974508"/>
              <a:ext cx="20705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chte verbindingslijn 167"/>
            <p:cNvCxnSpPr/>
            <p:nvPr/>
          </p:nvCxnSpPr>
          <p:spPr>
            <a:xfrm flipV="1">
              <a:off x="5515256" y="5991655"/>
              <a:ext cx="259463" cy="63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Rechte verbindingslijn 172"/>
          <p:cNvCxnSpPr/>
          <p:nvPr/>
        </p:nvCxnSpPr>
        <p:spPr>
          <a:xfrm>
            <a:off x="5774720" y="5659853"/>
            <a:ext cx="190698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Rechte verbindingslijn 228"/>
          <p:cNvCxnSpPr/>
          <p:nvPr/>
        </p:nvCxnSpPr>
        <p:spPr>
          <a:xfrm>
            <a:off x="5702769" y="952751"/>
            <a:ext cx="672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Stroomdiagram: Verbindingslijn 142"/>
          <p:cNvSpPr/>
          <p:nvPr/>
        </p:nvSpPr>
        <p:spPr>
          <a:xfrm>
            <a:off x="3919293" y="5917306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>
            <a:off x="4341541" y="5903461"/>
            <a:ext cx="3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4600605" y="5631751"/>
            <a:ext cx="0" cy="26673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kstvak 194"/>
          <p:cNvSpPr txBox="1"/>
          <p:nvPr/>
        </p:nvSpPr>
        <p:spPr>
          <a:xfrm rot="16200000">
            <a:off x="4244620" y="56517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h1</a:t>
            </a:r>
            <a:endParaRPr lang="nl-NL" sz="1200" dirty="0"/>
          </a:p>
        </p:txBody>
      </p:sp>
      <p:sp>
        <p:nvSpPr>
          <p:cNvPr id="207" name="Tekstvak 206"/>
          <p:cNvSpPr txBox="1"/>
          <p:nvPr/>
        </p:nvSpPr>
        <p:spPr>
          <a:xfrm>
            <a:off x="2522368" y="4735719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statische </a:t>
            </a:r>
          </a:p>
          <a:p>
            <a:r>
              <a:rPr lang="nl-NL" sz="1200" dirty="0" smtClean="0"/>
              <a:t>leveringsdruk </a:t>
            </a:r>
          </a:p>
          <a:p>
            <a:r>
              <a:rPr lang="nl-NL" sz="1200" dirty="0" smtClean="0"/>
              <a:t>(</a:t>
            </a:r>
            <a:r>
              <a:rPr lang="nl-NL" sz="1200" dirty="0" err="1" smtClean="0"/>
              <a:t>p</a:t>
            </a:r>
            <a:r>
              <a:rPr lang="nl-NL" sz="1200" baseline="-25000" dirty="0" err="1" smtClean="0"/>
              <a:t>LEV;STAT</a:t>
            </a:r>
            <a:r>
              <a:rPr lang="nl-NL" sz="1200" dirty="0" smtClean="0"/>
              <a:t>) </a:t>
            </a:r>
            <a:endParaRPr lang="nl-NL" sz="1200" dirty="0"/>
          </a:p>
        </p:txBody>
      </p:sp>
      <p:sp>
        <p:nvSpPr>
          <p:cNvPr id="200" name="Tekstvak 199"/>
          <p:cNvSpPr txBox="1"/>
          <p:nvPr/>
        </p:nvSpPr>
        <p:spPr>
          <a:xfrm>
            <a:off x="1742665" y="5961946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leveringspunt </a:t>
            </a:r>
          </a:p>
          <a:p>
            <a:r>
              <a:rPr lang="nl-NL" sz="1200" dirty="0" smtClean="0"/>
              <a:t>drinkwaterbedrijf </a:t>
            </a:r>
            <a:endParaRPr lang="nl-NL" sz="1200" dirty="0"/>
          </a:p>
        </p:txBody>
      </p:sp>
      <p:cxnSp>
        <p:nvCxnSpPr>
          <p:cNvPr id="204" name="Rechte verbindingslijn 203"/>
          <p:cNvCxnSpPr/>
          <p:nvPr/>
        </p:nvCxnSpPr>
        <p:spPr>
          <a:xfrm flipV="1">
            <a:off x="1553154" y="6195253"/>
            <a:ext cx="19340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echte verbindingslijn 204"/>
          <p:cNvCxnSpPr/>
          <p:nvPr/>
        </p:nvCxnSpPr>
        <p:spPr>
          <a:xfrm flipH="1" flipV="1">
            <a:off x="3504429" y="5917305"/>
            <a:ext cx="1" cy="29714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chte verbindingslijn 244"/>
          <p:cNvCxnSpPr/>
          <p:nvPr/>
        </p:nvCxnSpPr>
        <p:spPr>
          <a:xfrm flipV="1">
            <a:off x="4120317" y="5640659"/>
            <a:ext cx="0" cy="2489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Rechte verbindingslijn 246"/>
          <p:cNvCxnSpPr/>
          <p:nvPr/>
        </p:nvCxnSpPr>
        <p:spPr>
          <a:xfrm flipH="1" flipV="1">
            <a:off x="2426799" y="5896050"/>
            <a:ext cx="1717667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ep 225"/>
          <p:cNvGrpSpPr/>
          <p:nvPr/>
        </p:nvGrpSpPr>
        <p:grpSpPr>
          <a:xfrm>
            <a:off x="2687004" y="5806231"/>
            <a:ext cx="1162860" cy="188589"/>
            <a:chOff x="2687004" y="5806231"/>
            <a:chExt cx="1162860" cy="188589"/>
          </a:xfrm>
        </p:grpSpPr>
        <p:sp>
          <p:nvSpPr>
            <p:cNvPr id="172" name="Stroomdiagram: Verzamelen 171"/>
            <p:cNvSpPr/>
            <p:nvPr/>
          </p:nvSpPr>
          <p:spPr>
            <a:xfrm rot="16200000">
              <a:off x="2714567" y="5787617"/>
              <a:ext cx="179640" cy="234765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4" name="Stroomdiagram: Verzamelen 173"/>
            <p:cNvSpPr/>
            <p:nvPr/>
          </p:nvSpPr>
          <p:spPr>
            <a:xfrm rot="16200000">
              <a:off x="3642662" y="5778668"/>
              <a:ext cx="179640" cy="234765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3002381" y="5767495"/>
            <a:ext cx="2512877" cy="382227"/>
            <a:chOff x="3002381" y="5767495"/>
            <a:chExt cx="2512877" cy="382227"/>
          </a:xfrm>
        </p:grpSpPr>
        <p:sp>
          <p:nvSpPr>
            <p:cNvPr id="19" name="Ovaal 18"/>
            <p:cNvSpPr/>
            <p:nvPr/>
          </p:nvSpPr>
          <p:spPr>
            <a:xfrm>
              <a:off x="5030620" y="5794403"/>
              <a:ext cx="484638" cy="3553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Gelijkbenige driehoek 28"/>
            <p:cNvSpPr/>
            <p:nvPr/>
          </p:nvSpPr>
          <p:spPr>
            <a:xfrm rot="5400000">
              <a:off x="5212594" y="5818309"/>
              <a:ext cx="292924" cy="31239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8" name="Stroomdiagram: Verbindingslijn 177"/>
            <p:cNvSpPr/>
            <p:nvPr/>
          </p:nvSpPr>
          <p:spPr>
            <a:xfrm>
              <a:off x="3057017" y="5772749"/>
              <a:ext cx="369751" cy="282931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9" name="Tekstvak 178"/>
            <p:cNvSpPr txBox="1"/>
            <p:nvPr/>
          </p:nvSpPr>
          <p:spPr>
            <a:xfrm>
              <a:off x="3002381" y="576749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 smtClean="0"/>
                <a:t>Fq</a:t>
              </a:r>
              <a:endParaRPr lang="nl-NL" sz="1400" dirty="0"/>
            </a:p>
          </p:txBody>
        </p:sp>
      </p:grpSp>
      <p:cxnSp>
        <p:nvCxnSpPr>
          <p:cNvPr id="208" name="Rechte verbindingslijn 207"/>
          <p:cNvCxnSpPr/>
          <p:nvPr/>
        </p:nvCxnSpPr>
        <p:spPr>
          <a:xfrm flipV="1">
            <a:off x="2668403" y="5382049"/>
            <a:ext cx="84906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 flipH="1">
            <a:off x="3492915" y="5387936"/>
            <a:ext cx="5756" cy="50544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kstvak 117"/>
          <p:cNvSpPr txBox="1"/>
          <p:nvPr/>
        </p:nvSpPr>
        <p:spPr>
          <a:xfrm>
            <a:off x="4619393" y="4188867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pomp-</a:t>
            </a:r>
          </a:p>
          <a:p>
            <a:r>
              <a:rPr lang="nl-NL" sz="1200" dirty="0" smtClean="0"/>
              <a:t>opvoerhoogte </a:t>
            </a:r>
          </a:p>
          <a:p>
            <a:r>
              <a:rPr lang="nl-NL" sz="1200" dirty="0" smtClean="0"/>
              <a:t>bij 0-last  </a:t>
            </a:r>
          </a:p>
          <a:p>
            <a:r>
              <a:rPr lang="nl-NL" sz="1200" dirty="0" smtClean="0"/>
              <a:t>(∆p</a:t>
            </a:r>
            <a:r>
              <a:rPr lang="nl-NL" sz="1400" baseline="-25000" dirty="0" smtClean="0"/>
              <a:t>POMP;0-LAST</a:t>
            </a:r>
            <a:r>
              <a:rPr lang="nl-NL" sz="1200" dirty="0" smtClean="0"/>
              <a:t>)  </a:t>
            </a:r>
            <a:endParaRPr lang="nl-NL" sz="1200" dirty="0"/>
          </a:p>
        </p:txBody>
      </p:sp>
      <p:sp>
        <p:nvSpPr>
          <p:cNvPr id="223" name="Tekstvak 222"/>
          <p:cNvSpPr txBox="1"/>
          <p:nvPr/>
        </p:nvSpPr>
        <p:spPr>
          <a:xfrm>
            <a:off x="260379" y="4120853"/>
            <a:ext cx="43799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PERS;1 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 1,1 </a:t>
            </a:r>
            <a:r>
              <a:rPr lang="nl-NL" sz="1200" dirty="0" err="1" smtClean="0"/>
              <a:t>p</a:t>
            </a:r>
            <a:r>
              <a:rPr lang="nl-NL" sz="1400" baseline="-25000" dirty="0" err="1" smtClean="0"/>
              <a:t>LEV;STAT</a:t>
            </a:r>
            <a:r>
              <a:rPr lang="nl-NL" sz="1200" dirty="0" smtClean="0"/>
              <a:t>,  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MPa + </a:t>
            </a:r>
            <a:r>
              <a:rPr lang="nl-NL" sz="1200" dirty="0"/>
              <a:t>∆</a:t>
            </a:r>
            <a:r>
              <a:rPr lang="nl-NL" sz="1200" dirty="0" smtClean="0"/>
              <a:t>p</a:t>
            </a:r>
            <a:r>
              <a:rPr lang="nl-NL" sz="1400" baseline="-25000" dirty="0" smtClean="0"/>
              <a:t>STAT;h1</a:t>
            </a:r>
            <a:r>
              <a:rPr lang="nl-NL" sz="1200" dirty="0" smtClean="0"/>
              <a:t> </a:t>
            </a:r>
            <a:endParaRPr lang="nl-NL" sz="1200" dirty="0"/>
          </a:p>
        </p:txBody>
      </p:sp>
      <p:cxnSp>
        <p:nvCxnSpPr>
          <p:cNvPr id="167" name="Rechte verbindingslijn 166"/>
          <p:cNvCxnSpPr/>
          <p:nvPr/>
        </p:nvCxnSpPr>
        <p:spPr>
          <a:xfrm>
            <a:off x="4019804" y="4428630"/>
            <a:ext cx="0" cy="143661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kstvak 169"/>
          <p:cNvSpPr txBox="1"/>
          <p:nvPr/>
        </p:nvSpPr>
        <p:spPr>
          <a:xfrm>
            <a:off x="4408917" y="6184230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drukverhoging </a:t>
            </a:r>
            <a:endParaRPr lang="nl-NL" sz="1200" dirty="0"/>
          </a:p>
        </p:txBody>
      </p:sp>
      <p:cxnSp>
        <p:nvCxnSpPr>
          <p:cNvPr id="94" name="Rechte verbindingslijn 93"/>
          <p:cNvCxnSpPr/>
          <p:nvPr/>
        </p:nvCxnSpPr>
        <p:spPr>
          <a:xfrm>
            <a:off x="7690349" y="2454502"/>
            <a:ext cx="1" cy="3208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7675544" y="976439"/>
            <a:ext cx="0" cy="12913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008679" y="2167856"/>
            <a:ext cx="1826037" cy="81663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/>
          <p:cNvCxnSpPr/>
          <p:nvPr/>
        </p:nvCxnSpPr>
        <p:spPr>
          <a:xfrm flipV="1">
            <a:off x="6049871" y="2323278"/>
            <a:ext cx="1803639" cy="792513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/>
          <p:cNvCxnSpPr/>
          <p:nvPr/>
        </p:nvCxnSpPr>
        <p:spPr>
          <a:xfrm>
            <a:off x="7691147" y="2039053"/>
            <a:ext cx="14257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Stroomdiagram: Verzamelen 126"/>
          <p:cNvSpPr/>
          <p:nvPr/>
        </p:nvSpPr>
        <p:spPr>
          <a:xfrm rot="16200000">
            <a:off x="7797508" y="1947405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1" name="Stroomdiagram: Verzamelen 140"/>
          <p:cNvSpPr/>
          <p:nvPr/>
        </p:nvSpPr>
        <p:spPr>
          <a:xfrm rot="16200000">
            <a:off x="7814057" y="884791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5" name="Rechte verbindingslijn 224"/>
          <p:cNvCxnSpPr/>
          <p:nvPr/>
        </p:nvCxnSpPr>
        <p:spPr>
          <a:xfrm>
            <a:off x="7671014" y="974470"/>
            <a:ext cx="1172799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233"/>
          <p:cNvCxnSpPr/>
          <p:nvPr/>
        </p:nvCxnSpPr>
        <p:spPr>
          <a:xfrm>
            <a:off x="7121259" y="4757029"/>
            <a:ext cx="49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kstvak 255"/>
          <p:cNvSpPr txBox="1"/>
          <p:nvPr/>
        </p:nvSpPr>
        <p:spPr>
          <a:xfrm>
            <a:off x="7758982" y="2269058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drukreducering met</a:t>
            </a:r>
          </a:p>
          <a:p>
            <a:r>
              <a:rPr lang="nl-NL" sz="1200" dirty="0" smtClean="0"/>
              <a:t>drukbeveiliging (loskoppelen)  </a:t>
            </a:r>
            <a:endParaRPr lang="nl-NL" sz="12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6135255" y="952751"/>
            <a:ext cx="0" cy="19088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6121884" y="3115790"/>
            <a:ext cx="0" cy="25204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>
            <a:off x="6568629" y="2860389"/>
            <a:ext cx="5620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831503" y="2860389"/>
            <a:ext cx="0" cy="280217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7219221" y="4771221"/>
            <a:ext cx="0" cy="88863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4640320" y="5031127"/>
            <a:ext cx="1330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echte verbindingslijn 223"/>
          <p:cNvCxnSpPr/>
          <p:nvPr/>
        </p:nvCxnSpPr>
        <p:spPr>
          <a:xfrm>
            <a:off x="5971083" y="5031127"/>
            <a:ext cx="0" cy="62872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kstvak 230"/>
          <p:cNvSpPr txBox="1"/>
          <p:nvPr/>
        </p:nvSpPr>
        <p:spPr>
          <a:xfrm>
            <a:off x="5592052" y="33813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h2</a:t>
            </a:r>
            <a:endParaRPr lang="nl-NL" sz="1400" baseline="-25000" dirty="0"/>
          </a:p>
        </p:txBody>
      </p:sp>
      <p:sp>
        <p:nvSpPr>
          <p:cNvPr id="102" name="Stroomdiagram: Verbindingslijn 101"/>
          <p:cNvSpPr/>
          <p:nvPr/>
        </p:nvSpPr>
        <p:spPr>
          <a:xfrm>
            <a:off x="5870570" y="5663598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ekstvak 102"/>
          <p:cNvSpPr txBox="1"/>
          <p:nvPr/>
        </p:nvSpPr>
        <p:spPr>
          <a:xfrm>
            <a:off x="5971083" y="6102075"/>
            <a:ext cx="44744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200" baseline="-25000" dirty="0" smtClean="0"/>
              <a:t>PERS;2</a:t>
            </a:r>
            <a:r>
              <a:rPr lang="nl-NL" sz="1400" baseline="-25000" dirty="0" smtClean="0"/>
              <a:t> 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 1,1 (</a:t>
            </a:r>
            <a:r>
              <a:rPr lang="nl-NL" sz="1200" dirty="0" err="1" smtClean="0"/>
              <a:t>p</a:t>
            </a:r>
            <a:r>
              <a:rPr lang="nl-NL" sz="1400" baseline="-25000" dirty="0" err="1" smtClean="0"/>
              <a:t>LEV;STAT</a:t>
            </a:r>
            <a:r>
              <a:rPr lang="nl-NL" sz="1200" dirty="0" smtClean="0"/>
              <a:t>  </a:t>
            </a:r>
            <a:r>
              <a:rPr lang="nl-NL" sz="1200" dirty="0"/>
              <a:t>- </a:t>
            </a:r>
            <a:r>
              <a:rPr lang="nl-NL" sz="1200" dirty="0" smtClean="0"/>
              <a:t>∆</a:t>
            </a:r>
            <a:r>
              <a:rPr lang="nl-NL" sz="1400" dirty="0" smtClean="0"/>
              <a:t>p</a:t>
            </a:r>
            <a:r>
              <a:rPr lang="nl-NL" sz="1400" baseline="-25000" dirty="0" smtClean="0"/>
              <a:t>STAT;h1</a:t>
            </a:r>
            <a:r>
              <a:rPr lang="nl-NL" sz="1200" baseline="-25000" dirty="0" smtClean="0"/>
              <a:t> </a:t>
            </a:r>
            <a:r>
              <a:rPr lang="nl-NL" sz="1200" dirty="0"/>
              <a:t>+ </a:t>
            </a:r>
            <a:r>
              <a:rPr lang="nl-NL" sz="1200" dirty="0" smtClean="0"/>
              <a:t>∆p</a:t>
            </a:r>
            <a:r>
              <a:rPr lang="nl-NL" sz="1400" baseline="-25000" dirty="0" smtClean="0"/>
              <a:t>POMP;0-LAST</a:t>
            </a:r>
            <a:r>
              <a:rPr lang="nl-NL" sz="1200" dirty="0" smtClean="0"/>
              <a:t>), </a:t>
            </a:r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</a:t>
            </a:r>
            <a:r>
              <a:rPr lang="nl-NL" sz="1200" dirty="0" err="1" smtClean="0"/>
              <a:t>MPa</a:t>
            </a:r>
            <a:r>
              <a:rPr lang="nl-NL" sz="1200" dirty="0" smtClean="0"/>
              <a:t>  + </a:t>
            </a:r>
            <a:r>
              <a:rPr lang="nl-NL" sz="1200" dirty="0"/>
              <a:t>∆</a:t>
            </a:r>
            <a:r>
              <a:rPr lang="nl-NL" sz="1200" dirty="0" smtClean="0"/>
              <a:t>p</a:t>
            </a:r>
            <a:r>
              <a:rPr lang="nl-NL" sz="1400" baseline="-25000" dirty="0" smtClean="0"/>
              <a:t>STAT;h2 </a:t>
            </a:r>
            <a:endParaRPr lang="nl-NL" sz="1400" dirty="0"/>
          </a:p>
        </p:txBody>
      </p:sp>
      <p:cxnSp>
        <p:nvCxnSpPr>
          <p:cNvPr id="251" name="Rechte verbindingslijn 250"/>
          <p:cNvCxnSpPr>
            <a:stCxn id="102" idx="4"/>
          </p:cNvCxnSpPr>
          <p:nvPr/>
        </p:nvCxnSpPr>
        <p:spPr>
          <a:xfrm flipH="1">
            <a:off x="5971082" y="5794402"/>
            <a:ext cx="1" cy="61534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troomdiagram: Magnetische schijf 138"/>
          <p:cNvSpPr/>
          <p:nvPr/>
        </p:nvSpPr>
        <p:spPr>
          <a:xfrm>
            <a:off x="8691412" y="387489"/>
            <a:ext cx="304800" cy="396044"/>
          </a:xfrm>
          <a:prstGeom prst="flowChartMagneticDisk">
            <a:avLst/>
          </a:prstGeom>
          <a:gradFill>
            <a:gsLst>
              <a:gs pos="0">
                <a:srgbClr val="FF0000"/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0" name="Rechte verbindingslijn 139"/>
          <p:cNvCxnSpPr/>
          <p:nvPr/>
        </p:nvCxnSpPr>
        <p:spPr>
          <a:xfrm flipV="1">
            <a:off x="8779576" y="788330"/>
            <a:ext cx="721" cy="93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eshoek 141"/>
          <p:cNvSpPr/>
          <p:nvPr/>
        </p:nvSpPr>
        <p:spPr>
          <a:xfrm>
            <a:off x="8509511" y="920463"/>
            <a:ext cx="218732" cy="108012"/>
          </a:xfrm>
          <a:prstGeom prst="hexag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4" name="Rechte verbindingslijn 143"/>
          <p:cNvCxnSpPr/>
          <p:nvPr/>
        </p:nvCxnSpPr>
        <p:spPr>
          <a:xfrm>
            <a:off x="8843812" y="782371"/>
            <a:ext cx="0" cy="1920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 flipH="1">
            <a:off x="8779576" y="875573"/>
            <a:ext cx="487505" cy="2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troomdiagram: Verbindingslijn 147"/>
          <p:cNvSpPr/>
          <p:nvPr/>
        </p:nvSpPr>
        <p:spPr>
          <a:xfrm>
            <a:off x="8743300" y="989514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Tekstvak 148"/>
          <p:cNvSpPr txBox="1"/>
          <p:nvPr/>
        </p:nvSpPr>
        <p:spPr>
          <a:xfrm>
            <a:off x="9236521" y="920663"/>
            <a:ext cx="218206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PERS;4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1,1 </a:t>
            </a:r>
            <a:r>
              <a:rPr lang="nl-NL" sz="1200" dirty="0" err="1" smtClean="0"/>
              <a:t>p</a:t>
            </a:r>
            <a:r>
              <a:rPr lang="nl-NL" sz="1400" baseline="-25000" dirty="0" err="1" smtClean="0"/>
              <a:t>ONTLAST</a:t>
            </a:r>
            <a:r>
              <a:rPr lang="nl-NL" sz="1400" baseline="-25000" dirty="0" smtClean="0"/>
              <a:t>  </a:t>
            </a:r>
            <a:r>
              <a:rPr lang="nl-NL" sz="1200" dirty="0" smtClean="0"/>
              <a:t>, </a:t>
            </a:r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 1,1 MPa</a:t>
            </a:r>
            <a:r>
              <a:rPr lang="nl-NL" sz="1200" baseline="-25000" dirty="0" smtClean="0"/>
              <a:t>  </a:t>
            </a:r>
            <a:r>
              <a:rPr lang="nl-NL" sz="1200" dirty="0" smtClean="0"/>
              <a:t>(11 bar)</a:t>
            </a:r>
            <a:r>
              <a:rPr lang="nl-NL" sz="1200" baseline="-25000" dirty="0" smtClean="0"/>
              <a:t> </a:t>
            </a:r>
            <a:endParaRPr lang="nl-NL" sz="1200" baseline="-25000" dirty="0"/>
          </a:p>
        </p:txBody>
      </p:sp>
      <p:sp>
        <p:nvSpPr>
          <p:cNvPr id="150" name="Stroomdiagram: Verbindingslijn 149"/>
          <p:cNvSpPr/>
          <p:nvPr/>
        </p:nvSpPr>
        <p:spPr>
          <a:xfrm>
            <a:off x="8046570" y="999261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Tekstvak 150"/>
          <p:cNvSpPr txBox="1"/>
          <p:nvPr/>
        </p:nvSpPr>
        <p:spPr>
          <a:xfrm>
            <a:off x="8141826" y="1452581"/>
            <a:ext cx="2841301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PERS;3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p</a:t>
            </a:r>
            <a:r>
              <a:rPr lang="nl-NL" sz="1400" baseline="-25000" dirty="0" smtClean="0"/>
              <a:t>PERS;2</a:t>
            </a:r>
            <a:r>
              <a:rPr lang="nl-NL" sz="1200" dirty="0" smtClean="0"/>
              <a:t> - 1,1 ∆p</a:t>
            </a:r>
            <a:r>
              <a:rPr lang="nl-NL" sz="1400" baseline="-25000" dirty="0" smtClean="0"/>
              <a:t>STAT;h2 </a:t>
            </a:r>
            <a:r>
              <a:rPr lang="nl-NL" sz="1200" dirty="0" smtClean="0"/>
              <a:t>,  </a:t>
            </a:r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MPa  (11 bar) </a:t>
            </a:r>
            <a:endParaRPr lang="nl-NL" sz="1200" dirty="0"/>
          </a:p>
        </p:txBody>
      </p:sp>
      <p:cxnSp>
        <p:nvCxnSpPr>
          <p:cNvPr id="51" name="Rechte verbindingslijn 50"/>
          <p:cNvCxnSpPr/>
          <p:nvPr/>
        </p:nvCxnSpPr>
        <p:spPr>
          <a:xfrm>
            <a:off x="8141825" y="1134881"/>
            <a:ext cx="0" cy="81014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48" idx="6"/>
          </p:cNvCxnSpPr>
          <p:nvPr/>
        </p:nvCxnSpPr>
        <p:spPr>
          <a:xfrm flipV="1">
            <a:off x="8944325" y="1054916"/>
            <a:ext cx="322756" cy="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kstvak 163"/>
          <p:cNvSpPr txBox="1"/>
          <p:nvPr/>
        </p:nvSpPr>
        <p:spPr>
          <a:xfrm>
            <a:off x="6539391" y="326666"/>
            <a:ext cx="215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drukontlastventiel</a:t>
            </a:r>
            <a:endParaRPr lang="nl-NL" sz="1200" dirty="0" smtClean="0"/>
          </a:p>
          <a:p>
            <a:r>
              <a:rPr lang="nl-NL" sz="1200" dirty="0" smtClean="0"/>
              <a:t>loskoppelen  (</a:t>
            </a:r>
            <a:r>
              <a:rPr lang="nl-NL" sz="1200" dirty="0" err="1" smtClean="0"/>
              <a:t>p</a:t>
            </a:r>
            <a:r>
              <a:rPr lang="nl-NL" sz="1200" baseline="-25000" dirty="0" err="1" smtClean="0"/>
              <a:t>ONTLAST</a:t>
            </a:r>
            <a:r>
              <a:rPr lang="nl-NL" sz="1200" dirty="0" smtClean="0"/>
              <a:t>) </a:t>
            </a:r>
            <a:endParaRPr lang="nl-NL" sz="1200" dirty="0"/>
          </a:p>
        </p:txBody>
      </p:sp>
      <p:cxnSp>
        <p:nvCxnSpPr>
          <p:cNvPr id="257" name="Rechte verbindingslijn 256"/>
          <p:cNvCxnSpPr/>
          <p:nvPr/>
        </p:nvCxnSpPr>
        <p:spPr>
          <a:xfrm>
            <a:off x="6635876" y="557498"/>
            <a:ext cx="195905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/>
          <p:cNvCxnSpPr/>
          <p:nvPr/>
        </p:nvCxnSpPr>
        <p:spPr>
          <a:xfrm>
            <a:off x="8594505" y="557498"/>
            <a:ext cx="0" cy="27745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kstvak 259"/>
          <p:cNvSpPr txBox="1"/>
          <p:nvPr/>
        </p:nvSpPr>
        <p:spPr>
          <a:xfrm>
            <a:off x="6073977" y="1028476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afsluiter </a:t>
            </a:r>
            <a:r>
              <a:rPr lang="nl-NL" sz="1200" dirty="0" err="1" smtClean="0"/>
              <a:t>zonodig</a:t>
            </a:r>
            <a:r>
              <a:rPr lang="nl-NL" sz="1200" dirty="0" smtClean="0"/>
              <a:t> </a:t>
            </a:r>
          </a:p>
          <a:p>
            <a:r>
              <a:rPr lang="nl-NL" sz="1200" dirty="0" smtClean="0"/>
              <a:t>dicht bij </a:t>
            </a:r>
          </a:p>
          <a:p>
            <a:r>
              <a:rPr lang="nl-NL" sz="1200" dirty="0" smtClean="0"/>
              <a:t>p</a:t>
            </a:r>
            <a:r>
              <a:rPr lang="nl-NL" sz="1200" baseline="-25000" dirty="0" smtClean="0"/>
              <a:t>PERS;3</a:t>
            </a:r>
            <a:r>
              <a:rPr lang="nl-NL" sz="1200" dirty="0" smtClean="0"/>
              <a:t> en p</a:t>
            </a:r>
            <a:r>
              <a:rPr lang="nl-NL" sz="1200" baseline="-25000" dirty="0" smtClean="0"/>
              <a:t>PERS;4 </a:t>
            </a:r>
            <a:r>
              <a:rPr lang="nl-NL" sz="1200" dirty="0" smtClean="0"/>
              <a:t>*</a:t>
            </a:r>
            <a:endParaRPr lang="nl-NL" sz="1200" dirty="0"/>
          </a:p>
        </p:txBody>
      </p:sp>
      <p:cxnSp>
        <p:nvCxnSpPr>
          <p:cNvPr id="265" name="Rechte verbindingslijn 264"/>
          <p:cNvCxnSpPr/>
          <p:nvPr/>
        </p:nvCxnSpPr>
        <p:spPr>
          <a:xfrm>
            <a:off x="6225832" y="1646147"/>
            <a:ext cx="1730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echte verbindingslijn 270"/>
          <p:cNvCxnSpPr/>
          <p:nvPr/>
        </p:nvCxnSpPr>
        <p:spPr>
          <a:xfrm flipV="1">
            <a:off x="7901039" y="1077673"/>
            <a:ext cx="0" cy="54443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kstvak 272"/>
          <p:cNvSpPr txBox="1"/>
          <p:nvPr/>
        </p:nvSpPr>
        <p:spPr>
          <a:xfrm>
            <a:off x="6406967" y="405566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h3</a:t>
            </a:r>
            <a:endParaRPr lang="nl-NL" sz="1200" dirty="0"/>
          </a:p>
        </p:txBody>
      </p:sp>
      <p:sp>
        <p:nvSpPr>
          <p:cNvPr id="274" name="Tekstvak 273"/>
          <p:cNvSpPr txBox="1"/>
          <p:nvPr/>
        </p:nvSpPr>
        <p:spPr>
          <a:xfrm>
            <a:off x="131973" y="2817286"/>
            <a:ext cx="4803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* Indien (p</a:t>
            </a:r>
            <a:r>
              <a:rPr lang="nl-NL" sz="1400" baseline="-25000" dirty="0" smtClean="0"/>
              <a:t>PERS;2</a:t>
            </a:r>
            <a:r>
              <a:rPr lang="nl-NL" sz="1200" dirty="0" smtClean="0"/>
              <a:t> - </a:t>
            </a:r>
            <a:r>
              <a:rPr lang="nl-NL" sz="1200" dirty="0"/>
              <a:t> ∆</a:t>
            </a:r>
            <a:r>
              <a:rPr lang="nl-NL" sz="1200" dirty="0" smtClean="0"/>
              <a:t>p</a:t>
            </a:r>
            <a:r>
              <a:rPr lang="nl-NL" sz="1200" baseline="-25000" dirty="0" smtClean="0"/>
              <a:t>STAT;</a:t>
            </a:r>
            <a:r>
              <a:rPr lang="nl-NL" sz="1400" baseline="-25000" dirty="0" smtClean="0"/>
              <a:t>h2</a:t>
            </a:r>
            <a:r>
              <a:rPr lang="nl-NL" sz="1200" dirty="0" smtClean="0"/>
              <a:t>) &lt; 1,1 </a:t>
            </a:r>
            <a:r>
              <a:rPr lang="nl-NL" sz="1200" dirty="0" err="1" smtClean="0"/>
              <a:t>Mpa</a:t>
            </a:r>
            <a:r>
              <a:rPr lang="nl-NL" sz="1200" dirty="0" smtClean="0"/>
              <a:t> (11 bar), dan is bij </a:t>
            </a:r>
          </a:p>
          <a:p>
            <a:r>
              <a:rPr lang="nl-NL" sz="1200" dirty="0"/>
              <a:t> </a:t>
            </a:r>
            <a:r>
              <a:rPr lang="nl-NL" sz="1200" dirty="0" smtClean="0"/>
              <a:t>  uitvoering p</a:t>
            </a:r>
            <a:r>
              <a:rPr lang="nl-NL" sz="1400" baseline="-25000" dirty="0" smtClean="0"/>
              <a:t>PERS;3</a:t>
            </a:r>
            <a:r>
              <a:rPr lang="nl-NL" sz="1200" dirty="0" smtClean="0"/>
              <a:t>  met open afsluiter, de druk op </a:t>
            </a:r>
          </a:p>
          <a:p>
            <a:r>
              <a:rPr lang="nl-NL" sz="1200" dirty="0"/>
              <a:t> </a:t>
            </a:r>
            <a:r>
              <a:rPr lang="nl-NL" sz="1200" dirty="0" smtClean="0"/>
              <a:t>  meetpunt p</a:t>
            </a:r>
            <a:r>
              <a:rPr lang="nl-NL" sz="1400" baseline="-25000" dirty="0" smtClean="0"/>
              <a:t>2</a:t>
            </a:r>
            <a:r>
              <a:rPr lang="nl-NL" sz="1200" dirty="0" smtClean="0"/>
              <a:t> hoger dan p</a:t>
            </a:r>
            <a:r>
              <a:rPr lang="nl-NL" sz="1400" baseline="-25000" dirty="0" smtClean="0"/>
              <a:t>PERS;2</a:t>
            </a:r>
            <a:r>
              <a:rPr lang="nl-NL" sz="1200" dirty="0" smtClean="0"/>
              <a:t> </a:t>
            </a:r>
          </a:p>
          <a:p>
            <a:r>
              <a:rPr lang="nl-NL" sz="1200" dirty="0"/>
              <a:t> </a:t>
            </a:r>
            <a:r>
              <a:rPr lang="nl-NL" sz="1200" dirty="0" smtClean="0"/>
              <a:t>  Zo ook bij andere hoogten (</a:t>
            </a:r>
            <a:r>
              <a:rPr lang="nl-NL" sz="1200" dirty="0" err="1" smtClean="0"/>
              <a:t>h</a:t>
            </a:r>
            <a:r>
              <a:rPr lang="nl-NL" sz="1400" baseline="-25000" dirty="0" err="1" smtClean="0"/>
              <a:t>x</a:t>
            </a:r>
            <a:r>
              <a:rPr lang="nl-NL" sz="1200" dirty="0" smtClean="0"/>
              <a:t>) van af te persen</a:t>
            </a:r>
          </a:p>
          <a:p>
            <a:r>
              <a:rPr lang="nl-NL" sz="1200" dirty="0"/>
              <a:t> </a:t>
            </a:r>
            <a:r>
              <a:rPr lang="nl-NL" sz="1200" dirty="0" smtClean="0"/>
              <a:t>  leidingen.   </a:t>
            </a:r>
            <a:endParaRPr lang="nl-NL" sz="1200" dirty="0"/>
          </a:p>
        </p:txBody>
      </p:sp>
      <p:cxnSp>
        <p:nvCxnSpPr>
          <p:cNvPr id="105" name="Rechte verbindingslijn 104"/>
          <p:cNvCxnSpPr/>
          <p:nvPr/>
        </p:nvCxnSpPr>
        <p:spPr>
          <a:xfrm>
            <a:off x="7682617" y="4775094"/>
            <a:ext cx="278843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ep 227"/>
          <p:cNvGrpSpPr/>
          <p:nvPr/>
        </p:nvGrpSpPr>
        <p:grpSpPr>
          <a:xfrm>
            <a:off x="8264026" y="4649645"/>
            <a:ext cx="342083" cy="250898"/>
            <a:chOff x="8264026" y="4649645"/>
            <a:chExt cx="342083" cy="250898"/>
          </a:xfrm>
          <a:solidFill>
            <a:srgbClr val="0070C0"/>
          </a:solidFill>
        </p:grpSpPr>
        <p:sp>
          <p:nvSpPr>
            <p:cNvPr id="107" name="Stroomdiagram: Ophalen 106"/>
            <p:cNvSpPr/>
            <p:nvPr/>
          </p:nvSpPr>
          <p:spPr>
            <a:xfrm rot="5400000">
              <a:off x="8243628" y="4717972"/>
              <a:ext cx="155040" cy="114244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Stroomdiagram: Ophalen 107"/>
            <p:cNvSpPr/>
            <p:nvPr/>
          </p:nvSpPr>
          <p:spPr>
            <a:xfrm rot="16200000">
              <a:off x="8338179" y="4632613"/>
              <a:ext cx="250898" cy="284962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0" name="Stroomdiagram: Verzamelen 109"/>
          <p:cNvSpPr/>
          <p:nvPr/>
        </p:nvSpPr>
        <p:spPr>
          <a:xfrm rot="16200000">
            <a:off x="7809111" y="4683447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227" name="Groep 226"/>
          <p:cNvGrpSpPr/>
          <p:nvPr/>
        </p:nvGrpSpPr>
        <p:grpSpPr>
          <a:xfrm>
            <a:off x="8899298" y="4649645"/>
            <a:ext cx="347303" cy="250898"/>
            <a:chOff x="8899298" y="4649645"/>
            <a:chExt cx="347303" cy="250898"/>
          </a:xfrm>
          <a:solidFill>
            <a:srgbClr val="0070C0"/>
          </a:solidFill>
        </p:grpSpPr>
        <p:sp>
          <p:nvSpPr>
            <p:cNvPr id="184" name="Stroomdiagram: Ophalen 183"/>
            <p:cNvSpPr/>
            <p:nvPr/>
          </p:nvSpPr>
          <p:spPr>
            <a:xfrm rot="16200000">
              <a:off x="8978672" y="4632613"/>
              <a:ext cx="250898" cy="28496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6" name="Stroomdiagram: Ophalen 185"/>
            <p:cNvSpPr/>
            <p:nvPr/>
          </p:nvSpPr>
          <p:spPr>
            <a:xfrm rot="5400000">
              <a:off x="8878900" y="4714099"/>
              <a:ext cx="155040" cy="114244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7" name="Tekstvak 186"/>
          <p:cNvSpPr txBox="1"/>
          <p:nvPr/>
        </p:nvSpPr>
        <p:spPr>
          <a:xfrm>
            <a:off x="7713843" y="414270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2 in serie geschakelde </a:t>
            </a:r>
          </a:p>
          <a:p>
            <a:r>
              <a:rPr lang="nl-NL" sz="1200" dirty="0" err="1" smtClean="0"/>
              <a:t>drukreduceertoestellen</a:t>
            </a:r>
            <a:r>
              <a:rPr lang="nl-NL" sz="1200" dirty="0" smtClean="0"/>
              <a:t> </a:t>
            </a:r>
            <a:endParaRPr lang="nl-NL" sz="1200" dirty="0"/>
          </a:p>
        </p:txBody>
      </p:sp>
      <p:sp>
        <p:nvSpPr>
          <p:cNvPr id="275" name="Tekstvak 274"/>
          <p:cNvSpPr txBox="1"/>
          <p:nvPr/>
        </p:nvSpPr>
        <p:spPr>
          <a:xfrm>
            <a:off x="6831580" y="49297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h4</a:t>
            </a:r>
            <a:endParaRPr lang="nl-NL" sz="1200" dirty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7691147" y="2847055"/>
            <a:ext cx="27799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Stroomdiagram: Verzamelen 182"/>
          <p:cNvSpPr/>
          <p:nvPr/>
        </p:nvSpPr>
        <p:spPr>
          <a:xfrm rot="16200000">
            <a:off x="7833703" y="2763656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8" name="Tekstvak 197"/>
          <p:cNvSpPr txBox="1"/>
          <p:nvPr/>
        </p:nvSpPr>
        <p:spPr>
          <a:xfrm rot="16200000">
            <a:off x="8816298" y="2941082"/>
            <a:ext cx="2872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endParaRPr lang="nl-NL" dirty="0"/>
          </a:p>
        </p:txBody>
      </p:sp>
      <p:grpSp>
        <p:nvGrpSpPr>
          <p:cNvPr id="28" name="Groep 27"/>
          <p:cNvGrpSpPr/>
          <p:nvPr/>
        </p:nvGrpSpPr>
        <p:grpSpPr>
          <a:xfrm>
            <a:off x="8268026" y="2719533"/>
            <a:ext cx="342083" cy="250898"/>
            <a:chOff x="8268026" y="2719533"/>
            <a:chExt cx="342083" cy="250898"/>
          </a:xfrm>
          <a:solidFill>
            <a:srgbClr val="0070C0"/>
          </a:solidFill>
        </p:grpSpPr>
        <p:sp>
          <p:nvSpPr>
            <p:cNvPr id="181" name="Stroomdiagram: Ophalen 180"/>
            <p:cNvSpPr/>
            <p:nvPr/>
          </p:nvSpPr>
          <p:spPr>
            <a:xfrm rot="5400000">
              <a:off x="8247628" y="2787860"/>
              <a:ext cx="155040" cy="114244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2" name="Stroomdiagram: Ophalen 181"/>
            <p:cNvSpPr/>
            <p:nvPr/>
          </p:nvSpPr>
          <p:spPr>
            <a:xfrm rot="16200000">
              <a:off x="8342179" y="2702501"/>
              <a:ext cx="250898" cy="284962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9023000" y="2860390"/>
            <a:ext cx="304995" cy="318327"/>
            <a:chOff x="9023000" y="2860390"/>
            <a:chExt cx="304995" cy="318327"/>
          </a:xfrm>
          <a:solidFill>
            <a:srgbClr val="0070C0"/>
          </a:solidFill>
        </p:grpSpPr>
        <p:sp>
          <p:nvSpPr>
            <p:cNvPr id="196" name="Stroomdiagram: Ophalen 195"/>
            <p:cNvSpPr/>
            <p:nvPr/>
          </p:nvSpPr>
          <p:spPr>
            <a:xfrm flipV="1">
              <a:off x="9023000" y="2949971"/>
              <a:ext cx="208984" cy="144016"/>
            </a:xfrm>
            <a:prstGeom prst="flowChartExtra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7" name="Stroomdiagram: Ophalen 196"/>
            <p:cNvSpPr/>
            <p:nvPr/>
          </p:nvSpPr>
          <p:spPr>
            <a:xfrm rot="5400000" flipH="1" flipV="1">
              <a:off x="9153615" y="3004337"/>
              <a:ext cx="156738" cy="192022"/>
            </a:xfrm>
            <a:prstGeom prst="flowChartExtra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1" name="Rechte verbindingslijn 200"/>
            <p:cNvCxnSpPr>
              <a:stCxn id="196" idx="2"/>
            </p:cNvCxnSpPr>
            <p:nvPr/>
          </p:nvCxnSpPr>
          <p:spPr>
            <a:xfrm flipV="1">
              <a:off x="9127492" y="2860390"/>
              <a:ext cx="0" cy="8958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Stroomdiagram: Verbindingslijn 210"/>
          <p:cNvSpPr/>
          <p:nvPr/>
        </p:nvSpPr>
        <p:spPr>
          <a:xfrm>
            <a:off x="9716517" y="2874256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4" name="Tekstvak 213"/>
          <p:cNvSpPr txBox="1"/>
          <p:nvPr/>
        </p:nvSpPr>
        <p:spPr>
          <a:xfrm>
            <a:off x="9827113" y="3251898"/>
            <a:ext cx="1955131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PERS;5</a:t>
            </a:r>
            <a:r>
              <a:rPr lang="nl-NL" sz="1400" dirty="0" smtClean="0"/>
              <a:t>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</a:t>
            </a:r>
            <a:r>
              <a:rPr lang="nl-NL" sz="1200" dirty="0" err="1" smtClean="0"/>
              <a:t>p</a:t>
            </a:r>
            <a:r>
              <a:rPr lang="nl-NL" sz="1400" baseline="-25000" dirty="0" err="1" smtClean="0"/>
              <a:t>BEVEIL</a:t>
            </a:r>
            <a:r>
              <a:rPr lang="nl-NL" sz="1200" baseline="-25000" dirty="0" smtClean="0"/>
              <a:t>  </a:t>
            </a:r>
            <a:r>
              <a:rPr lang="nl-NL" sz="1200" dirty="0" smtClean="0"/>
              <a:t>, </a:t>
            </a:r>
          </a:p>
          <a:p>
            <a:r>
              <a:rPr lang="nl-NL" sz="1200" dirty="0"/>
              <a:t>doch </a:t>
            </a:r>
            <a:r>
              <a:rPr lang="nl-NL" sz="1200" u="sng" dirty="0"/>
              <a:t>&gt;</a:t>
            </a:r>
            <a:r>
              <a:rPr lang="nl-NL" sz="1200" dirty="0"/>
              <a:t> 1,1 </a:t>
            </a:r>
            <a:r>
              <a:rPr lang="nl-NL" sz="1200" dirty="0" err="1"/>
              <a:t>p</a:t>
            </a:r>
            <a:r>
              <a:rPr lang="nl-NL" sz="1200" baseline="-25000" dirty="0" err="1"/>
              <a:t>ONTLAST</a:t>
            </a:r>
            <a:r>
              <a:rPr lang="nl-NL" sz="1200" baseline="-25000" dirty="0"/>
              <a:t>  </a:t>
            </a:r>
            <a:r>
              <a:rPr lang="nl-NL" sz="1200" dirty="0"/>
              <a:t>,</a:t>
            </a:r>
            <a:endParaRPr lang="nl-NL" sz="1200" dirty="0" smtClean="0"/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 1,1 MPa (11 bar) ,</a:t>
            </a:r>
          </a:p>
          <a:p>
            <a:r>
              <a:rPr lang="nl-NL" sz="1200" dirty="0" smtClean="0"/>
              <a:t>afsluiter B dicht     </a:t>
            </a:r>
            <a:endParaRPr lang="nl-NL" sz="1200" dirty="0"/>
          </a:p>
        </p:txBody>
      </p:sp>
      <p:cxnSp>
        <p:nvCxnSpPr>
          <p:cNvPr id="219" name="Rechte verbindingslijn 218"/>
          <p:cNvCxnSpPr/>
          <p:nvPr/>
        </p:nvCxnSpPr>
        <p:spPr>
          <a:xfrm flipV="1">
            <a:off x="9817029" y="2998889"/>
            <a:ext cx="0" cy="76496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troomdiagram: Verzamelen 221"/>
          <p:cNvSpPr/>
          <p:nvPr/>
        </p:nvSpPr>
        <p:spPr>
          <a:xfrm rot="16200000">
            <a:off x="8783215" y="2753335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8" name="Tekstvak 287"/>
          <p:cNvSpPr txBox="1"/>
          <p:nvPr/>
        </p:nvSpPr>
        <p:spPr>
          <a:xfrm>
            <a:off x="7773195" y="3258642"/>
            <a:ext cx="1973603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PERS;6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</a:t>
            </a:r>
          </a:p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PERS;2</a:t>
            </a:r>
            <a:r>
              <a:rPr lang="nl-NL" sz="1200" dirty="0" smtClean="0"/>
              <a:t> - 1,1 ∆p</a:t>
            </a:r>
            <a:r>
              <a:rPr lang="nl-NL" sz="1200" baseline="-25000" dirty="0" smtClean="0"/>
              <a:t>STAT;</a:t>
            </a:r>
            <a:r>
              <a:rPr lang="nl-NL" sz="1400" baseline="-25000" dirty="0" smtClean="0"/>
              <a:t>h3 </a:t>
            </a:r>
            <a:r>
              <a:rPr lang="nl-NL" sz="1200" dirty="0" smtClean="0"/>
              <a:t>  </a:t>
            </a:r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MPa (11 bar)</a:t>
            </a:r>
            <a:endParaRPr lang="nl-NL" sz="1200" dirty="0"/>
          </a:p>
        </p:txBody>
      </p:sp>
      <p:cxnSp>
        <p:nvCxnSpPr>
          <p:cNvPr id="95" name="Rechte verbindingslijn 94"/>
          <p:cNvCxnSpPr>
            <a:stCxn id="291" idx="4"/>
          </p:cNvCxnSpPr>
          <p:nvPr/>
        </p:nvCxnSpPr>
        <p:spPr>
          <a:xfrm>
            <a:off x="8138243" y="3005060"/>
            <a:ext cx="3583" cy="29018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kstvak 288"/>
          <p:cNvSpPr txBox="1"/>
          <p:nvPr/>
        </p:nvSpPr>
        <p:spPr>
          <a:xfrm>
            <a:off x="8662280" y="286039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B</a:t>
            </a:r>
            <a:endParaRPr lang="nl-NL" sz="1200" dirty="0"/>
          </a:p>
        </p:txBody>
      </p:sp>
      <p:sp>
        <p:nvSpPr>
          <p:cNvPr id="291" name="Stroomdiagram: Verbindingslijn 290"/>
          <p:cNvSpPr/>
          <p:nvPr/>
        </p:nvSpPr>
        <p:spPr>
          <a:xfrm>
            <a:off x="8037730" y="2874256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4" name="Tekstvak 293"/>
          <p:cNvSpPr txBox="1"/>
          <p:nvPr/>
        </p:nvSpPr>
        <p:spPr>
          <a:xfrm>
            <a:off x="6008679" y="5590500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2</a:t>
            </a:r>
            <a:endParaRPr lang="nl-NL" sz="1400" baseline="-25000" dirty="0"/>
          </a:p>
        </p:txBody>
      </p:sp>
      <p:sp>
        <p:nvSpPr>
          <p:cNvPr id="295" name="Tekstvak 294"/>
          <p:cNvSpPr txBox="1"/>
          <p:nvPr/>
        </p:nvSpPr>
        <p:spPr>
          <a:xfrm>
            <a:off x="3777004" y="6039506"/>
            <a:ext cx="4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1</a:t>
            </a:r>
            <a:endParaRPr lang="nl-NL" sz="1400" baseline="-25000" dirty="0"/>
          </a:p>
        </p:txBody>
      </p:sp>
      <p:sp>
        <p:nvSpPr>
          <p:cNvPr id="296" name="Tekstvak 295"/>
          <p:cNvSpPr txBox="1"/>
          <p:nvPr/>
        </p:nvSpPr>
        <p:spPr>
          <a:xfrm>
            <a:off x="8659443" y="1056778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4</a:t>
            </a:r>
            <a:endParaRPr lang="nl-NL" sz="1400" baseline="-25000" dirty="0"/>
          </a:p>
        </p:txBody>
      </p:sp>
      <p:sp>
        <p:nvSpPr>
          <p:cNvPr id="297" name="Tekstvak 296"/>
          <p:cNvSpPr txBox="1"/>
          <p:nvPr/>
        </p:nvSpPr>
        <p:spPr>
          <a:xfrm>
            <a:off x="9865257" y="2821131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5</a:t>
            </a:r>
            <a:endParaRPr lang="nl-NL" sz="1400" baseline="-25000" dirty="0"/>
          </a:p>
        </p:txBody>
      </p:sp>
      <p:sp>
        <p:nvSpPr>
          <p:cNvPr id="298" name="Tekstvak 297"/>
          <p:cNvSpPr txBox="1"/>
          <p:nvPr/>
        </p:nvSpPr>
        <p:spPr>
          <a:xfrm>
            <a:off x="8171803" y="1038424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3</a:t>
            </a:r>
            <a:endParaRPr lang="nl-NL" sz="1400" baseline="-25000" dirty="0"/>
          </a:p>
        </p:txBody>
      </p:sp>
      <p:sp>
        <p:nvSpPr>
          <p:cNvPr id="299" name="Tekstvak 298"/>
          <p:cNvSpPr txBox="1"/>
          <p:nvPr/>
        </p:nvSpPr>
        <p:spPr>
          <a:xfrm>
            <a:off x="8160199" y="2831932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6</a:t>
            </a:r>
            <a:endParaRPr lang="nl-NL" sz="1400" baseline="-25000" dirty="0"/>
          </a:p>
        </p:txBody>
      </p:sp>
      <p:sp>
        <p:nvSpPr>
          <p:cNvPr id="311" name="Stroomdiagram: Verbindingslijn 310"/>
          <p:cNvSpPr/>
          <p:nvPr/>
        </p:nvSpPr>
        <p:spPr>
          <a:xfrm>
            <a:off x="8649526" y="4798415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2" name="Stroomdiagram: Verbindingslijn 311"/>
          <p:cNvSpPr/>
          <p:nvPr/>
        </p:nvSpPr>
        <p:spPr>
          <a:xfrm>
            <a:off x="9698768" y="4787213"/>
            <a:ext cx="201025" cy="13080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7" name="Tekstvak 316"/>
          <p:cNvSpPr txBox="1"/>
          <p:nvPr/>
        </p:nvSpPr>
        <p:spPr>
          <a:xfrm>
            <a:off x="9828372" y="4785278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7</a:t>
            </a:r>
            <a:endParaRPr lang="nl-NL" sz="1400" baseline="-25000" dirty="0"/>
          </a:p>
        </p:txBody>
      </p:sp>
      <p:sp>
        <p:nvSpPr>
          <p:cNvPr id="318" name="Tekstvak 317"/>
          <p:cNvSpPr txBox="1"/>
          <p:nvPr/>
        </p:nvSpPr>
        <p:spPr>
          <a:xfrm>
            <a:off x="8749156" y="4798415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8</a:t>
            </a:r>
            <a:endParaRPr lang="nl-NL" sz="1400" baseline="-25000" dirty="0"/>
          </a:p>
        </p:txBody>
      </p:sp>
      <p:sp>
        <p:nvSpPr>
          <p:cNvPr id="319" name="Tekstvak 318"/>
          <p:cNvSpPr txBox="1"/>
          <p:nvPr/>
        </p:nvSpPr>
        <p:spPr>
          <a:xfrm>
            <a:off x="9817029" y="5110287"/>
            <a:ext cx="2332199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PERS;7</a:t>
            </a:r>
            <a:r>
              <a:rPr lang="nl-NL" sz="1400" dirty="0" smtClean="0"/>
              <a:t>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</a:t>
            </a:r>
            <a:r>
              <a:rPr lang="nl-NL" sz="1200" dirty="0" err="1" smtClean="0"/>
              <a:t>p</a:t>
            </a:r>
            <a:r>
              <a:rPr lang="nl-NL" sz="1400" baseline="-25000" dirty="0" err="1" smtClean="0"/>
              <a:t>REDUCEER;a</a:t>
            </a:r>
            <a:r>
              <a:rPr lang="nl-NL" sz="1400" baseline="-25000" dirty="0" smtClean="0"/>
              <a:t> </a:t>
            </a:r>
            <a:r>
              <a:rPr lang="nl-NL" sz="1200" dirty="0" smtClean="0"/>
              <a:t>, </a:t>
            </a:r>
          </a:p>
          <a:p>
            <a:r>
              <a:rPr lang="nl-NL" sz="1200" dirty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</a:t>
            </a:r>
            <a:r>
              <a:rPr lang="nl-NL" sz="1200" dirty="0" err="1"/>
              <a:t>p</a:t>
            </a:r>
            <a:r>
              <a:rPr lang="nl-NL" sz="1200" baseline="-25000" dirty="0" err="1"/>
              <a:t>ONTLAST</a:t>
            </a:r>
            <a:r>
              <a:rPr lang="nl-NL" sz="1200" baseline="-25000" dirty="0"/>
              <a:t>  </a:t>
            </a:r>
            <a:r>
              <a:rPr lang="nl-NL" sz="1200" dirty="0"/>
              <a:t>,             </a:t>
            </a:r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 1,1 MPa (11 bar)</a:t>
            </a:r>
          </a:p>
          <a:p>
            <a:r>
              <a:rPr lang="nl-NL" sz="1200" dirty="0" smtClean="0"/>
              <a:t>afsluiter C dicht     </a:t>
            </a:r>
            <a:endParaRPr lang="nl-NL" sz="1200" dirty="0"/>
          </a:p>
        </p:txBody>
      </p:sp>
      <p:sp>
        <p:nvSpPr>
          <p:cNvPr id="97" name="Tekstvak 96"/>
          <p:cNvSpPr txBox="1"/>
          <p:nvPr/>
        </p:nvSpPr>
        <p:spPr>
          <a:xfrm>
            <a:off x="8194396" y="449301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a</a:t>
            </a:r>
            <a:endParaRPr lang="nl-NL" sz="1200" dirty="0"/>
          </a:p>
        </p:txBody>
      </p:sp>
      <p:sp>
        <p:nvSpPr>
          <p:cNvPr id="98" name="Tekstvak 97"/>
          <p:cNvSpPr txBox="1"/>
          <p:nvPr/>
        </p:nvSpPr>
        <p:spPr>
          <a:xfrm>
            <a:off x="8843811" y="449634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b</a:t>
            </a:r>
            <a:endParaRPr lang="nl-NL" sz="1200" dirty="0"/>
          </a:p>
        </p:txBody>
      </p:sp>
      <p:sp>
        <p:nvSpPr>
          <p:cNvPr id="320" name="Stroomdiagram: Verzamelen 319"/>
          <p:cNvSpPr/>
          <p:nvPr/>
        </p:nvSpPr>
        <p:spPr>
          <a:xfrm rot="16200000">
            <a:off x="9356584" y="4693630"/>
            <a:ext cx="134672" cy="183297"/>
          </a:xfrm>
          <a:prstGeom prst="flowChartCol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9262813" y="451449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C</a:t>
            </a:r>
            <a:endParaRPr lang="nl-NL" sz="1200" dirty="0"/>
          </a:p>
        </p:txBody>
      </p:sp>
      <p:sp>
        <p:nvSpPr>
          <p:cNvPr id="100" name="Tekstvak 99"/>
          <p:cNvSpPr txBox="1"/>
          <p:nvPr/>
        </p:nvSpPr>
        <p:spPr>
          <a:xfrm>
            <a:off x="7713843" y="69506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A</a:t>
            </a:r>
            <a:endParaRPr lang="nl-NL" sz="1200" dirty="0"/>
          </a:p>
        </p:txBody>
      </p:sp>
      <p:sp>
        <p:nvSpPr>
          <p:cNvPr id="321" name="Tekstvak 320"/>
          <p:cNvSpPr txBox="1"/>
          <p:nvPr/>
        </p:nvSpPr>
        <p:spPr>
          <a:xfrm>
            <a:off x="7743665" y="5117294"/>
            <a:ext cx="1972851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PERS;8</a:t>
            </a:r>
            <a:r>
              <a:rPr lang="nl-NL" sz="1400" dirty="0" smtClean="0"/>
              <a:t> </a:t>
            </a:r>
            <a:r>
              <a:rPr lang="nl-NL" sz="1400" u="sng" dirty="0" smtClean="0"/>
              <a:t>&gt;</a:t>
            </a:r>
            <a:r>
              <a:rPr lang="nl-NL" sz="1200" dirty="0" smtClean="0"/>
              <a:t> </a:t>
            </a:r>
          </a:p>
          <a:p>
            <a:r>
              <a:rPr lang="nl-NL" sz="1200" dirty="0" smtClean="0"/>
              <a:t>p</a:t>
            </a:r>
            <a:r>
              <a:rPr lang="nl-NL" sz="1400" baseline="-25000" dirty="0" smtClean="0"/>
              <a:t>PERS;2</a:t>
            </a:r>
            <a:r>
              <a:rPr lang="nl-NL" sz="1200" dirty="0" smtClean="0"/>
              <a:t> - 1,1 ∆p</a:t>
            </a:r>
            <a:r>
              <a:rPr lang="nl-NL" sz="1400" baseline="-25000" dirty="0" smtClean="0"/>
              <a:t>STAT;h4 </a:t>
            </a:r>
            <a:r>
              <a:rPr lang="nl-NL" sz="1200" dirty="0" smtClean="0"/>
              <a:t>  </a:t>
            </a:r>
          </a:p>
          <a:p>
            <a:r>
              <a:rPr lang="nl-NL" sz="1200" dirty="0" smtClean="0"/>
              <a:t>doch </a:t>
            </a:r>
            <a:r>
              <a:rPr lang="nl-NL" sz="1200" u="sng" dirty="0" smtClean="0"/>
              <a:t>&gt;</a:t>
            </a:r>
            <a:r>
              <a:rPr lang="nl-NL" sz="1200" dirty="0" smtClean="0"/>
              <a:t> 1,1 MPa (11 bar)   </a:t>
            </a:r>
            <a:endParaRPr lang="nl-NL" sz="1200" dirty="0"/>
          </a:p>
        </p:txBody>
      </p:sp>
      <p:cxnSp>
        <p:nvCxnSpPr>
          <p:cNvPr id="114" name="Rechte verbindingslijn 113"/>
          <p:cNvCxnSpPr/>
          <p:nvPr/>
        </p:nvCxnSpPr>
        <p:spPr>
          <a:xfrm flipV="1">
            <a:off x="9827113" y="4943304"/>
            <a:ext cx="0" cy="94208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/>
          <p:cNvCxnSpPr>
            <a:endCxn id="318" idx="1"/>
          </p:cNvCxnSpPr>
          <p:nvPr/>
        </p:nvCxnSpPr>
        <p:spPr>
          <a:xfrm flipH="1" flipV="1">
            <a:off x="8749156" y="4936915"/>
            <a:ext cx="883" cy="17337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2358932" y="6461229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afsluiter dicht </a:t>
            </a:r>
            <a:endParaRPr lang="nl-NL" sz="120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533713" y="6733017"/>
            <a:ext cx="1212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732483" y="6055679"/>
            <a:ext cx="0" cy="67733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482171" y="1122949"/>
            <a:ext cx="5567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 smtClean="0"/>
              <a:t>In ieder deel van de installatie moet de voorgeschreven persdruk worden bereikt. </a:t>
            </a:r>
          </a:p>
          <a:p>
            <a:pPr lvl="0"/>
            <a:r>
              <a:rPr lang="nl-NL" dirty="0" smtClean="0">
                <a:solidFill>
                  <a:srgbClr val="DF3A07"/>
                </a:solidFill>
              </a:rPr>
              <a:t>Methode </a:t>
            </a:r>
            <a:r>
              <a:rPr lang="nl-NL" dirty="0">
                <a:solidFill>
                  <a:srgbClr val="DF3A07"/>
                </a:solidFill>
              </a:rPr>
              <a:t>A en B (hoogbouw), </a:t>
            </a:r>
            <a:endParaRPr lang="nl-NL" dirty="0" smtClean="0">
              <a:solidFill>
                <a:srgbClr val="DF3A07"/>
              </a:solidFill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</a:rPr>
              <a:t>fig</a:t>
            </a:r>
            <a:r>
              <a:rPr lang="nl-NL" dirty="0">
                <a:solidFill>
                  <a:prstClr val="black"/>
                </a:solidFill>
              </a:rPr>
              <a:t>. 3 van WB 2.3  </a:t>
            </a:r>
            <a:endParaRPr lang="nl-NL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68110" y="44780"/>
            <a:ext cx="53024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b="1" dirty="0">
                <a:solidFill>
                  <a:srgbClr val="DF3A07"/>
                </a:solidFill>
              </a:rPr>
              <a:t>Invloed statische drukhoogte op persdruk </a:t>
            </a:r>
            <a:r>
              <a:rPr lang="nl-NL" sz="2000" b="1" dirty="0" smtClean="0">
                <a:solidFill>
                  <a:srgbClr val="DF3A07"/>
                </a:solidFill>
              </a:rPr>
              <a:t>drukbestendigheid verbindingen </a:t>
            </a:r>
            <a:endParaRPr lang="nl-NL" sz="2000" b="1" dirty="0">
              <a:solidFill>
                <a:srgbClr val="DF3A07"/>
              </a:solidFill>
            </a:endParaRPr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68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131973" y="6394348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1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97846" y="999524"/>
            <a:ext cx="114252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Voorbeeld hoogbouw:</a:t>
            </a:r>
            <a:r>
              <a:rPr lang="nl-NL" dirty="0"/>
              <a:t> </a:t>
            </a:r>
          </a:p>
          <a:p>
            <a:r>
              <a:rPr lang="nl-NL" dirty="0" err="1"/>
              <a:t>p</a:t>
            </a:r>
            <a:r>
              <a:rPr lang="nl-NL" baseline="-25000" dirty="0" err="1"/>
              <a:t>LEV;STAT</a:t>
            </a:r>
            <a:r>
              <a:rPr lang="nl-NL" dirty="0"/>
              <a:t> 	</a:t>
            </a:r>
            <a:r>
              <a:rPr lang="nl-NL" dirty="0" smtClean="0"/>
              <a:t>	=   </a:t>
            </a:r>
            <a:r>
              <a:rPr lang="nl-NL" dirty="0"/>
              <a:t>250 </a:t>
            </a:r>
            <a:r>
              <a:rPr lang="nl-NL" dirty="0" smtClean="0"/>
              <a:t>kPa (2,5 bar)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STAT;h1</a:t>
            </a:r>
            <a:r>
              <a:rPr lang="nl-NL" dirty="0"/>
              <a:t>	</a:t>
            </a:r>
            <a:r>
              <a:rPr lang="nl-NL" dirty="0" smtClean="0"/>
              <a:t>	=   </a:t>
            </a:r>
            <a:r>
              <a:rPr lang="nl-NL" dirty="0"/>
              <a:t>0,5  m x 10 =       5 kPa = 0,005 </a:t>
            </a:r>
            <a:r>
              <a:rPr lang="nl-NL" dirty="0" smtClean="0"/>
              <a:t>MPa (0,05 bar)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STAT;h2	</a:t>
            </a:r>
            <a:r>
              <a:rPr lang="nl-NL" baseline="-25000" dirty="0" smtClean="0"/>
              <a:t>	</a:t>
            </a:r>
            <a:r>
              <a:rPr lang="nl-NL" dirty="0" smtClean="0"/>
              <a:t>=   </a:t>
            </a:r>
            <a:r>
              <a:rPr lang="nl-NL" dirty="0"/>
              <a:t>140 m x 10 = 1400 kPa = 1,4 </a:t>
            </a:r>
            <a:r>
              <a:rPr lang="nl-NL" dirty="0" smtClean="0"/>
              <a:t>MPa (14 bar)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STAT;h3	</a:t>
            </a:r>
            <a:r>
              <a:rPr lang="nl-NL" baseline="-25000" dirty="0" smtClean="0"/>
              <a:t>	</a:t>
            </a:r>
            <a:r>
              <a:rPr lang="nl-NL" dirty="0" smtClean="0"/>
              <a:t>=   </a:t>
            </a:r>
            <a:r>
              <a:rPr lang="nl-NL" dirty="0"/>
              <a:t>60 m x 10 </a:t>
            </a:r>
            <a:r>
              <a:rPr lang="nl-NL" dirty="0" smtClean="0"/>
              <a:t>  =   </a:t>
            </a:r>
            <a:r>
              <a:rPr lang="nl-NL" dirty="0"/>
              <a:t>600 kPa = 0,6 </a:t>
            </a:r>
            <a:r>
              <a:rPr lang="nl-NL" dirty="0" smtClean="0"/>
              <a:t>MPa (6 bar) </a:t>
            </a:r>
            <a:endParaRPr lang="nl-NL" dirty="0"/>
          </a:p>
          <a:p>
            <a:r>
              <a:rPr lang="nl-NL" dirty="0"/>
              <a:t>∆p</a:t>
            </a:r>
            <a:r>
              <a:rPr lang="nl-NL" baseline="-25000" dirty="0"/>
              <a:t>STAT;h4	</a:t>
            </a:r>
            <a:r>
              <a:rPr lang="nl-NL" baseline="-25000" dirty="0" smtClean="0"/>
              <a:t>	</a:t>
            </a:r>
            <a:r>
              <a:rPr lang="nl-NL" dirty="0" smtClean="0"/>
              <a:t>=   </a:t>
            </a:r>
            <a:r>
              <a:rPr lang="nl-NL" dirty="0"/>
              <a:t>20 m x 10 </a:t>
            </a:r>
            <a:r>
              <a:rPr lang="nl-NL" dirty="0" smtClean="0"/>
              <a:t>  =   </a:t>
            </a:r>
            <a:r>
              <a:rPr lang="nl-NL" dirty="0"/>
              <a:t>200 kPa = 0,2 </a:t>
            </a:r>
            <a:r>
              <a:rPr lang="nl-NL" dirty="0" smtClean="0"/>
              <a:t>MPa (2 bar)</a:t>
            </a:r>
            <a:endParaRPr lang="nl-NL" dirty="0"/>
          </a:p>
          <a:p>
            <a:r>
              <a:rPr lang="en-US" dirty="0"/>
              <a:t>∆</a:t>
            </a:r>
            <a:r>
              <a:rPr lang="en-US" dirty="0" err="1" smtClean="0"/>
              <a:t>p</a:t>
            </a:r>
            <a:r>
              <a:rPr lang="en-US" baseline="-25000" dirty="0" err="1" smtClean="0"/>
              <a:t>POMP;O-LAST</a:t>
            </a:r>
            <a:r>
              <a:rPr lang="en-US" baseline="-25000" dirty="0" smtClean="0"/>
              <a:t>	</a:t>
            </a:r>
            <a:r>
              <a:rPr lang="en-US" dirty="0" smtClean="0"/>
              <a:t>=   </a:t>
            </a:r>
            <a:r>
              <a:rPr lang="en-US" dirty="0"/>
              <a:t>1550 </a:t>
            </a:r>
            <a:r>
              <a:rPr lang="en-US" dirty="0" err="1" smtClean="0"/>
              <a:t>kPa</a:t>
            </a:r>
            <a:r>
              <a:rPr lang="en-US" dirty="0" smtClean="0"/>
              <a:t> (15,5 bar) </a:t>
            </a:r>
            <a:endParaRPr lang="nl-NL" dirty="0"/>
          </a:p>
          <a:p>
            <a:r>
              <a:rPr lang="en-US" dirty="0" err="1"/>
              <a:t>p</a:t>
            </a:r>
            <a:r>
              <a:rPr lang="en-US" baseline="-25000" dirty="0" err="1"/>
              <a:t>ONTLAST</a:t>
            </a:r>
            <a:r>
              <a:rPr lang="en-US" dirty="0"/>
              <a:t>	</a:t>
            </a:r>
            <a:r>
              <a:rPr lang="en-US" dirty="0" smtClean="0"/>
              <a:t>	=   </a:t>
            </a:r>
            <a:r>
              <a:rPr lang="en-US" dirty="0"/>
              <a:t>8 bar = 800 </a:t>
            </a:r>
            <a:r>
              <a:rPr lang="en-US" dirty="0" err="1"/>
              <a:t>kPa</a:t>
            </a:r>
            <a:r>
              <a:rPr lang="en-US" dirty="0"/>
              <a:t> </a:t>
            </a:r>
            <a:endParaRPr lang="nl-NL" dirty="0"/>
          </a:p>
          <a:p>
            <a:r>
              <a:rPr lang="nl-NL" dirty="0" err="1"/>
              <a:t>p</a:t>
            </a:r>
            <a:r>
              <a:rPr lang="nl-NL" baseline="-25000" dirty="0" err="1"/>
              <a:t>BEVEIL</a:t>
            </a:r>
            <a:r>
              <a:rPr lang="nl-NL" baseline="-25000" dirty="0"/>
              <a:t> 	</a:t>
            </a:r>
            <a:r>
              <a:rPr lang="nl-NL" baseline="-25000" dirty="0" smtClean="0"/>
              <a:t>	</a:t>
            </a:r>
            <a:r>
              <a:rPr lang="nl-NL" dirty="0" smtClean="0"/>
              <a:t>=   </a:t>
            </a:r>
            <a:r>
              <a:rPr lang="nl-NL" dirty="0"/>
              <a:t>6 bar = 600 kPa</a:t>
            </a:r>
          </a:p>
          <a:p>
            <a:r>
              <a:rPr lang="nl-NL" dirty="0" err="1"/>
              <a:t>p</a:t>
            </a:r>
            <a:r>
              <a:rPr lang="nl-NL" baseline="-25000" dirty="0" err="1"/>
              <a:t>REDUCEER</a:t>
            </a:r>
            <a:r>
              <a:rPr lang="nl-NL" baseline="-25000" dirty="0"/>
              <a:t>	</a:t>
            </a:r>
            <a:r>
              <a:rPr lang="nl-NL" dirty="0" smtClean="0"/>
              <a:t>=   </a:t>
            </a:r>
            <a:r>
              <a:rPr lang="nl-NL" dirty="0"/>
              <a:t>6 bar = 600 kPa	</a:t>
            </a:r>
          </a:p>
          <a:p>
            <a:r>
              <a:rPr lang="nl-NL" dirty="0"/>
              <a:t> </a:t>
            </a:r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PERS;1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 250 kPa = 275 kPa, doch 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(1,1Mpa + 0,005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Mpa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=) </a:t>
            </a:r>
            <a:r>
              <a:rPr lang="nl-NL" b="1" dirty="0"/>
              <a:t>1,105 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PERS;2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(250 kPa - 5 kPa + 1550 kPa)=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1975 kPa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(1,1 MPa+1,4 MPa =) </a:t>
            </a:r>
            <a:r>
              <a:rPr lang="nl-NL" b="1" dirty="0"/>
              <a:t>2,5 </a:t>
            </a:r>
            <a:r>
              <a:rPr lang="nl-NL" b="1" dirty="0" smtClean="0"/>
              <a:t>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PERS;3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1975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kPa - (1,1 x 1400 kPa) = 435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b="1" dirty="0"/>
              <a:t>1,1 </a:t>
            </a:r>
            <a:r>
              <a:rPr lang="nl-NL" b="1" dirty="0" smtClean="0"/>
              <a:t>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PERS;4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800 kPa = 880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b="1" dirty="0" smtClean="0"/>
              <a:t>1,1MPa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PERS;5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600 kPa = 660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(1,1 x 800 kPa =) 880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b="1" dirty="0" smtClean="0"/>
              <a:t>1,1 MPa </a:t>
            </a:r>
            <a:endParaRPr lang="nl-NL" dirty="0"/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PERS;6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1975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kPa - (1,1 x 600 kPa =) 1315 kPa = </a:t>
            </a:r>
            <a:r>
              <a:rPr lang="nl-NL" b="1" dirty="0"/>
              <a:t>1,315 MPa</a:t>
            </a:r>
            <a:r>
              <a:rPr lang="nl-NL" dirty="0"/>
              <a:t>  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1,1 MPa </a:t>
            </a:r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PERS;7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1,1 x 600 kPa = 660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(1,1 x 800 kPa =) 880 kPa, doch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b="1" dirty="0"/>
              <a:t>1,1 MPa </a:t>
            </a:r>
            <a:r>
              <a:rPr lang="nl-NL" dirty="0"/>
              <a:t>	</a:t>
            </a:r>
          </a:p>
          <a:p>
            <a:r>
              <a:rPr lang="nl-NL" b="1" dirty="0" smtClean="0"/>
              <a:t>p</a:t>
            </a:r>
            <a:r>
              <a:rPr lang="nl-NL" b="1" baseline="-25000" dirty="0" smtClean="0"/>
              <a:t>PERS;8</a:t>
            </a:r>
            <a:r>
              <a:rPr lang="nl-NL" baseline="-25000" dirty="0" smtClean="0"/>
              <a:t> </a:t>
            </a:r>
            <a:r>
              <a:rPr lang="nl-NL" u="sng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1975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kPa - (1,1 x 200 kPa =) 1755 kPa = </a:t>
            </a:r>
            <a:r>
              <a:rPr lang="nl-NL" b="1" dirty="0"/>
              <a:t>1,755 MPa </a:t>
            </a:r>
            <a:r>
              <a:rPr lang="nl-NL" u="sng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1,1 MPa </a:t>
            </a:r>
          </a:p>
          <a:p>
            <a:endParaRPr lang="nl-NL" b="1" dirty="0" smtClean="0"/>
          </a:p>
        </p:txBody>
      </p:sp>
      <p:sp>
        <p:nvSpPr>
          <p:cNvPr id="7" name="Rechthoek 6"/>
          <p:cNvSpPr/>
          <p:nvPr/>
        </p:nvSpPr>
        <p:spPr>
          <a:xfrm>
            <a:off x="656492" y="108344"/>
            <a:ext cx="112393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>
                <a:solidFill>
                  <a:srgbClr val="DF3A07"/>
                </a:solidFill>
              </a:rPr>
              <a:t>Invloed statische drukhoogte </a:t>
            </a:r>
            <a:r>
              <a:rPr lang="nl-NL" sz="2400" b="1" dirty="0" smtClean="0">
                <a:solidFill>
                  <a:srgbClr val="DF3A07"/>
                </a:solidFill>
              </a:rPr>
              <a:t>op persdruk  </a:t>
            </a:r>
          </a:p>
          <a:p>
            <a:pPr lvl="0" algn="ctr"/>
            <a:r>
              <a:rPr lang="nl-NL" sz="2400" b="1" dirty="0" smtClean="0">
                <a:solidFill>
                  <a:srgbClr val="DF3A07"/>
                </a:solidFill>
              </a:rPr>
              <a:t>drukbestendigheid verbindingen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26390" y="6131503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8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30102" y="252022"/>
          <a:ext cx="11425269" cy="5285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Samenvatting WB 2.3: persmethode C1 met lucht of inert gas voor </a:t>
                      </a:r>
                      <a:r>
                        <a:rPr lang="nl-NL" sz="1400" dirty="0">
                          <a:effectLst/>
                        </a:rPr>
                        <a:t>bepaling </a:t>
                      </a:r>
                      <a:r>
                        <a:rPr lang="nl-NL" sz="1400" dirty="0" smtClean="0">
                          <a:effectLst/>
                        </a:rPr>
                        <a:t>dichtheid </a:t>
                      </a:r>
                      <a:r>
                        <a:rPr lang="nl-NL" sz="1400" dirty="0">
                          <a:effectLst/>
                        </a:rPr>
                        <a:t>leidingwaterinstallatie  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Leidingmaterialen</a:t>
                      </a:r>
                      <a:r>
                        <a:rPr lang="nl-NL" sz="1200" b="1" dirty="0" smtClean="0">
                          <a:effectLst/>
                        </a:rPr>
                        <a:t>:</a:t>
                      </a:r>
                      <a:r>
                        <a:rPr lang="nl-NL" sz="1200" dirty="0" smtClean="0">
                          <a:effectLst/>
                        </a:rPr>
                        <a:t> alle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Middellijnen:  </a:t>
                      </a:r>
                      <a:r>
                        <a:rPr lang="nl-NL" sz="1200" u="sng" dirty="0" smtClean="0">
                          <a:effectLst/>
                        </a:rPr>
                        <a:t>&lt;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50 mm inwendig voor metalen </a:t>
                      </a:r>
                      <a:r>
                        <a:rPr lang="nl-NL" sz="1200" dirty="0" smtClean="0">
                          <a:effectLst/>
                        </a:rPr>
                        <a:t>of </a:t>
                      </a:r>
                      <a:r>
                        <a:rPr lang="nl-NL" sz="1200" u="sng" dirty="0" smtClean="0">
                          <a:effectLst/>
                        </a:rPr>
                        <a:t>&lt;</a:t>
                      </a:r>
                      <a:r>
                        <a:rPr lang="nl-NL" sz="1200" dirty="0" smtClean="0">
                          <a:effectLst/>
                        </a:rPr>
                        <a:t> </a:t>
                      </a:r>
                      <a:r>
                        <a:rPr lang="nl-NL" sz="1200" dirty="0">
                          <a:effectLst/>
                        </a:rPr>
                        <a:t>63 mm uitwendig voor kunststoffen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Olievrije compressor</a:t>
                      </a:r>
                      <a:r>
                        <a:rPr lang="nl-NL" sz="1200" dirty="0" smtClean="0">
                          <a:effectLst/>
                        </a:rPr>
                        <a:t> (met overdrukventiel) / </a:t>
                      </a:r>
                      <a:r>
                        <a:rPr lang="nl-NL" sz="1200" b="1" dirty="0" smtClean="0">
                          <a:effectLst/>
                        </a:rPr>
                        <a:t>Gasflessen</a:t>
                      </a:r>
                      <a:r>
                        <a:rPr lang="nl-NL" sz="1200" dirty="0" smtClean="0">
                          <a:effectLst/>
                        </a:rPr>
                        <a:t> (kooldioxide of stikstof): in lucht en inert gas mag geen olie voorkomen    </a:t>
                      </a: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Manometer </a:t>
                      </a:r>
                      <a:r>
                        <a:rPr lang="nl-NL" sz="1200" b="0" dirty="0" smtClean="0">
                          <a:effectLst/>
                        </a:rPr>
                        <a:t>(ook digitaal)</a:t>
                      </a:r>
                      <a:r>
                        <a:rPr lang="nl-NL" sz="1200" dirty="0" smtClean="0">
                          <a:effectLst/>
                        </a:rPr>
                        <a:t>:  bereik voor lekdichtheid ten minste 25 kPa (0,25 bar), afleesbaarheid 0,1 kPa (1 mbar)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bereik voor drukbestendigheid ten minste 450 kPa (4,5 bar), afleesbaarheid 10 kPa (0,1 bar)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Veiligheid:  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er mogen zich geen andere personen dan de uitvoerende(n) in de ruimten van te persen leidingen bevinden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op voldoende plaatsen moet via ontluchtingskranen de druk kunnen worden afgelaten, voor inert gas op plaatsen waar het geen gevaar vormt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vrijkomen van inert gas in een kleine ruimte kan verstikkend werken doordat zuurstof wordt verdreven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ARBO-regels en veiligheidsvoorschriften leverancier van inert gas in acht nemen </a:t>
                      </a: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Toestellen en bepaalde appendages loskoppelen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(aansluitingen afdoppen/passtukken).                                                                                           Ontluchtingskranen plaatsen en overige openingen afdoppen (bestand tegen de persdruk).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Gesloten toestelafsluiters/-stopkranen gelden niet als geschikte afdichtingen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7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Temperaturen (T) :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persmedium: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25 °C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Verandering T-omgeving tijdens drukhandhavingstijd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lekdichtheid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sproef op formulier vastleggen i.v.m. correctie persdruk</a:t>
                      </a:r>
                      <a:endParaRPr lang="nl-NL" sz="1200" dirty="0" smtClean="0">
                        <a:effectLst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8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Druk trapsgewijs op 0,015 </a:t>
                      </a:r>
                      <a:r>
                        <a:rPr kumimoji="0" lang="nl-N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0,001 MPa (0,15 </a:t>
                      </a:r>
                      <a:r>
                        <a:rPr kumimoji="0" lang="nl-N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0,01 bar)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brengen.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Sluit het systeem.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Wacht tot de druk stabiel is. Controleer daarna of de persdruk, bij leidinginhoud &lt; 100 liter, 120 min gehandhaafd blijft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(voor elke 100 liter meer, 20 min verlengen). Bij  drukdaling &lt; 0,5 % zijn de verbindingen lekdicht. Bij twijfel de druk aflaten (bijv. aan </a:t>
                      </a:r>
                      <a:r>
                        <a:rPr kumimoji="0" lang="nl-N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meterset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waarmee de installatie op druk wordt gezet) en procedure herhalen. Bij drukafname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0,5% lekkage(s) achterhalen en herstellen en persproef herhalen. Bij verandering T-omgeving: correctie van persdruk (zie WB 2.3).</a:t>
                      </a:r>
                      <a:endParaRPr lang="nl-NL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Druk geleidelijk verder opvoeren tot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0,3 </a:t>
                      </a:r>
                      <a:r>
                        <a:rPr lang="nl-NL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0,02 MPa (3,0 </a:t>
                      </a:r>
                      <a:r>
                        <a:rPr lang="nl-NL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0,2 bar). Sluit het systeem.</a:t>
                      </a:r>
                      <a:r>
                        <a:rPr lang="nl-N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Wacht tot de druk stabiel is. Controleer daarna of de persdruk 10 min gehandhaafd blijft.</a:t>
                      </a:r>
                      <a:r>
                        <a:rPr lang="nl-N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Bij drukdaling &lt; 0,5 %  zijn de verbindingen drukbestendig. Bij twijfel de druk aflaten en procedure herhalen. Bij drukafname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0,5% lekkage(s) achterhalen, herstellen en persproef herhalen. </a:t>
                      </a:r>
                      <a:endParaRPr lang="nl-NL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Vul </a:t>
                      </a:r>
                      <a:r>
                        <a:rPr lang="nl-NL" sz="1200" b="1" dirty="0" smtClean="0">
                          <a:effectLst/>
                        </a:rPr>
                        <a:t>voor zover mogelijk het </a:t>
                      </a:r>
                      <a:r>
                        <a:rPr lang="nl-NL" sz="1200" b="1" dirty="0">
                          <a:effectLst/>
                        </a:rPr>
                        <a:t>formulier in </a:t>
                      </a:r>
                      <a:r>
                        <a:rPr lang="nl-NL" sz="1200" dirty="0">
                          <a:effectLst/>
                        </a:rPr>
                        <a:t>voor </a:t>
                      </a:r>
                      <a:r>
                        <a:rPr lang="nl-NL" sz="1200" dirty="0" smtClean="0">
                          <a:effectLst/>
                        </a:rPr>
                        <a:t>bepaling dichtheid </a:t>
                      </a:r>
                      <a:r>
                        <a:rPr lang="nl-NL" sz="1200" dirty="0">
                          <a:effectLst/>
                        </a:rPr>
                        <a:t>van </a:t>
                      </a:r>
                      <a:r>
                        <a:rPr lang="nl-NL" sz="1200" dirty="0" smtClean="0">
                          <a:effectLst/>
                        </a:rPr>
                        <a:t>betreffende installatiedeel of </a:t>
                      </a:r>
                      <a:r>
                        <a:rPr lang="nl-NL" sz="1200" dirty="0">
                          <a:effectLst/>
                        </a:rPr>
                        <a:t>van de gehele installatie.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Volledige informatie over eisen en uitvoering  persproef staat in Waterwerkblad WB 2.3 (jan. 2018)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7100" y="1794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96439" y="5842338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rgbClr val="EA8B00"/>
                </a:solidFill>
              </a:rPr>
              <a:t>C1</a:t>
            </a:r>
            <a:endParaRPr lang="nl-NL" sz="6000" b="1" dirty="0">
              <a:solidFill>
                <a:srgbClr val="EA8B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988" y="6473069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4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30102" y="278659"/>
          <a:ext cx="11425269" cy="527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Samenvatting WB 2.3: persmethode C2 met lucht of inert gas voor </a:t>
                      </a:r>
                      <a:r>
                        <a:rPr lang="nl-NL" sz="1400" dirty="0">
                          <a:effectLst/>
                        </a:rPr>
                        <a:t>bepaling </a:t>
                      </a:r>
                      <a:r>
                        <a:rPr lang="nl-NL" sz="1400" dirty="0" smtClean="0">
                          <a:effectLst/>
                        </a:rPr>
                        <a:t>dichtheid </a:t>
                      </a:r>
                      <a:r>
                        <a:rPr lang="nl-NL" sz="1400" dirty="0">
                          <a:effectLst/>
                        </a:rPr>
                        <a:t>leidingwaterinstallatie  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Leidingmaterialen</a:t>
                      </a:r>
                      <a:r>
                        <a:rPr lang="nl-NL" sz="1200" b="1" dirty="0" smtClean="0">
                          <a:effectLst/>
                        </a:rPr>
                        <a:t>:</a:t>
                      </a:r>
                      <a:r>
                        <a:rPr lang="nl-NL" sz="1200" dirty="0" smtClean="0">
                          <a:effectLst/>
                        </a:rPr>
                        <a:t> alle    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Middellijnen:  &gt; </a:t>
                      </a:r>
                      <a:r>
                        <a:rPr lang="nl-NL" sz="1200" dirty="0" smtClean="0">
                          <a:effectLst/>
                        </a:rPr>
                        <a:t>50 </a:t>
                      </a:r>
                      <a:r>
                        <a:rPr lang="nl-NL" sz="1200" dirty="0">
                          <a:effectLst/>
                        </a:rPr>
                        <a:t>mm </a:t>
                      </a:r>
                      <a:r>
                        <a:rPr lang="nl-NL" sz="1200" dirty="0" smtClean="0">
                          <a:effectLst/>
                        </a:rPr>
                        <a:t>en &lt; 100 mm inwendig </a:t>
                      </a:r>
                      <a:r>
                        <a:rPr lang="nl-NL" sz="1200" dirty="0">
                          <a:effectLst/>
                        </a:rPr>
                        <a:t>voor metalen </a:t>
                      </a:r>
                      <a:r>
                        <a:rPr lang="nl-NL" sz="1200" dirty="0" smtClean="0">
                          <a:effectLst/>
                        </a:rPr>
                        <a:t>of &gt; 63 </a:t>
                      </a:r>
                      <a:r>
                        <a:rPr lang="nl-NL" sz="1200" dirty="0">
                          <a:effectLst/>
                        </a:rPr>
                        <a:t>mm </a:t>
                      </a:r>
                      <a:r>
                        <a:rPr lang="nl-NL" sz="1200" dirty="0" smtClean="0">
                          <a:effectLst/>
                        </a:rPr>
                        <a:t>en &lt; 110 uitwendig voor </a:t>
                      </a:r>
                      <a:r>
                        <a:rPr lang="nl-NL" sz="1200" dirty="0">
                          <a:effectLst/>
                        </a:rPr>
                        <a:t>kunststoffen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3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Olievrije compressor</a:t>
                      </a:r>
                      <a:r>
                        <a:rPr lang="nl-NL" sz="1200" dirty="0" smtClean="0">
                          <a:effectLst/>
                        </a:rPr>
                        <a:t> (met overdrukventiel) / </a:t>
                      </a:r>
                      <a:r>
                        <a:rPr lang="nl-NL" sz="1200" b="1" dirty="0" smtClean="0">
                          <a:effectLst/>
                        </a:rPr>
                        <a:t>Gasflessen</a:t>
                      </a:r>
                      <a:r>
                        <a:rPr lang="nl-NL" sz="1200" dirty="0" smtClean="0">
                          <a:effectLst/>
                        </a:rPr>
                        <a:t> (kooldioxide of stikstof): in lucht en inert gas mag geen olie voorkomen    </a:t>
                      </a: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</a:rPr>
                        <a:t>Manometer </a:t>
                      </a:r>
                      <a:r>
                        <a:rPr lang="nl-NL" sz="1200" b="0" dirty="0" smtClean="0">
                          <a:effectLst/>
                        </a:rPr>
                        <a:t>(ook digitaal)</a:t>
                      </a:r>
                      <a:r>
                        <a:rPr lang="nl-NL" sz="1200" dirty="0" smtClean="0">
                          <a:effectLst/>
                        </a:rPr>
                        <a:t>:  bereik voor lekdichtheid ten minste 25 kPa (0,25 bar), afleesbaarheid 0,1 kPa (1 mbar)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bereik voor drukbestendigheid ten minste 450 kPa (4,5 bar), afleesbaarheid 10 kPa (0,1 bar)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Veiligheid:  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er mogen zich geen andere personen dan de uitvoerende(n) in de ruimten van te persen leidingen bevinden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op voldoende plaatsen moet via ontluchtingskranen de druk kunnen worden afgelaten, voor inert gas op plaatsen waar het geen gevaar vormt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vrijkomen van inert gas in een kleine ruimte kan verstikkend werken doordat zuurstof wordt verdreven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- ARBO-regels en veiligheidsvoorschriften leverancier van inert gas in acht nemen </a:t>
                      </a: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Toestellen en bepaalde appendages loskoppelen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(aansluitingen afdoppen/passtukken).                                                                                            Ontluchtingskranen plaatsen en overige openingen afdoppen (bestand tegen de persdruk).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Gesloten toestelafsluiters/-stopkranen gelden niet als geschikte afdichtingen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7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Temperaturen (T) :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persmedium: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25 °C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Verandering T-omgeving tijdens drukhandhavingstijd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lekdichtheid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sproef op formulier vastleggen i.v.m. correctie persdruk</a:t>
                      </a:r>
                      <a:endParaRPr lang="nl-NL" sz="1200" dirty="0" smtClean="0">
                        <a:effectLst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8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Druk trapsgewijs op 0,015 </a:t>
                      </a:r>
                      <a:r>
                        <a:rPr kumimoji="0" lang="nl-N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0,001 MPa (0,15 </a:t>
                      </a:r>
                      <a:r>
                        <a:rPr kumimoji="0" lang="nl-NL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0,01 bar)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brengen.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Sluit het systeem.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Wacht tot de druk stabiel is. Controleer daarna of de persdruk, bij leidinginhoud &lt; 100 liter, 120 min gehandhaafd blijft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(voor elke 100 liter meer, 20 min verlengen). Bij drukdaling &lt; 0,5 %  zijn de verbindingen lekdicht. Bij twijfel de druk aflaten (bijv. aan </a:t>
                      </a:r>
                      <a:r>
                        <a:rPr kumimoji="0" lang="nl-N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meterset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waarmee de installatie op druk wordt gezet) en procedure herhalen. Bij drukafname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0,5% lekkage(s) achterhalen en herstellen en persproef herhalen. Bij verandering T-omgeving: correctie van persdruk  (zie WB 2.3).</a:t>
                      </a:r>
                      <a:endParaRPr lang="nl-NL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chemeClr val="tx1"/>
                          </a:solidFill>
                          <a:effectLst/>
                        </a:rPr>
                        <a:t>Druk geleidelijk verder opvoeren tot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0,1 </a:t>
                      </a:r>
                      <a:r>
                        <a:rPr lang="nl-NL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0,01 MPa (1,0 </a:t>
                      </a:r>
                      <a:r>
                        <a:rPr lang="nl-NL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0,1 bar). Sluit het systeem.</a:t>
                      </a:r>
                      <a:r>
                        <a:rPr lang="nl-N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Wacht tot de druk stabiel is. Controleer daarna of de persdruk 10 min gehandhaafd blijft.</a:t>
                      </a:r>
                      <a:r>
                        <a:rPr lang="nl-N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Bij drukdaling &lt; 0,5 %  zijn de verbindingen drukbestendig. Bij twijfel de druk aflaten en procedure herhalen. Bij drukafname </a:t>
                      </a:r>
                      <a:r>
                        <a:rPr kumimoji="0" lang="nl-NL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0,5% lekkage(s) achterhalen, herstellen en persproef herhalen. </a:t>
                      </a:r>
                      <a:endParaRPr lang="nl-NL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10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</a:rPr>
                        <a:t>Vul </a:t>
                      </a:r>
                      <a:r>
                        <a:rPr lang="nl-NL" sz="1200" b="1" dirty="0" smtClean="0">
                          <a:effectLst/>
                        </a:rPr>
                        <a:t>voor zover mogelijk het </a:t>
                      </a:r>
                      <a:r>
                        <a:rPr lang="nl-NL" sz="1200" b="1" dirty="0">
                          <a:effectLst/>
                        </a:rPr>
                        <a:t>formulier in </a:t>
                      </a:r>
                      <a:r>
                        <a:rPr lang="nl-NL" sz="1200" dirty="0">
                          <a:effectLst/>
                        </a:rPr>
                        <a:t>voor </a:t>
                      </a:r>
                      <a:r>
                        <a:rPr lang="nl-NL" sz="1200" dirty="0" smtClean="0">
                          <a:effectLst/>
                        </a:rPr>
                        <a:t>bepaling dichtheid </a:t>
                      </a:r>
                      <a:r>
                        <a:rPr lang="nl-NL" sz="1200" dirty="0">
                          <a:effectLst/>
                        </a:rPr>
                        <a:t>van </a:t>
                      </a:r>
                      <a:r>
                        <a:rPr lang="nl-NL" sz="1200" dirty="0" smtClean="0">
                          <a:effectLst/>
                        </a:rPr>
                        <a:t>betreffende </a:t>
                      </a:r>
                      <a:r>
                        <a:rPr lang="nl-NL" sz="1200" dirty="0">
                          <a:effectLst/>
                        </a:rPr>
                        <a:t>installatiedeel </a:t>
                      </a:r>
                      <a:r>
                        <a:rPr lang="nl-NL" sz="1200" dirty="0" smtClean="0">
                          <a:effectLst/>
                        </a:rPr>
                        <a:t>of </a:t>
                      </a:r>
                      <a:r>
                        <a:rPr lang="nl-NL" sz="1200" dirty="0">
                          <a:effectLst/>
                        </a:rPr>
                        <a:t>van de gehele installatie.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Volledige informatie over eisen en uitvoering  persproef staat in Waterwerkblad WB 2.3 (jan. 2018) 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7100" y="1794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96439" y="5842338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rgbClr val="EA8B00"/>
                </a:solidFill>
              </a:rPr>
              <a:t>C2</a:t>
            </a:r>
            <a:endParaRPr lang="nl-NL" sz="6000" b="1" dirty="0">
              <a:solidFill>
                <a:srgbClr val="EA8B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94890" y="6411681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0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vak 45"/>
          <p:cNvSpPr txBox="1"/>
          <p:nvPr/>
        </p:nvSpPr>
        <p:spPr>
          <a:xfrm>
            <a:off x="-143482" y="894388"/>
            <a:ext cx="2044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      0,3 MPa (3 bar)*  of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      0,1 MPa (1 bar) **</a:t>
            </a:r>
          </a:p>
          <a:p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95712" y="2520526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0,015 MPa  (0,15 bar) ***</a:t>
            </a:r>
            <a:endParaRPr lang="nl-NL" sz="1400" dirty="0">
              <a:solidFill>
                <a:prstClr val="black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97712" y="629909"/>
            <a:ext cx="11948836" cy="6066611"/>
            <a:chOff x="194404" y="544945"/>
            <a:chExt cx="8961627" cy="6066611"/>
          </a:xfrm>
        </p:grpSpPr>
        <p:sp>
          <p:nvSpPr>
            <p:cNvPr id="56" name="Tekstvak 55"/>
            <p:cNvSpPr txBox="1"/>
            <p:nvPr/>
          </p:nvSpPr>
          <p:spPr>
            <a:xfrm rot="16200000">
              <a:off x="1478354" y="894628"/>
              <a:ext cx="93006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persdruk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" name="Rechte verbindingslijn 2"/>
            <p:cNvCxnSpPr/>
            <p:nvPr/>
          </p:nvCxnSpPr>
          <p:spPr>
            <a:xfrm>
              <a:off x="2128851" y="544945"/>
              <a:ext cx="0" cy="273630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>
              <a:off x="2128851" y="3287027"/>
              <a:ext cx="509517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2158556" y="2665601"/>
              <a:ext cx="235532" cy="632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H="1">
              <a:off x="2078217" y="2674414"/>
              <a:ext cx="5829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 flipH="1">
              <a:off x="2112707" y="1143502"/>
              <a:ext cx="48002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/>
            <p:cNvSpPr txBox="1"/>
            <p:nvPr/>
          </p:nvSpPr>
          <p:spPr>
            <a:xfrm>
              <a:off x="1849111" y="3116183"/>
              <a:ext cx="213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0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Rechte verbindingslijn 66"/>
            <p:cNvCxnSpPr/>
            <p:nvPr/>
          </p:nvCxnSpPr>
          <p:spPr>
            <a:xfrm>
              <a:off x="2137734" y="3303742"/>
              <a:ext cx="0" cy="13334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>
              <a:off x="2128851" y="3511252"/>
              <a:ext cx="265239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 flipH="1">
              <a:off x="2194559" y="3297964"/>
              <a:ext cx="180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kstvak 102"/>
            <p:cNvSpPr txBox="1"/>
            <p:nvPr/>
          </p:nvSpPr>
          <p:spPr>
            <a:xfrm>
              <a:off x="1974342" y="4696955"/>
              <a:ext cx="441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∆p0-1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 flipH="1">
              <a:off x="2290641" y="5273468"/>
              <a:ext cx="61697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 flipV="1">
              <a:off x="2285161" y="4991778"/>
              <a:ext cx="1" cy="28169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2394088" y="2665601"/>
              <a:ext cx="2" cy="6156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>
              <a:off x="4769513" y="5007039"/>
              <a:ext cx="0" cy="266429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/>
            <p:cNvCxnSpPr/>
            <p:nvPr/>
          </p:nvCxnSpPr>
          <p:spPr>
            <a:xfrm flipH="1">
              <a:off x="4866616" y="3389223"/>
              <a:ext cx="1" cy="128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chte verbindingslijn 157"/>
            <p:cNvCxnSpPr/>
            <p:nvPr/>
          </p:nvCxnSpPr>
          <p:spPr>
            <a:xfrm>
              <a:off x="6806065" y="5501286"/>
              <a:ext cx="0" cy="350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echte verbindingslijn 161"/>
            <p:cNvCxnSpPr/>
            <p:nvPr/>
          </p:nvCxnSpPr>
          <p:spPr>
            <a:xfrm>
              <a:off x="2137734" y="5805264"/>
              <a:ext cx="4685524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kstvak 162"/>
            <p:cNvSpPr txBox="1"/>
            <p:nvPr/>
          </p:nvSpPr>
          <p:spPr>
            <a:xfrm>
              <a:off x="3872423" y="5497487"/>
              <a:ext cx="768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&gt; 150 min.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Rechte verbindingslijn 17"/>
            <p:cNvCxnSpPr/>
            <p:nvPr/>
          </p:nvCxnSpPr>
          <p:spPr>
            <a:xfrm flipV="1">
              <a:off x="2702618" y="2665602"/>
              <a:ext cx="1973820" cy="56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/>
            <p:cNvCxnSpPr/>
            <p:nvPr/>
          </p:nvCxnSpPr>
          <p:spPr>
            <a:xfrm>
              <a:off x="2702618" y="3503263"/>
              <a:ext cx="1964344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kstvak 130"/>
            <p:cNvSpPr txBox="1"/>
            <p:nvPr/>
          </p:nvSpPr>
          <p:spPr>
            <a:xfrm>
              <a:off x="2873799" y="3475738"/>
              <a:ext cx="16521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 120 min tot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 100 liter leidinginhoud,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verlengd met 20 min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voor elke 100 liter meer:</a:t>
              </a:r>
              <a:r>
                <a:rPr lang="nl-NL" sz="1400" dirty="0" smtClean="0">
                  <a:solidFill>
                    <a:srgbClr val="FF0000"/>
                  </a:solidFill>
                </a:rPr>
                <a:t> 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Rechte verbindingslijn 24"/>
            <p:cNvCxnSpPr/>
            <p:nvPr/>
          </p:nvCxnSpPr>
          <p:spPr>
            <a:xfrm flipV="1">
              <a:off x="4653516" y="1125772"/>
              <a:ext cx="171412" cy="15486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4643278" y="2133884"/>
              <a:ext cx="0" cy="11361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/>
            <p:cNvCxnSpPr/>
            <p:nvPr/>
          </p:nvCxnSpPr>
          <p:spPr>
            <a:xfrm>
              <a:off x="4662682" y="3399416"/>
              <a:ext cx="0" cy="1258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vak 115"/>
            <p:cNvSpPr txBox="1"/>
            <p:nvPr/>
          </p:nvSpPr>
          <p:spPr>
            <a:xfrm>
              <a:off x="4492766" y="4704925"/>
              <a:ext cx="441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∆p1-2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 flipV="1">
              <a:off x="4654151" y="3503262"/>
              <a:ext cx="212463" cy="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kstvak 145"/>
            <p:cNvSpPr txBox="1"/>
            <p:nvPr/>
          </p:nvSpPr>
          <p:spPr>
            <a:xfrm>
              <a:off x="2681123" y="4512290"/>
              <a:ext cx="196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nl-NL" sz="1600" dirty="0" smtClean="0">
                  <a:solidFill>
                    <a:prstClr val="black"/>
                  </a:solidFill>
                </a:rPr>
                <a:t> &lt; -</a:t>
              </a:r>
              <a:r>
                <a:rPr lang="nl-NL" sz="1400" dirty="0" smtClean="0">
                  <a:solidFill>
                    <a:prstClr val="black"/>
                  </a:solidFill>
                </a:rPr>
                <a:t>0,5 % = lekdicht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05" name="Rechte verbindingslijn 104"/>
            <p:cNvCxnSpPr/>
            <p:nvPr/>
          </p:nvCxnSpPr>
          <p:spPr>
            <a:xfrm>
              <a:off x="4643278" y="2674414"/>
              <a:ext cx="26397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>
              <a:off x="2723781" y="2650114"/>
              <a:ext cx="0" cy="7641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>
              <a:off x="5229591" y="1143502"/>
              <a:ext cx="155927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6788866" y="1160217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7275998" y="3149853"/>
              <a:ext cx="347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tijd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Rechte verbindingslijn 89"/>
            <p:cNvCxnSpPr/>
            <p:nvPr/>
          </p:nvCxnSpPr>
          <p:spPr>
            <a:xfrm>
              <a:off x="4866614" y="1109832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>
              <a:off x="5229591" y="3369168"/>
              <a:ext cx="0" cy="1143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>
            <a:xfrm>
              <a:off x="6932384" y="1143502"/>
              <a:ext cx="3506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chte verbindingslijn 134"/>
            <p:cNvCxnSpPr/>
            <p:nvPr/>
          </p:nvCxnSpPr>
          <p:spPr>
            <a:xfrm>
              <a:off x="5259799" y="3511527"/>
              <a:ext cx="1515483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kstvak 135"/>
            <p:cNvSpPr txBox="1"/>
            <p:nvPr/>
          </p:nvSpPr>
          <p:spPr>
            <a:xfrm>
              <a:off x="5375652" y="3493418"/>
              <a:ext cx="12565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handhaving druk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gedurende 10 min:</a:t>
              </a:r>
            </a:p>
            <a:p>
              <a:pPr algn="ctr"/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144" name="Tekstvak 143"/>
            <p:cNvSpPr txBox="1"/>
            <p:nvPr/>
          </p:nvSpPr>
          <p:spPr>
            <a:xfrm>
              <a:off x="7288825" y="2490318"/>
              <a:ext cx="2695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1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45" name="Tekstvak 144"/>
            <p:cNvSpPr txBox="1"/>
            <p:nvPr/>
          </p:nvSpPr>
          <p:spPr>
            <a:xfrm>
              <a:off x="7288825" y="955943"/>
              <a:ext cx="2695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2</a:t>
              </a:r>
              <a:endParaRPr lang="nl-NL" sz="1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52" name="Tekstvak 151"/>
            <p:cNvSpPr txBox="1"/>
            <p:nvPr/>
          </p:nvSpPr>
          <p:spPr>
            <a:xfrm>
              <a:off x="5001679" y="4089952"/>
              <a:ext cx="1821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∆p</a:t>
              </a:r>
              <a:r>
                <a:rPr lang="nl-NL" sz="1600" baseline="-25000" dirty="0" smtClean="0">
                  <a:solidFill>
                    <a:prstClr val="black"/>
                  </a:solidFill>
                </a:rPr>
                <a:t>2 </a:t>
              </a:r>
              <a:r>
                <a:rPr lang="nl-NL" sz="1400" dirty="0" smtClean="0">
                  <a:solidFill>
                    <a:prstClr val="black"/>
                  </a:solidFill>
                </a:rPr>
                <a:t>&lt; -0,5% = </a:t>
              </a:r>
            </a:p>
            <a:p>
              <a:pPr algn="ctr"/>
              <a:r>
                <a:rPr lang="nl-NL" sz="1400" dirty="0" smtClean="0">
                  <a:solidFill>
                    <a:prstClr val="black"/>
                  </a:solidFill>
                </a:rPr>
                <a:t>drukbestendig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Rechte verbindingslijn 27"/>
            <p:cNvCxnSpPr/>
            <p:nvPr/>
          </p:nvCxnSpPr>
          <p:spPr>
            <a:xfrm>
              <a:off x="5222120" y="1160217"/>
              <a:ext cx="0" cy="21435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Vrije vorm 28"/>
            <p:cNvSpPr/>
            <p:nvPr/>
          </p:nvSpPr>
          <p:spPr>
            <a:xfrm flipV="1">
              <a:off x="2388337" y="2506433"/>
              <a:ext cx="314281" cy="159168"/>
            </a:xfrm>
            <a:custGeom>
              <a:avLst/>
              <a:gdLst>
                <a:gd name="connsiteX0" fmla="*/ 0 w 382137"/>
                <a:gd name="connsiteY0" fmla="*/ 0 h 81886"/>
                <a:gd name="connsiteX1" fmla="*/ 68239 w 382137"/>
                <a:gd name="connsiteY1" fmla="*/ 54591 h 81886"/>
                <a:gd name="connsiteX2" fmla="*/ 109182 w 382137"/>
                <a:gd name="connsiteY2" fmla="*/ 68238 h 81886"/>
                <a:gd name="connsiteX3" fmla="*/ 150125 w 382137"/>
                <a:gd name="connsiteY3" fmla="*/ 27295 h 81886"/>
                <a:gd name="connsiteX4" fmla="*/ 204716 w 382137"/>
                <a:gd name="connsiteY4" fmla="*/ 40943 h 81886"/>
                <a:gd name="connsiteX5" fmla="*/ 245660 w 382137"/>
                <a:gd name="connsiteY5" fmla="*/ 68238 h 81886"/>
                <a:gd name="connsiteX6" fmla="*/ 286603 w 382137"/>
                <a:gd name="connsiteY6" fmla="*/ 81886 h 81886"/>
                <a:gd name="connsiteX7" fmla="*/ 341194 w 382137"/>
                <a:gd name="connsiteY7" fmla="*/ 68238 h 81886"/>
                <a:gd name="connsiteX8" fmla="*/ 354842 w 382137"/>
                <a:gd name="connsiteY8" fmla="*/ 27295 h 81886"/>
                <a:gd name="connsiteX9" fmla="*/ 382137 w 382137"/>
                <a:gd name="connsiteY9" fmla="*/ 0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" h="81886">
                  <a:moveTo>
                    <a:pt x="0" y="0"/>
                  </a:moveTo>
                  <a:cubicBezTo>
                    <a:pt x="22746" y="18197"/>
                    <a:pt x="43537" y="39153"/>
                    <a:pt x="68239" y="54591"/>
                  </a:cubicBezTo>
                  <a:cubicBezTo>
                    <a:pt x="80438" y="62215"/>
                    <a:pt x="95534" y="72787"/>
                    <a:pt x="109182" y="68238"/>
                  </a:cubicBezTo>
                  <a:cubicBezTo>
                    <a:pt x="127492" y="62134"/>
                    <a:pt x="136477" y="40943"/>
                    <a:pt x="150125" y="27295"/>
                  </a:cubicBezTo>
                  <a:cubicBezTo>
                    <a:pt x="168322" y="31844"/>
                    <a:pt x="187476" y="33554"/>
                    <a:pt x="204716" y="40943"/>
                  </a:cubicBezTo>
                  <a:cubicBezTo>
                    <a:pt x="219792" y="47404"/>
                    <a:pt x="230989" y="60903"/>
                    <a:pt x="245660" y="68238"/>
                  </a:cubicBezTo>
                  <a:cubicBezTo>
                    <a:pt x="258527" y="74672"/>
                    <a:pt x="272955" y="77337"/>
                    <a:pt x="286603" y="81886"/>
                  </a:cubicBezTo>
                  <a:cubicBezTo>
                    <a:pt x="304800" y="77337"/>
                    <a:pt x="326547" y="79955"/>
                    <a:pt x="341194" y="68238"/>
                  </a:cubicBezTo>
                  <a:cubicBezTo>
                    <a:pt x="352428" y="59251"/>
                    <a:pt x="347440" y="39631"/>
                    <a:pt x="354842" y="27295"/>
                  </a:cubicBezTo>
                  <a:cubicBezTo>
                    <a:pt x="361462" y="16262"/>
                    <a:pt x="373039" y="9098"/>
                    <a:pt x="38213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4" name="Vrije vorm 73"/>
            <p:cNvSpPr/>
            <p:nvPr/>
          </p:nvSpPr>
          <p:spPr>
            <a:xfrm flipV="1">
              <a:off x="4816112" y="1017987"/>
              <a:ext cx="413479" cy="142229"/>
            </a:xfrm>
            <a:custGeom>
              <a:avLst/>
              <a:gdLst>
                <a:gd name="connsiteX0" fmla="*/ 0 w 382137"/>
                <a:gd name="connsiteY0" fmla="*/ 0 h 81886"/>
                <a:gd name="connsiteX1" fmla="*/ 68239 w 382137"/>
                <a:gd name="connsiteY1" fmla="*/ 54591 h 81886"/>
                <a:gd name="connsiteX2" fmla="*/ 109182 w 382137"/>
                <a:gd name="connsiteY2" fmla="*/ 68238 h 81886"/>
                <a:gd name="connsiteX3" fmla="*/ 150125 w 382137"/>
                <a:gd name="connsiteY3" fmla="*/ 27295 h 81886"/>
                <a:gd name="connsiteX4" fmla="*/ 204716 w 382137"/>
                <a:gd name="connsiteY4" fmla="*/ 40943 h 81886"/>
                <a:gd name="connsiteX5" fmla="*/ 245660 w 382137"/>
                <a:gd name="connsiteY5" fmla="*/ 68238 h 81886"/>
                <a:gd name="connsiteX6" fmla="*/ 286603 w 382137"/>
                <a:gd name="connsiteY6" fmla="*/ 81886 h 81886"/>
                <a:gd name="connsiteX7" fmla="*/ 341194 w 382137"/>
                <a:gd name="connsiteY7" fmla="*/ 68238 h 81886"/>
                <a:gd name="connsiteX8" fmla="*/ 354842 w 382137"/>
                <a:gd name="connsiteY8" fmla="*/ 27295 h 81886"/>
                <a:gd name="connsiteX9" fmla="*/ 382137 w 382137"/>
                <a:gd name="connsiteY9" fmla="*/ 0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" h="81886">
                  <a:moveTo>
                    <a:pt x="0" y="0"/>
                  </a:moveTo>
                  <a:cubicBezTo>
                    <a:pt x="22746" y="18197"/>
                    <a:pt x="43537" y="39153"/>
                    <a:pt x="68239" y="54591"/>
                  </a:cubicBezTo>
                  <a:cubicBezTo>
                    <a:pt x="80438" y="62215"/>
                    <a:pt x="95534" y="72787"/>
                    <a:pt x="109182" y="68238"/>
                  </a:cubicBezTo>
                  <a:cubicBezTo>
                    <a:pt x="127492" y="62134"/>
                    <a:pt x="136477" y="40943"/>
                    <a:pt x="150125" y="27295"/>
                  </a:cubicBezTo>
                  <a:cubicBezTo>
                    <a:pt x="168322" y="31844"/>
                    <a:pt x="187476" y="33554"/>
                    <a:pt x="204716" y="40943"/>
                  </a:cubicBezTo>
                  <a:cubicBezTo>
                    <a:pt x="219792" y="47404"/>
                    <a:pt x="230989" y="60903"/>
                    <a:pt x="245660" y="68238"/>
                  </a:cubicBezTo>
                  <a:cubicBezTo>
                    <a:pt x="258527" y="74672"/>
                    <a:pt x="272955" y="77337"/>
                    <a:pt x="286603" y="81886"/>
                  </a:cubicBezTo>
                  <a:cubicBezTo>
                    <a:pt x="304800" y="77337"/>
                    <a:pt x="326547" y="79955"/>
                    <a:pt x="341194" y="68238"/>
                  </a:cubicBezTo>
                  <a:cubicBezTo>
                    <a:pt x="352428" y="59251"/>
                    <a:pt x="347440" y="39631"/>
                    <a:pt x="354842" y="27295"/>
                  </a:cubicBezTo>
                  <a:cubicBezTo>
                    <a:pt x="361462" y="16262"/>
                    <a:pt x="373039" y="9098"/>
                    <a:pt x="38213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 rot="16200000">
              <a:off x="1928466" y="3976745"/>
              <a:ext cx="12401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stabilisatietijd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Rechte verbindingslijn 51"/>
            <p:cNvCxnSpPr/>
            <p:nvPr/>
          </p:nvCxnSpPr>
          <p:spPr>
            <a:xfrm>
              <a:off x="2394091" y="3339276"/>
              <a:ext cx="558" cy="1297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>
              <a:off x="2369692" y="3503265"/>
              <a:ext cx="36665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>
            <a:xfrm>
              <a:off x="4865809" y="3505475"/>
              <a:ext cx="356311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/>
            <p:cNvCxnSpPr/>
            <p:nvPr/>
          </p:nvCxnSpPr>
          <p:spPr>
            <a:xfrm>
              <a:off x="6788866" y="3303742"/>
              <a:ext cx="0" cy="1354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vak 58"/>
            <p:cNvSpPr txBox="1"/>
            <p:nvPr/>
          </p:nvSpPr>
          <p:spPr>
            <a:xfrm>
              <a:off x="4966473" y="5011858"/>
              <a:ext cx="3031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het (verder) op druk brengen  van de installatie   </a:t>
              </a:r>
            </a:p>
            <a:p>
              <a:r>
                <a:rPr lang="nl-NL" sz="1400" dirty="0" smtClean="0">
                  <a:solidFill>
                    <a:prstClr val="black"/>
                  </a:solidFill>
                </a:rPr>
                <a:t>moet trapsgewijs  worden uitgevoerd     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sp>
          <p:nvSpPr>
            <p:cNvPr id="91" name="Tekstvak 90"/>
            <p:cNvSpPr txBox="1"/>
            <p:nvPr/>
          </p:nvSpPr>
          <p:spPr>
            <a:xfrm rot="16200000">
              <a:off x="4379649" y="4021716"/>
              <a:ext cx="128640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stabilisatietijd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08" name="Rechte verbindingslijn 107"/>
            <p:cNvCxnSpPr/>
            <p:nvPr/>
          </p:nvCxnSpPr>
          <p:spPr>
            <a:xfrm>
              <a:off x="2720682" y="3414306"/>
              <a:ext cx="558" cy="1297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hoek 80"/>
            <p:cNvSpPr/>
            <p:nvPr/>
          </p:nvSpPr>
          <p:spPr>
            <a:xfrm rot="21335245" flipV="1">
              <a:off x="1964930" y="1564886"/>
              <a:ext cx="5264772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3" name="Rechthoek 82"/>
            <p:cNvSpPr/>
            <p:nvPr/>
          </p:nvSpPr>
          <p:spPr>
            <a:xfrm>
              <a:off x="7107724" y="1288963"/>
              <a:ext cx="227007" cy="26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2" name="Rechthoek 111"/>
            <p:cNvSpPr/>
            <p:nvPr/>
          </p:nvSpPr>
          <p:spPr>
            <a:xfrm>
              <a:off x="1838046" y="1607815"/>
              <a:ext cx="227007" cy="26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8" name="Rechthoek 117"/>
            <p:cNvSpPr/>
            <p:nvPr/>
          </p:nvSpPr>
          <p:spPr>
            <a:xfrm rot="17435803" flipV="1">
              <a:off x="2638483" y="2101664"/>
              <a:ext cx="2738530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4382403" y="692696"/>
              <a:ext cx="260875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2" name="Rechthoek 91"/>
            <p:cNvSpPr/>
            <p:nvPr/>
          </p:nvSpPr>
          <p:spPr>
            <a:xfrm>
              <a:off x="3446299" y="3339276"/>
              <a:ext cx="202400" cy="96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4" name="Rechthoek 103"/>
            <p:cNvSpPr/>
            <p:nvPr/>
          </p:nvSpPr>
          <p:spPr>
            <a:xfrm>
              <a:off x="194404" y="5872892"/>
              <a:ext cx="89616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400" dirty="0" smtClean="0">
                  <a:solidFill>
                    <a:prstClr val="black"/>
                  </a:solidFill>
                </a:rPr>
                <a:t>*        voor </a:t>
              </a:r>
              <a:r>
                <a:rPr lang="nl-NL" sz="1400" dirty="0">
                  <a:solidFill>
                    <a:prstClr val="black"/>
                  </a:solidFill>
                </a:rPr>
                <a:t>middellijnen </a:t>
              </a:r>
              <a:r>
                <a:rPr lang="nl-NL" sz="1400" dirty="0" smtClean="0">
                  <a:solidFill>
                    <a:prstClr val="black"/>
                  </a:solidFill>
                </a:rPr>
                <a:t>DN/ID </a:t>
              </a:r>
              <a:r>
                <a:rPr lang="nl-NL" sz="1400" u="sng" dirty="0" smtClean="0">
                  <a:solidFill>
                    <a:prstClr val="black"/>
                  </a:solidFill>
                </a:rPr>
                <a:t>&lt;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>
                  <a:solidFill>
                    <a:prstClr val="black"/>
                  </a:solidFill>
                </a:rPr>
                <a:t>50 mm </a:t>
              </a:r>
              <a:r>
                <a:rPr lang="nl-NL" sz="1400" dirty="0" smtClean="0">
                  <a:solidFill>
                    <a:prstClr val="black"/>
                  </a:solidFill>
                </a:rPr>
                <a:t>of DN/OD </a:t>
              </a:r>
              <a:r>
                <a:rPr lang="nl-NL" sz="1400" u="sng" dirty="0" smtClean="0">
                  <a:solidFill>
                    <a:prstClr val="black"/>
                  </a:solidFill>
                </a:rPr>
                <a:t>&lt;</a:t>
              </a:r>
              <a:r>
                <a:rPr lang="nl-NL" sz="1400" dirty="0" smtClean="0">
                  <a:solidFill>
                    <a:prstClr val="black"/>
                  </a:solidFill>
                </a:rPr>
                <a:t> </a:t>
              </a:r>
              <a:r>
                <a:rPr lang="nl-NL" sz="1400" dirty="0">
                  <a:solidFill>
                    <a:prstClr val="black"/>
                  </a:solidFill>
                </a:rPr>
                <a:t>63 </a:t>
              </a:r>
              <a:r>
                <a:rPr lang="nl-NL" sz="1400" dirty="0" smtClean="0">
                  <a:solidFill>
                    <a:prstClr val="black"/>
                  </a:solidFill>
                </a:rPr>
                <a:t>mm: +/- </a:t>
              </a:r>
              <a:r>
                <a:rPr lang="nl-NL" sz="1400" dirty="0">
                  <a:solidFill>
                    <a:prstClr val="black"/>
                  </a:solidFill>
                </a:rPr>
                <a:t>0,02 MPa </a:t>
              </a:r>
              <a:r>
                <a:rPr lang="nl-NL" sz="1400" dirty="0" smtClean="0">
                  <a:solidFill>
                    <a:prstClr val="black"/>
                  </a:solidFill>
                </a:rPr>
                <a:t> (+/- </a:t>
              </a:r>
              <a:r>
                <a:rPr lang="nl-NL" sz="1400" dirty="0">
                  <a:solidFill>
                    <a:prstClr val="black"/>
                  </a:solidFill>
                </a:rPr>
                <a:t>0,2 bar) </a:t>
              </a:r>
              <a:endParaRPr lang="nl-NL" sz="1400" dirty="0" smtClean="0">
                <a:solidFill>
                  <a:prstClr val="black"/>
                </a:solidFill>
              </a:endParaRPr>
            </a:p>
            <a:p>
              <a:r>
                <a:rPr lang="nl-NL" sz="1400" dirty="0">
                  <a:solidFill>
                    <a:prstClr val="black"/>
                  </a:solidFill>
                </a:rPr>
                <a:t>**      voor middellijnen DN/ID &gt; 50 mm en &lt; 100 mm of  DN/OD &gt; 63 mm en &lt; 110 </a:t>
              </a:r>
              <a:r>
                <a:rPr lang="nl-NL" sz="1400" dirty="0" smtClean="0">
                  <a:solidFill>
                    <a:prstClr val="black"/>
                  </a:solidFill>
                </a:rPr>
                <a:t>mm:  +/- </a:t>
              </a:r>
              <a:r>
                <a:rPr lang="nl-NL" sz="1400" dirty="0">
                  <a:solidFill>
                    <a:prstClr val="black"/>
                  </a:solidFill>
                </a:rPr>
                <a:t>0,01 MPa </a:t>
              </a:r>
              <a:r>
                <a:rPr lang="nl-NL" sz="1400" dirty="0" smtClean="0">
                  <a:solidFill>
                    <a:prstClr val="black"/>
                  </a:solidFill>
                </a:rPr>
                <a:t> (+/- </a:t>
              </a:r>
              <a:r>
                <a:rPr lang="nl-NL" sz="1400" dirty="0">
                  <a:solidFill>
                    <a:prstClr val="black"/>
                  </a:solidFill>
                </a:rPr>
                <a:t>0,1 bar</a:t>
              </a:r>
              <a:r>
                <a:rPr lang="nl-NL" sz="1400" dirty="0" smtClean="0">
                  <a:solidFill>
                    <a:prstClr val="black"/>
                  </a:solidFill>
                </a:rPr>
                <a:t>)</a:t>
              </a:r>
              <a:endParaRPr lang="nl-NL" sz="1400" dirty="0">
                <a:solidFill>
                  <a:prstClr val="black"/>
                </a:solidFill>
              </a:endParaRPr>
            </a:p>
            <a:p>
              <a:r>
                <a:rPr lang="nl-NL" sz="1400" dirty="0">
                  <a:solidFill>
                    <a:prstClr val="black"/>
                  </a:solidFill>
                </a:rPr>
                <a:t>***  </a:t>
              </a:r>
              <a:r>
                <a:rPr lang="nl-NL" sz="1400" dirty="0" smtClean="0">
                  <a:solidFill>
                    <a:prstClr val="black"/>
                  </a:solidFill>
                </a:rPr>
                <a:t>   voor </a:t>
              </a:r>
              <a:r>
                <a:rPr lang="nl-NL" sz="1400" dirty="0">
                  <a:solidFill>
                    <a:prstClr val="black"/>
                  </a:solidFill>
                </a:rPr>
                <a:t>alle </a:t>
              </a:r>
              <a:r>
                <a:rPr lang="nl-NL" sz="1400" dirty="0" smtClean="0">
                  <a:solidFill>
                    <a:prstClr val="black"/>
                  </a:solidFill>
                </a:rPr>
                <a:t>middellijnen:  +/- </a:t>
              </a:r>
              <a:r>
                <a:rPr lang="nl-NL" sz="1400" dirty="0">
                  <a:solidFill>
                    <a:prstClr val="black"/>
                  </a:solidFill>
                </a:rPr>
                <a:t>0,001 </a:t>
              </a:r>
              <a:r>
                <a:rPr lang="nl-NL" sz="1400" dirty="0" smtClean="0">
                  <a:solidFill>
                    <a:prstClr val="black"/>
                  </a:solidFill>
                </a:rPr>
                <a:t>MPa  (+/- </a:t>
              </a:r>
              <a:r>
                <a:rPr lang="nl-NL" sz="1400" dirty="0">
                  <a:solidFill>
                    <a:prstClr val="black"/>
                  </a:solidFill>
                </a:rPr>
                <a:t>0,01 bar</a:t>
              </a:r>
              <a:r>
                <a:rPr lang="nl-NL" sz="1400" dirty="0" smtClean="0">
                  <a:solidFill>
                    <a:prstClr val="black"/>
                  </a:solidFill>
                </a:rPr>
                <a:t>) </a:t>
              </a:r>
              <a:endParaRPr lang="nl-NL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3" name="Rechte verbindingslijn 112"/>
            <p:cNvCxnSpPr/>
            <p:nvPr/>
          </p:nvCxnSpPr>
          <p:spPr>
            <a:xfrm>
              <a:off x="2137734" y="5242718"/>
              <a:ext cx="0" cy="5625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kstvak 72"/>
          <p:cNvSpPr txBox="1"/>
          <p:nvPr/>
        </p:nvSpPr>
        <p:spPr>
          <a:xfrm>
            <a:off x="878592" y="69315"/>
            <a:ext cx="104306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DF3A07"/>
                </a:solidFill>
              </a:rPr>
              <a:t>Testmethode C1 en C2 met lucht of inert gas  </a:t>
            </a:r>
            <a:endParaRPr lang="nl-NL" sz="2400" b="1" dirty="0">
              <a:solidFill>
                <a:srgbClr val="DF3A07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" y="41124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95712" y="5426392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5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95467" y="1340768"/>
            <a:ext cx="96970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EINDE INSTRUCTIE  </a:t>
            </a:r>
          </a:p>
          <a:p>
            <a:pPr algn="ctr"/>
            <a:endParaRPr lang="nl-NL" sz="2400" b="1" dirty="0">
              <a:solidFill>
                <a:srgbClr val="FF0000"/>
              </a:solidFill>
            </a:endParaRPr>
          </a:p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Persproeven </a:t>
            </a:r>
            <a:r>
              <a:rPr lang="nl-NL" sz="2400" b="1" dirty="0">
                <a:solidFill>
                  <a:srgbClr val="FF0000"/>
                </a:solidFill>
              </a:rPr>
              <a:t>en visuele controles  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op </a:t>
            </a:r>
            <a:r>
              <a:rPr lang="nl-NL" sz="2400" b="1" dirty="0">
                <a:solidFill>
                  <a:srgbClr val="FF0000"/>
                </a:solidFill>
              </a:rPr>
              <a:t>dichtheid van leidingwaterinstallaties 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algn="ctr"/>
            <a:endParaRPr lang="nl-NL" sz="2000" dirty="0"/>
          </a:p>
          <a:p>
            <a:pPr algn="ctr"/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36</a:t>
            </a:fld>
            <a:endParaRPr lang="nl-NL" dirty="0"/>
          </a:p>
        </p:txBody>
      </p:sp>
      <p:pic>
        <p:nvPicPr>
          <p:cNvPr id="7" name="Picture 4" descr="Afbeeldingsresultaat voor INSTALLATIES ONTWERPEN MET BI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37" y="3845645"/>
            <a:ext cx="3203768" cy="18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5" y="3845645"/>
            <a:ext cx="2709853" cy="18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50638" y="768113"/>
            <a:ext cx="9409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/>
              <a:t>Voor het testen van verbindingen staan verschillende methoden van persproeven </a:t>
            </a:r>
            <a:endParaRPr lang="nl-NL" dirty="0" smtClean="0"/>
          </a:p>
          <a:p>
            <a:r>
              <a:rPr lang="nl-NL" dirty="0" smtClean="0"/>
              <a:t>ter </a:t>
            </a:r>
            <a:r>
              <a:rPr lang="nl-NL" dirty="0"/>
              <a:t>beschikking:</a:t>
            </a:r>
          </a:p>
          <a:p>
            <a:pPr lvl="0"/>
            <a:r>
              <a:rPr lang="nl-NL" dirty="0" smtClean="0"/>
              <a:t>- methoden A </a:t>
            </a:r>
            <a:r>
              <a:rPr lang="nl-NL" dirty="0"/>
              <a:t>en B met </a:t>
            </a:r>
            <a:r>
              <a:rPr lang="nl-NL" dirty="0" smtClean="0"/>
              <a:t>het persmedium </a:t>
            </a:r>
            <a:r>
              <a:rPr lang="nl-NL" dirty="0"/>
              <a:t>water;</a:t>
            </a:r>
          </a:p>
          <a:p>
            <a:pPr lvl="0"/>
            <a:r>
              <a:rPr lang="nl-NL" dirty="0" smtClean="0"/>
              <a:t>- methoden C </a:t>
            </a:r>
            <a:r>
              <a:rPr lang="nl-NL" dirty="0"/>
              <a:t>1) en C 2) met </a:t>
            </a:r>
            <a:r>
              <a:rPr lang="nl-NL" dirty="0" smtClean="0"/>
              <a:t>het persmedium lucht </a:t>
            </a:r>
            <a:r>
              <a:rPr lang="nl-NL" dirty="0"/>
              <a:t>of inert </a:t>
            </a:r>
            <a:r>
              <a:rPr lang="nl-NL" dirty="0" smtClean="0"/>
              <a:t>gas.  </a:t>
            </a:r>
            <a:endParaRPr lang="nl-NL" dirty="0"/>
          </a:p>
          <a:p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Wanneer </a:t>
            </a:r>
            <a:r>
              <a:rPr lang="nl-NL" dirty="0"/>
              <a:t>welke methode kan worden toegepast is afhankelijk van:</a:t>
            </a:r>
          </a:p>
          <a:p>
            <a:pPr lvl="0"/>
            <a:r>
              <a:rPr lang="nl-NL" dirty="0" smtClean="0"/>
              <a:t>- de </a:t>
            </a:r>
            <a:r>
              <a:rPr lang="nl-NL" dirty="0"/>
              <a:t>werkomstandigheden </a:t>
            </a:r>
            <a:r>
              <a:rPr lang="nl-NL" dirty="0" smtClean="0"/>
              <a:t>(</a:t>
            </a:r>
            <a:r>
              <a:rPr lang="nl-NL" dirty="0"/>
              <a:t>i.v.m. keuze persmedium);</a:t>
            </a:r>
          </a:p>
          <a:p>
            <a:pPr lvl="0"/>
            <a:r>
              <a:rPr lang="nl-NL" dirty="0" smtClean="0"/>
              <a:t>- het </a:t>
            </a:r>
            <a:r>
              <a:rPr lang="nl-NL" dirty="0"/>
              <a:t>leidingmateriaal;</a:t>
            </a:r>
          </a:p>
          <a:p>
            <a:pPr lvl="0"/>
            <a:r>
              <a:rPr lang="nl-NL" dirty="0" smtClean="0"/>
              <a:t>- de </a:t>
            </a:r>
            <a:r>
              <a:rPr lang="nl-NL" dirty="0"/>
              <a:t>middellijn van de leidingen. 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De persproeven hebben twee doelen: </a:t>
            </a:r>
          </a:p>
          <a:p>
            <a:pPr marL="285750" lvl="0" indent="-285750">
              <a:buFontTx/>
              <a:buChar char="-"/>
            </a:pPr>
            <a:r>
              <a:rPr lang="nl-NL" dirty="0" smtClean="0"/>
              <a:t>het </a:t>
            </a:r>
            <a:r>
              <a:rPr lang="nl-NL" dirty="0"/>
              <a:t>met een lage druk controleren van </a:t>
            </a:r>
            <a:r>
              <a:rPr lang="nl-NL" dirty="0" smtClean="0"/>
              <a:t>de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lekdicht</a:t>
            </a:r>
            <a:r>
              <a:rPr lang="nl-NL" dirty="0" smtClean="0"/>
              <a:t> </a:t>
            </a:r>
          </a:p>
          <a:p>
            <a:pPr lvl="0"/>
            <a:r>
              <a:rPr lang="nl-NL" dirty="0"/>
              <a:t> </a:t>
            </a:r>
            <a:r>
              <a:rPr lang="nl-NL" dirty="0" smtClean="0"/>
              <a:t>    van de gemaakte </a:t>
            </a:r>
            <a:r>
              <a:rPr lang="nl-NL" dirty="0"/>
              <a:t>verbindingen;</a:t>
            </a:r>
          </a:p>
          <a:p>
            <a:pPr marL="285750" lvl="0" indent="-285750">
              <a:buFontTx/>
              <a:buChar char="-"/>
            </a:pPr>
            <a:r>
              <a:rPr lang="nl-NL" dirty="0" smtClean="0"/>
              <a:t>het </a:t>
            </a:r>
            <a:r>
              <a:rPr lang="nl-NL" dirty="0"/>
              <a:t>met een hoge druk controleren van </a:t>
            </a:r>
            <a:r>
              <a:rPr lang="nl-NL" dirty="0" smtClean="0"/>
              <a:t>de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drukbestendigheid</a:t>
            </a:r>
            <a:r>
              <a:rPr lang="nl-NL" dirty="0" smtClean="0"/>
              <a:t> </a:t>
            </a:r>
          </a:p>
          <a:p>
            <a:pPr lvl="0"/>
            <a:r>
              <a:rPr lang="nl-NL" dirty="0"/>
              <a:t> </a:t>
            </a:r>
            <a:r>
              <a:rPr lang="nl-NL" dirty="0" smtClean="0"/>
              <a:t>    van </a:t>
            </a:r>
            <a:r>
              <a:rPr lang="nl-NL" dirty="0"/>
              <a:t>de gemaakte verbindingen.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33" y="3435386"/>
            <a:ext cx="2063751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1583499" y="317848"/>
            <a:ext cx="93433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DF3A07"/>
                </a:solidFill>
              </a:rPr>
              <a:t>Testen van verbindingen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5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18037" y="764705"/>
            <a:ext cx="988909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Afpersen </a:t>
            </a:r>
            <a:r>
              <a:rPr lang="nl-NL" dirty="0">
                <a:ea typeface="Calibri"/>
                <a:cs typeface="Times New Roman"/>
              </a:rPr>
              <a:t>met </a:t>
            </a:r>
            <a:r>
              <a:rPr lang="nl-NL" dirty="0" smtClean="0">
                <a:ea typeface="Calibri"/>
                <a:cs typeface="Times New Roman"/>
              </a:rPr>
              <a:t>lage </a:t>
            </a:r>
            <a:r>
              <a:rPr lang="nl-NL" dirty="0">
                <a:ea typeface="Calibri"/>
                <a:cs typeface="Times New Roman"/>
              </a:rPr>
              <a:t>druk is noodzakelijk omdat bij onvolkomenheden het mogelijk is dat een verbinding bij hoge druk wel dicht is, echter niet dicht is bij een lage druk.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Voorbeelden: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-Een </a:t>
            </a:r>
            <a:r>
              <a:rPr lang="nl-NL" dirty="0">
                <a:ea typeface="Calibri"/>
                <a:cs typeface="Times New Roman"/>
              </a:rPr>
              <a:t>pakking of dichtring die onder invloed van hoge druk dicht </a:t>
            </a:r>
            <a:r>
              <a:rPr lang="nl-NL" dirty="0" smtClean="0">
                <a:ea typeface="Calibri"/>
                <a:cs typeface="Times New Roman"/>
              </a:rPr>
              <a:t>gedrukt wordt </a:t>
            </a:r>
            <a:r>
              <a:rPr lang="nl-NL" dirty="0">
                <a:ea typeface="Calibri"/>
                <a:cs typeface="Times New Roman"/>
              </a:rPr>
              <a:t>tegen het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aangrenzende </a:t>
            </a:r>
            <a:r>
              <a:rPr lang="nl-NL" dirty="0">
                <a:ea typeface="Calibri"/>
                <a:cs typeface="Times New Roman"/>
              </a:rPr>
              <a:t>vlak.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 smtClean="0">
                <a:ea typeface="Calibri"/>
                <a:cs typeface="Times New Roman"/>
              </a:rPr>
              <a:t>-Bij </a:t>
            </a:r>
            <a:r>
              <a:rPr lang="nl-NL" dirty="0">
                <a:ea typeface="Calibri"/>
                <a:cs typeface="Times New Roman"/>
              </a:rPr>
              <a:t>het insteken van een </a:t>
            </a:r>
            <a:r>
              <a:rPr lang="nl-NL" dirty="0" smtClean="0">
                <a:ea typeface="Calibri"/>
                <a:cs typeface="Times New Roman"/>
              </a:rPr>
              <a:t>koperen buis </a:t>
            </a:r>
            <a:r>
              <a:rPr lang="nl-NL" dirty="0">
                <a:ea typeface="Calibri"/>
                <a:cs typeface="Times New Roman"/>
              </a:rPr>
              <a:t>in een persfitting </a:t>
            </a:r>
            <a:r>
              <a:rPr lang="nl-NL" dirty="0" smtClean="0">
                <a:ea typeface="Calibri"/>
                <a:cs typeface="Times New Roman"/>
              </a:rPr>
              <a:t>kan de </a:t>
            </a:r>
            <a:r>
              <a:rPr lang="nl-NL" dirty="0">
                <a:ea typeface="Calibri"/>
                <a:cs typeface="Times New Roman"/>
              </a:rPr>
              <a:t>verbinding </a:t>
            </a:r>
            <a:r>
              <a:rPr lang="nl-NL" dirty="0" smtClean="0">
                <a:ea typeface="Calibri"/>
                <a:cs typeface="Times New Roman"/>
              </a:rPr>
              <a:t>al dicht lijken</a:t>
            </a:r>
            <a:r>
              <a:rPr lang="nl-NL" dirty="0">
                <a:ea typeface="Calibri"/>
                <a:cs typeface="Times New Roman"/>
              </a:rPr>
              <a:t>.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Door </a:t>
            </a:r>
            <a:r>
              <a:rPr lang="nl-NL" dirty="0">
                <a:ea typeface="Calibri"/>
                <a:cs typeface="Times New Roman"/>
              </a:rPr>
              <a:t>de minimale toleranties die bij de productie </a:t>
            </a:r>
            <a:r>
              <a:rPr lang="nl-NL" dirty="0" smtClean="0">
                <a:ea typeface="Calibri"/>
                <a:cs typeface="Times New Roman"/>
              </a:rPr>
              <a:t>van persfittingen aangehouden worden,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kan </a:t>
            </a:r>
            <a:r>
              <a:rPr lang="nl-NL" dirty="0">
                <a:ea typeface="Calibri"/>
                <a:cs typeface="Times New Roman"/>
              </a:rPr>
              <a:t>de installatie in sommige </a:t>
            </a:r>
            <a:r>
              <a:rPr lang="nl-NL" dirty="0" smtClean="0">
                <a:ea typeface="Calibri"/>
                <a:cs typeface="Times New Roman"/>
              </a:rPr>
              <a:t>gevallen zelfs </a:t>
            </a:r>
            <a:r>
              <a:rPr lang="nl-NL" dirty="0">
                <a:ea typeface="Calibri"/>
                <a:cs typeface="Times New Roman"/>
              </a:rPr>
              <a:t>gewoon </a:t>
            </a:r>
            <a:r>
              <a:rPr lang="nl-NL" dirty="0" smtClean="0">
                <a:ea typeface="Calibri"/>
                <a:cs typeface="Times New Roman"/>
              </a:rPr>
              <a:t>gebruikt worden.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Door </a:t>
            </a:r>
            <a:r>
              <a:rPr lang="nl-NL" dirty="0">
                <a:ea typeface="Calibri"/>
                <a:cs typeface="Times New Roman"/>
              </a:rPr>
              <a:t>plotse drukstijgingen kan de fitting </a:t>
            </a:r>
            <a:r>
              <a:rPr lang="nl-NL" dirty="0" smtClean="0">
                <a:ea typeface="Calibri"/>
                <a:cs typeface="Times New Roman"/>
              </a:rPr>
              <a:t>die niet </a:t>
            </a:r>
            <a:r>
              <a:rPr lang="nl-NL" dirty="0">
                <a:ea typeface="Calibri"/>
                <a:cs typeface="Times New Roman"/>
              </a:rPr>
              <a:t>geperst is echter losschieten met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dirty="0" smtClean="0">
                <a:ea typeface="Calibri"/>
                <a:cs typeface="Times New Roman"/>
              </a:rPr>
              <a:t>waterschade als </a:t>
            </a:r>
            <a:r>
              <a:rPr lang="nl-NL" dirty="0">
                <a:ea typeface="Calibri"/>
                <a:cs typeface="Times New Roman"/>
              </a:rPr>
              <a:t>gevolg. </a:t>
            </a:r>
            <a:endParaRPr lang="nl-N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295467" y="247639"/>
            <a:ext cx="9313035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Afpersen met lage druk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9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34661"/>
              </p:ext>
            </p:extLst>
          </p:nvPr>
        </p:nvGraphicFramePr>
        <p:xfrm>
          <a:off x="911424" y="890598"/>
          <a:ext cx="10177130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2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71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Leidingmateriaal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Testmethode met drinkwater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Testmethode met lucht of inert gas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1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middellijn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1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50 mm of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63 mm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50 mm of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63 mm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50 mm of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63 mm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50 mm 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&lt; 100 mm of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DN/OD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63 mm 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&lt; 100 mm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lineaire elastische materialen  (metalen)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1)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2)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elastische materialen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(PVC-U en PVC-C)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1)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2)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meerlagenbuis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1)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2)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visco elastische materialen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(PE, PP, PE-X, PA en PB)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1)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2)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combinatie visco elastische materialen met andere materialen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1)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 2)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3108" y="6013216"/>
            <a:ext cx="65287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Tabel 1 van Waterwerkblad WB 2.3:   Overzicht toepassing testmethode A, B en C 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53986" y="19808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>
                <a:solidFill>
                  <a:srgbClr val="DF3A07"/>
                </a:solidFill>
              </a:rPr>
              <a:t>Toepassing </a:t>
            </a:r>
            <a:r>
              <a:rPr lang="nl-NL" sz="2400" b="1" dirty="0" smtClean="0">
                <a:solidFill>
                  <a:srgbClr val="DF3A07"/>
                </a:solidFill>
              </a:rPr>
              <a:t>persproefmethode</a:t>
            </a:r>
            <a:endParaRPr lang="nl-NL" dirty="0">
              <a:solidFill>
                <a:srgbClr val="DF3A0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5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74042" y="332657"/>
            <a:ext cx="8928992" cy="26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Middellijn leidingen </a:t>
            </a: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b="1" dirty="0">
                <a:ea typeface="Calibri"/>
                <a:cs typeface="Times New Roman"/>
              </a:rPr>
              <a:t> </a:t>
            </a: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DN is een code die de nominale middellijn van de leiding aangeeft en is niet de exacte inwendige middellijn. </a:t>
            </a:r>
            <a:r>
              <a:rPr lang="nl-NL" dirty="0" smtClean="0">
                <a:ea typeface="Calibri"/>
                <a:cs typeface="Times New Roman"/>
              </a:rPr>
              <a:t>Europese </a:t>
            </a:r>
            <a:r>
              <a:rPr lang="nl-NL" dirty="0">
                <a:ea typeface="Calibri"/>
                <a:cs typeface="Times New Roman"/>
              </a:rPr>
              <a:t>normen gebruiken de volgende codes</a:t>
            </a:r>
            <a:r>
              <a:rPr lang="nl-NL" dirty="0" smtClean="0"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Calibri"/>
              <a:buChar char="-"/>
            </a:pPr>
            <a:r>
              <a:rPr lang="nl-NL" dirty="0" smtClean="0">
                <a:ea typeface="Calibri"/>
                <a:cs typeface="Times New Roman"/>
              </a:rPr>
              <a:t>DN/ID, de </a:t>
            </a:r>
            <a:r>
              <a:rPr lang="nl-NL" dirty="0">
                <a:ea typeface="Calibri"/>
                <a:cs typeface="Times New Roman"/>
              </a:rPr>
              <a:t>inwendige middellijn in mm voor metalen leidingen     (</a:t>
            </a:r>
            <a:r>
              <a:rPr lang="nl-NL" b="1" dirty="0">
                <a:ea typeface="Calibri"/>
                <a:cs typeface="Times New Roman"/>
              </a:rPr>
              <a:t>I</a:t>
            </a:r>
            <a:r>
              <a:rPr lang="nl-NL" dirty="0">
                <a:ea typeface="Calibri"/>
                <a:cs typeface="Times New Roman"/>
              </a:rPr>
              <a:t>nner </a:t>
            </a:r>
            <a:r>
              <a:rPr lang="nl-NL" b="1" dirty="0">
                <a:ea typeface="Calibri"/>
                <a:cs typeface="Times New Roman"/>
              </a:rPr>
              <a:t>D</a:t>
            </a:r>
            <a:r>
              <a:rPr lang="nl-NL" dirty="0">
                <a:ea typeface="Calibri"/>
                <a:cs typeface="Times New Roman"/>
              </a:rPr>
              <a:t>iameter</a:t>
            </a:r>
            <a:r>
              <a:rPr lang="nl-NL" dirty="0" smtClean="0">
                <a:ea typeface="Calibri"/>
                <a:cs typeface="Times New Roman"/>
              </a:rPr>
              <a:t>)</a:t>
            </a:r>
            <a:endParaRPr lang="nl-NL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Calibri"/>
              <a:buChar char="-"/>
            </a:pPr>
            <a:r>
              <a:rPr lang="nl-NL" dirty="0" smtClean="0">
                <a:ea typeface="Calibri"/>
                <a:cs typeface="Times New Roman"/>
              </a:rPr>
              <a:t>DN/OD, de </a:t>
            </a:r>
            <a:r>
              <a:rPr lang="nl-NL" dirty="0">
                <a:ea typeface="Calibri"/>
                <a:cs typeface="Times New Roman"/>
              </a:rPr>
              <a:t>uitwendige middellijn in mm voor </a:t>
            </a:r>
            <a:r>
              <a:rPr lang="nl-NL" dirty="0" smtClean="0">
                <a:ea typeface="Calibri"/>
                <a:cs typeface="Times New Roman"/>
              </a:rPr>
              <a:t>kunststofleidingen </a:t>
            </a:r>
            <a:r>
              <a:rPr lang="nl-NL" dirty="0">
                <a:ea typeface="Calibri"/>
                <a:cs typeface="Times New Roman"/>
              </a:rPr>
              <a:t>(</a:t>
            </a:r>
            <a:r>
              <a:rPr lang="nl-NL" b="1" dirty="0" err="1">
                <a:ea typeface="Calibri"/>
                <a:cs typeface="Times New Roman"/>
              </a:rPr>
              <a:t>O</a:t>
            </a:r>
            <a:r>
              <a:rPr lang="nl-NL" dirty="0" err="1">
                <a:ea typeface="Calibri"/>
                <a:cs typeface="Times New Roman"/>
              </a:rPr>
              <a:t>utside</a:t>
            </a:r>
            <a:r>
              <a:rPr lang="nl-NL" dirty="0">
                <a:ea typeface="Calibri"/>
                <a:cs typeface="Times New Roman"/>
              </a:rPr>
              <a:t> </a:t>
            </a:r>
            <a:r>
              <a:rPr lang="nl-NL" b="1" dirty="0" smtClean="0">
                <a:ea typeface="Calibri"/>
                <a:cs typeface="Times New Roman"/>
              </a:rPr>
              <a:t>D</a:t>
            </a:r>
            <a:r>
              <a:rPr lang="nl-NL" dirty="0" smtClean="0">
                <a:ea typeface="Calibri"/>
                <a:cs typeface="Times New Roman"/>
              </a:rPr>
              <a:t>iameter)</a:t>
            </a: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028" name="Picture 4" descr="Afbeeldingsresultaat voor waterleidingbuiz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1" y="3126629"/>
            <a:ext cx="2523378" cy="20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aterleidingbuiz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9" y="3215865"/>
            <a:ext cx="242277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VC waterleidingbuize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02" r="5407" b="33515"/>
          <a:stretch/>
        </p:blipFill>
        <p:spPr bwMode="auto">
          <a:xfrm flipH="1">
            <a:off x="7489557" y="3215865"/>
            <a:ext cx="1896719" cy="14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080563" y="48036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DN/ID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590044" y="483142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DN/OD</a:t>
            </a:r>
            <a:endParaRPr lang="nl-N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6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63552" y="188641"/>
            <a:ext cx="806489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Keuze persmedium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nl-NL" sz="2400" dirty="0">
              <a:solidFill>
                <a:srgbClr val="DF3A07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 </a:t>
            </a:r>
            <a:r>
              <a:rPr lang="nl-NL" dirty="0" smtClean="0">
                <a:ea typeface="Calibri"/>
                <a:cs typeface="Times New Roman"/>
              </a:rPr>
              <a:t>Leidingwaterinstallaties  </a:t>
            </a:r>
            <a:r>
              <a:rPr lang="nl-NL" dirty="0">
                <a:ea typeface="Calibri"/>
                <a:cs typeface="Times New Roman"/>
              </a:rPr>
              <a:t>kunnen worden afgeperst met: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drinkwater;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olievrije lucht;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inert gas als kooldioxide of stikstof</a:t>
            </a:r>
            <a:r>
              <a:rPr lang="nl-NL" dirty="0" smtClean="0"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nl-N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ea typeface="Calibri"/>
                <a:cs typeface="Times New Roman"/>
              </a:rPr>
              <a:t>Huishoudwaterinstallaties kunnen ook worden afgeperst </a:t>
            </a:r>
            <a:r>
              <a:rPr lang="nl-NL" dirty="0" smtClean="0">
                <a:ea typeface="Calibri"/>
                <a:cs typeface="Times New Roman"/>
              </a:rPr>
              <a:t>met</a:t>
            </a:r>
            <a:r>
              <a:rPr lang="nl-NL" dirty="0">
                <a:ea typeface="Calibri"/>
                <a:cs typeface="Times New Roman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nl-NL" dirty="0">
                <a:ea typeface="Calibri"/>
                <a:cs typeface="Times New Roman"/>
              </a:rPr>
              <a:t>huishoudwater.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b="1" dirty="0">
                <a:ea typeface="Calibri"/>
                <a:cs typeface="Times New Roman"/>
              </a:rPr>
              <a:t> </a:t>
            </a:r>
            <a:endParaRPr lang="nl-NL" dirty="0">
              <a:ea typeface="Calibri"/>
              <a:cs typeface="Times New Roman"/>
            </a:endParaRPr>
          </a:p>
        </p:txBody>
      </p:sp>
      <p:pic>
        <p:nvPicPr>
          <p:cNvPr id="3" name="Picture 10" descr="Afbeeldingsresultaat voor afperspomp wa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0" y="4286648"/>
            <a:ext cx="1607307" cy="8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Afbeeldingsresultaat voor afperspomp wa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04" y="3885966"/>
            <a:ext cx="2112235" cy="14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persset Formeergas">
            <a:hlinkClick r:id="rId6" tooltip="Afpersset Formeergas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r="19113"/>
          <a:stretch/>
        </p:blipFill>
        <p:spPr bwMode="auto">
          <a:xfrm>
            <a:off x="9244318" y="2537468"/>
            <a:ext cx="15956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s://www.toolmax.nl/media/catalog/product/cache/1/image/9df78eab33525d08d6e5fb8d27136e95/5/6/5620061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4" y="3885966"/>
            <a:ext cx="1384716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95380" y="565364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handperspomp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387668" y="5684421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elektrische perspomp  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6363998" y="5684422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olievrije compressor</a:t>
            </a:r>
            <a:endParaRPr lang="nl-NL" sz="1400" dirty="0"/>
          </a:p>
        </p:txBody>
      </p:sp>
      <p:sp>
        <p:nvSpPr>
          <p:cNvPr id="10" name="Tekstvak 9"/>
          <p:cNvSpPr txBox="1"/>
          <p:nvPr/>
        </p:nvSpPr>
        <p:spPr>
          <a:xfrm>
            <a:off x="9244318" y="5684422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fles met stikstof  </a:t>
            </a:r>
            <a:endParaRPr lang="nl-NL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4411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AD2B-19C3-4162-9D9A-AC40502219B3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37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31609"/>
              </p:ext>
            </p:extLst>
          </p:nvPr>
        </p:nvGraphicFramePr>
        <p:xfrm>
          <a:off x="353555" y="608754"/>
          <a:ext cx="11425270" cy="6009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METHODE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MET DRINKWATER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 en 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T-drinkwater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&gt;</a:t>
                      </a:r>
                      <a:r>
                        <a:rPr lang="nl-NL" sz="1400" dirty="0">
                          <a:effectLst/>
                        </a:rPr>
                        <a:t> 4 °C,  </a:t>
                      </a: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25 °C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T-omgeving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sng" dirty="0">
                          <a:effectLst/>
                        </a:rPr>
                        <a:t>&gt;</a:t>
                      </a:r>
                      <a:r>
                        <a:rPr lang="nl-NL" sz="1400" dirty="0">
                          <a:effectLst/>
                        </a:rPr>
                        <a:t> 4 °C,  </a:t>
                      </a:r>
                      <a:r>
                        <a:rPr lang="nl-NL" sz="1400" u="sng" dirty="0">
                          <a:effectLst/>
                        </a:rPr>
                        <a:t>&lt;</a:t>
                      </a:r>
                      <a:r>
                        <a:rPr lang="nl-NL" sz="1400" dirty="0">
                          <a:effectLst/>
                        </a:rPr>
                        <a:t> 30 °C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bij ∆T drinkwater-omgeving &gt; 5°C, leiding/installatie vullen 30 min voorafgaand aan  afpersen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 en 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bij deeltjes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150 µm in drinkwater: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mechanische filter gebruiken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 en 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alle uiteinden van leidingen voorzien van ontluchtings-stoppen of (af)tapkranen (bestand tegen de persdruk)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leidingen/installatie geleidelijk vullen en op alle uiteinden lucht laten ontsnappen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 en 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invloed statische drukhoogte (hoogbouw</a:t>
                      </a:r>
                      <a:r>
                        <a:rPr lang="nl-NL" sz="1400" dirty="0" smtClean="0">
                          <a:effectLst/>
                        </a:rPr>
                        <a:t>) </a:t>
                      </a: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duur afpersen </a:t>
                      </a:r>
                      <a:r>
                        <a:rPr lang="nl-NL" sz="1400" dirty="0" smtClean="0">
                          <a:effectLst/>
                        </a:rPr>
                        <a:t>leidingdeel/installatie  &gt; </a:t>
                      </a:r>
                      <a:r>
                        <a:rPr lang="nl-NL" sz="1400" dirty="0">
                          <a:effectLst/>
                        </a:rPr>
                        <a:t>30 </a:t>
                      </a:r>
                      <a:r>
                        <a:rPr lang="nl-NL" sz="1400" dirty="0" smtClean="0">
                          <a:effectLst/>
                        </a:rPr>
                        <a:t>min</a:t>
                      </a: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duur </a:t>
                      </a:r>
                      <a:r>
                        <a:rPr lang="nl-NL" sz="1400" dirty="0">
                          <a:effectLst/>
                        </a:rPr>
                        <a:t>afpersen </a:t>
                      </a:r>
                      <a:r>
                        <a:rPr lang="nl-NL" sz="1400" dirty="0" smtClean="0">
                          <a:effectLst/>
                        </a:rPr>
                        <a:t>leidingdeel/installatie  &gt; </a:t>
                      </a:r>
                      <a:r>
                        <a:rPr lang="nl-NL" sz="1400" dirty="0">
                          <a:effectLst/>
                        </a:rPr>
                        <a:t>70 min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A en B 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na uitvoering persproef  leiding(deel) droog </a:t>
                      </a:r>
                      <a:r>
                        <a:rPr lang="nl-NL" sz="1400" dirty="0" smtClean="0">
                          <a:effectLst/>
                        </a:rPr>
                        <a:t>blazen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(met olievrije</a:t>
                      </a:r>
                      <a:r>
                        <a:rPr lang="nl-NL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compressor)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 uitvoering persproef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doorspoelen/reinigen van de leidingwaterinstallatie en plaatsing/aansluiting van toestellen </a:t>
                      </a:r>
                      <a:r>
                        <a:rPr lang="nl-NL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 de visuele controle onder werkdruk (met drinkwater) </a:t>
                      </a: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van de installatie: binnen een week de installatie in gebruik nemen, anders zijn beheersmaatregelen nodig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49" name="Afbeeldin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983304"/>
            <a:ext cx="1145739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283520" y="106042"/>
            <a:ext cx="959586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DF3A07"/>
                </a:solidFill>
                <a:ea typeface="Calibri"/>
                <a:cs typeface="Times New Roman"/>
              </a:rPr>
              <a:t>Aandachtspunten bij keuze van het </a:t>
            </a:r>
            <a:r>
              <a:rPr lang="nl-NL" sz="2400" b="1" dirty="0" smtClean="0">
                <a:solidFill>
                  <a:srgbClr val="DF3A07"/>
                </a:solidFill>
                <a:ea typeface="Calibri"/>
                <a:cs typeface="Times New Roman"/>
              </a:rPr>
              <a:t>persmedium (1)</a:t>
            </a:r>
            <a:r>
              <a:rPr lang="nl-NL" b="1" dirty="0">
                <a:solidFill>
                  <a:srgbClr val="DF3A07"/>
                </a:solidFill>
                <a:ea typeface="Calibri"/>
                <a:cs typeface="Times New Roman"/>
              </a:rPr>
              <a:t> </a:t>
            </a:r>
            <a:endParaRPr lang="nl-NL" dirty="0">
              <a:solidFill>
                <a:srgbClr val="DF3A07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1" r="20380"/>
          <a:stretch/>
        </p:blipFill>
        <p:spPr bwMode="auto">
          <a:xfrm>
            <a:off x="7152118" y="1983304"/>
            <a:ext cx="1687082" cy="139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0" y="106043"/>
            <a:ext cx="530102" cy="4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26390" y="6131047"/>
            <a:ext cx="652906" cy="365125"/>
          </a:xfrm>
        </p:spPr>
        <p:txBody>
          <a:bodyPr/>
          <a:lstStyle/>
          <a:p>
            <a:fld id="{8B7CAD2B-19C3-4162-9D9A-AC40502219B3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7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ek Nederland">
  <a:themeElements>
    <a:clrScheme name="Techniek Nederland">
      <a:dk1>
        <a:sysClr val="windowText" lastClr="000000"/>
      </a:dk1>
      <a:lt1>
        <a:sysClr val="window" lastClr="FFFFFF"/>
      </a:lt1>
      <a:dk2>
        <a:srgbClr val="232A33"/>
      </a:dk2>
      <a:lt2>
        <a:srgbClr val="FF6651"/>
      </a:lt2>
      <a:accent1>
        <a:srgbClr val="372462"/>
      </a:accent1>
      <a:accent2>
        <a:srgbClr val="38AADE"/>
      </a:accent2>
      <a:accent3>
        <a:srgbClr val="00B07F"/>
      </a:accent3>
      <a:accent4>
        <a:srgbClr val="E1E0DF"/>
      </a:accent4>
      <a:accent5>
        <a:srgbClr val="D3E6F8"/>
      </a:accent5>
      <a:accent6>
        <a:srgbClr val="232A33"/>
      </a:accent6>
      <a:hlink>
        <a:srgbClr val="372462"/>
      </a:hlink>
      <a:folHlink>
        <a:srgbClr val="FF6651"/>
      </a:folHlink>
    </a:clrScheme>
    <a:fontScheme name="Techniek Neder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niek Nederland - Instructie en voorbeelden" id="{3C8A8A9A-C0B3-4B68-86C9-5E42F9423587}" vid="{0BE5F35F-8C1F-4090-A81D-DE623A2261F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Techniek Nederland v3.0</Template>
  <TotalTime>819</TotalTime>
  <Words>5013</Words>
  <Application>Microsoft Office PowerPoint</Application>
  <PresentationFormat>Breedbeeld</PresentationFormat>
  <Paragraphs>848</Paragraphs>
  <Slides>37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Segoe UI Light</vt:lpstr>
      <vt:lpstr>Times New Roman</vt:lpstr>
      <vt:lpstr>Techniek Nederland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>MADE BY PPTSOLUTIONS.NL</Manager>
  <Company>UNETO-VNI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MADE BY PPTSOLUTIONS.NL</dc:subject>
  <dc:creator>Scholtes Annette</dc:creator>
  <cp:keywords>MADE BY PPTSOLUTIONS.NL</cp:keywords>
  <cp:lastModifiedBy>Blom Eric van der</cp:lastModifiedBy>
  <cp:revision>58</cp:revision>
  <cp:lastPrinted>2019-03-14T09:30:49Z</cp:lastPrinted>
  <dcterms:created xsi:type="dcterms:W3CDTF">2019-03-14T08:47:57Z</dcterms:created>
  <dcterms:modified xsi:type="dcterms:W3CDTF">2019-11-14T09:39:48Z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5617266</vt:lpwstr>
  </property>
  <property fmtid="{D5CDD505-2E9C-101B-9397-08002B2CF9AE}" pid="3" name="NXPowerLiteSettings">
    <vt:lpwstr>C98007B004F000</vt:lpwstr>
  </property>
  <property fmtid="{D5CDD505-2E9C-101B-9397-08002B2CF9AE}" pid="4" name="NXPowerLiteVersion">
    <vt:lpwstr>D8.0.4</vt:lpwstr>
  </property>
</Properties>
</file>